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3" r:id="rId4"/>
    <p:sldId id="264" r:id="rId5"/>
    <p:sldId id="258" r:id="rId6"/>
    <p:sldId id="262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4A43D7F-5F56-4101-9494-C0E772A5A525}" type="datetimeFigureOut">
              <a:rPr lang="ru-RU" smtClean="0"/>
              <a:t>23.06.2015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B235C6-782E-447D-A061-B10ACF9A4C2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7261" y="19793"/>
            <a:ext cx="7772400" cy="1470025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7361" y="1610115"/>
            <a:ext cx="6172200" cy="6858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почтового клиента»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6445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8879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Целью данной работы является: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552" y="1124744"/>
            <a:ext cx="7851730" cy="1684784"/>
          </a:xfrm>
        </p:spPr>
        <p:txBody>
          <a:bodyPr/>
          <a:lstStyle/>
          <a:p>
            <a:pPr marL="137160" indent="0">
              <a:buNone/>
            </a:pPr>
            <a:r>
              <a:rPr lang="ru-RU" dirty="0" smtClean="0"/>
              <a:t>Разработка почтового клиента, обладающего основными  функциями, присущие данной категории программного обеспечения.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673533"/>
            <a:ext cx="925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основные функции любого почтового клиента входит: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156694" y="362835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 Составление и отправка письма 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156694" y="4242971"/>
            <a:ext cx="60075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/>
              <a:t> Чтение входящей корреспонденции</a:t>
            </a:r>
            <a:endParaRPr lang="ru-R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56694" y="4812387"/>
            <a:ext cx="5400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Просмотр и загрузка вложений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170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Архитектура электронной почтовой системы</a:t>
            </a:r>
            <a:endParaRPr lang="ru-RU" dirty="0"/>
          </a:p>
        </p:txBody>
      </p:sp>
      <p:pic>
        <p:nvPicPr>
          <p:cNvPr id="4" name="Объект 3" descr="C:\Users\Insomnia\Downloads\Стандартные элементы интерфейса пользовательского агента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6" y="2198048"/>
            <a:ext cx="8949600" cy="346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3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Основные поля заголовка стандарта </a:t>
            </a:r>
            <a:r>
              <a:rPr lang="en-US" dirty="0" smtClean="0"/>
              <a:t>RFC 5322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088778"/>
              </p:ext>
            </p:extLst>
          </p:nvPr>
        </p:nvGraphicFramePr>
        <p:xfrm>
          <a:off x="457200" y="1600200"/>
          <a:ext cx="8229600" cy="513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Поле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Электронный</a:t>
                      </a:r>
                      <a:r>
                        <a:rPr lang="ru-RU" baseline="0" dirty="0" smtClean="0"/>
                        <a:t> адрес (адреса) основного получателя (получателей)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Cc: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Электронный адрес (адреса) дополнительного</a:t>
                      </a:r>
                      <a:r>
                        <a:rPr lang="ru-RU" baseline="0" dirty="0" smtClean="0"/>
                        <a:t> получателя (получателей)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Bcc: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Электронный</a:t>
                      </a:r>
                      <a:r>
                        <a:rPr lang="ru-RU" baseline="0" dirty="0" smtClean="0"/>
                        <a:t> адрес (адреса) слепой копии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From: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Автор (авторы) сообщения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Sender: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Электронный адрес отправителя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Received: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добавляемая каждым агентом передачи сообщений на протяжении маршрута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Return-path</a:t>
                      </a:r>
                      <a:r>
                        <a:rPr lang="en-US" dirty="0" smtClean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ru-RU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Может быть использован для идентификатора обратного пути к отправителю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7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существующих программных решений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279" y="411848"/>
            <a:ext cx="1437228" cy="1580400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1882800" cy="18828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9" y="5526000"/>
            <a:ext cx="1263557" cy="1332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5487542"/>
            <a:ext cx="1492548" cy="1364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6016" y="2189626"/>
            <a:ext cx="6893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данном дипломном проекте был произведен анализ популярных почтовых клиентов и учтены некоторые неудобства при их использовании.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453912" y="3626632"/>
            <a:ext cx="166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 примеру: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60538" y="4365104"/>
            <a:ext cx="6207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Организация хранения скачанных вложений в письмах полученных от отправителей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546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Выбор инструментов, сред и технологий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реализации задачи была выбрана интегрированная среда </a:t>
            </a:r>
            <a:r>
              <a:rPr lang="en-US" dirty="0" smtClean="0"/>
              <a:t>Visual Studio Professional 2013</a:t>
            </a:r>
          </a:p>
          <a:p>
            <a:r>
              <a:rPr lang="ru-RU" dirty="0" smtClean="0"/>
              <a:t>Языком программирования стал </a:t>
            </a:r>
            <a:r>
              <a:rPr lang="en-US" dirty="0" smtClean="0"/>
              <a:t>C#</a:t>
            </a:r>
            <a:endParaRPr lang="ru-RU" dirty="0" smtClean="0"/>
          </a:p>
          <a:p>
            <a:r>
              <a:rPr lang="ru-RU" dirty="0" smtClean="0"/>
              <a:t>Технология, отвечающая за интерфейс программирования приложений была выбрана </a:t>
            </a:r>
            <a:r>
              <a:rPr lang="en-US" dirty="0" smtClean="0"/>
              <a:t>Windows Forms</a:t>
            </a:r>
          </a:p>
          <a:p>
            <a:r>
              <a:rPr lang="ru-RU" dirty="0"/>
              <a:t>Была задействована б</a:t>
            </a:r>
            <a:r>
              <a:rPr lang="ru-RU" dirty="0" smtClean="0"/>
              <a:t>иблиотека реализации </a:t>
            </a:r>
            <a:r>
              <a:rPr lang="en-US" dirty="0" smtClean="0"/>
              <a:t>POP3 </a:t>
            </a:r>
            <a:r>
              <a:rPr lang="ru-RU" dirty="0" smtClean="0"/>
              <a:t>клиента – </a:t>
            </a:r>
            <a:r>
              <a:rPr lang="en-US" dirty="0" smtClean="0"/>
              <a:t>OpenPop.NET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5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Возможности почтового 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Отправленное письмо может быть помечено, как важное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Сохранение входящего письма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Печать входящего письма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Доступен выбор кодировки при некорректном отображении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Просмотр письма во весь экран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Работа в фоновом режиме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Доступен выбор получателей копии и/или скрытой копии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Ведение адресной книги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7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почтового 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Поддержка форматов писем: </a:t>
            </a:r>
            <a:r>
              <a:rPr lang="en-US" dirty="0" smtClean="0"/>
              <a:t>plain, html, xml</a:t>
            </a:r>
            <a:endParaRPr lang="ru-RU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Автоматический выбор </a:t>
            </a:r>
            <a:r>
              <a:rPr lang="en-US" dirty="0" smtClean="0"/>
              <a:t>smtp </a:t>
            </a:r>
            <a:r>
              <a:rPr lang="ru-RU" dirty="0" smtClean="0"/>
              <a:t>и </a:t>
            </a:r>
            <a:r>
              <a:rPr lang="en-US" dirty="0" smtClean="0"/>
              <a:t>pop</a:t>
            </a:r>
            <a:r>
              <a:rPr lang="ru-RU" dirty="0" smtClean="0"/>
              <a:t> серверов для почтовых служб: </a:t>
            </a:r>
            <a:r>
              <a:rPr lang="en-US" dirty="0" smtClean="0"/>
              <a:t>Mail.Ru, Gmail, Yandex.</a:t>
            </a:r>
            <a:r>
              <a:rPr lang="ru-RU" dirty="0" smtClean="0"/>
              <a:t>Почта</a:t>
            </a:r>
            <a:r>
              <a:rPr lang="en-US" dirty="0" smtClean="0"/>
              <a:t>, Rambler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 Наличие развертывания приложения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 smtClean="0"/>
              <a:t>Значительная экономия Интернет-трафика по сравнению с веб-почтой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19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перед веб-почтой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Доступ к почтовым письмам оффлайн (без сети)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Безопасность использования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Самостоятельное определение горячих клавиш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Расширенный функционал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Отсутствие рекламы и излишнего графического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0308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348</TotalTime>
  <Words>318</Words>
  <Application>Microsoft Office PowerPoint</Application>
  <PresentationFormat>Экран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Апекс</vt:lpstr>
      <vt:lpstr>Дипломный проект на тему:</vt:lpstr>
      <vt:lpstr>Целью данной работы является:</vt:lpstr>
      <vt:lpstr>Архитектура электронной почтовой системы</vt:lpstr>
      <vt:lpstr>Основные поля заголовка стандарта RFC 5322</vt:lpstr>
      <vt:lpstr>Анализ существующих программных решений</vt:lpstr>
      <vt:lpstr>Выбор инструментов, сред и технологий</vt:lpstr>
      <vt:lpstr>Возможности почтового клиента</vt:lpstr>
      <vt:lpstr>Особенности почтового клиента</vt:lpstr>
      <vt:lpstr>Преимущества перед веб-почтой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Insomnia</dc:creator>
  <cp:lastModifiedBy>Insomnia</cp:lastModifiedBy>
  <cp:revision>34</cp:revision>
  <dcterms:created xsi:type="dcterms:W3CDTF">2015-06-22T13:58:45Z</dcterms:created>
  <dcterms:modified xsi:type="dcterms:W3CDTF">2015-06-23T18:01:56Z</dcterms:modified>
</cp:coreProperties>
</file>