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4"/>
  </p:notesMasterIdLst>
  <p:sldIdLst>
    <p:sldId id="256" r:id="rId2"/>
    <p:sldId id="259" r:id="rId3"/>
  </p:sldIdLst>
  <p:sldSz cx="23039388" cy="17279938"/>
  <p:notesSz cx="6858000" cy="9144000"/>
  <p:embeddedFontLst>
    <p:embeddedFont>
      <p:font typeface="Albert Sans" charset="0"/>
      <p:regular r:id="rId5"/>
      <p:bold r:id="rId6"/>
      <p:italic r:id="rId7"/>
      <p:boldItalic r:id="rId8"/>
    </p:embeddedFont>
    <p:embeddedFont>
      <p:font typeface="Allerta" charset="0"/>
      <p:regular r:id="rId9"/>
    </p:embeddedFont>
    <p:embeddedFont>
      <p:font typeface="Actor" charset="0"/>
      <p:regular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6A13D0D-AFD9-4BEC-ADC3-428D54417128}">
  <a:tblStyle styleId="{46A13D0D-AFD9-4BEC-ADC3-428D544171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9" d="100"/>
          <a:sy n="29" d="100"/>
        </p:scale>
        <p:origin x="-1284" y="330"/>
      </p:cViewPr>
      <p:guideLst>
        <p:guide orient="horz" pos="5442"/>
        <p:guide pos="72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661629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3c62cdcca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3c62cdcc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c62cdccad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c62cdcca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7079863" flipH="1">
            <a:off x="19224462" y="-3034479"/>
            <a:ext cx="6492873" cy="6629045"/>
          </a:xfrm>
          <a:prstGeom prst="rect">
            <a:avLst/>
          </a:prstGeom>
          <a:noFill/>
          <a:ln>
            <a:noFill/>
          </a:ln>
        </p:spPr>
      </p:pic>
      <p:sp>
        <p:nvSpPr>
          <p:cNvPr id="10" name="Google Shape;10;p2"/>
          <p:cNvSpPr txBox="1">
            <a:spLocks noGrp="1"/>
          </p:cNvSpPr>
          <p:nvPr>
            <p:ph type="ctrTitle"/>
          </p:nvPr>
        </p:nvSpPr>
        <p:spPr>
          <a:xfrm>
            <a:off x="2265900" y="950325"/>
            <a:ext cx="18508200" cy="2854200"/>
          </a:xfrm>
          <a:prstGeom prst="rect">
            <a:avLst/>
          </a:prstGeom>
        </p:spPr>
        <p:txBody>
          <a:bodyPr spcFirstLastPara="1" wrap="square" lIns="255950" tIns="255950" rIns="255950" bIns="255950" anchor="ctr" anchorCtr="0">
            <a:noAutofit/>
          </a:bodyPr>
          <a:lstStyle>
            <a:lvl1pPr lvl="0" algn="ctr">
              <a:spcBef>
                <a:spcPts val="0"/>
              </a:spcBef>
              <a:spcAft>
                <a:spcPts val="0"/>
              </a:spcAft>
              <a:buSzPts val="14600"/>
              <a:buNone/>
              <a:defRPr sz="16200"/>
            </a:lvl1pPr>
            <a:lvl2pPr lvl="1" algn="ctr">
              <a:spcBef>
                <a:spcPts val="0"/>
              </a:spcBef>
              <a:spcAft>
                <a:spcPts val="0"/>
              </a:spcAft>
              <a:buSzPts val="14600"/>
              <a:buNone/>
              <a:defRPr sz="14600"/>
            </a:lvl2pPr>
            <a:lvl3pPr lvl="2" algn="ctr">
              <a:spcBef>
                <a:spcPts val="0"/>
              </a:spcBef>
              <a:spcAft>
                <a:spcPts val="0"/>
              </a:spcAft>
              <a:buSzPts val="14600"/>
              <a:buNone/>
              <a:defRPr sz="14600"/>
            </a:lvl3pPr>
            <a:lvl4pPr lvl="3" algn="ctr">
              <a:spcBef>
                <a:spcPts val="0"/>
              </a:spcBef>
              <a:spcAft>
                <a:spcPts val="0"/>
              </a:spcAft>
              <a:buSzPts val="14600"/>
              <a:buNone/>
              <a:defRPr sz="14600"/>
            </a:lvl4pPr>
            <a:lvl5pPr lvl="4" algn="ctr">
              <a:spcBef>
                <a:spcPts val="0"/>
              </a:spcBef>
              <a:spcAft>
                <a:spcPts val="0"/>
              </a:spcAft>
              <a:buSzPts val="14600"/>
              <a:buNone/>
              <a:defRPr sz="14600"/>
            </a:lvl5pPr>
            <a:lvl6pPr lvl="5" algn="ctr">
              <a:spcBef>
                <a:spcPts val="0"/>
              </a:spcBef>
              <a:spcAft>
                <a:spcPts val="0"/>
              </a:spcAft>
              <a:buSzPts val="14600"/>
              <a:buNone/>
              <a:defRPr sz="14600"/>
            </a:lvl6pPr>
            <a:lvl7pPr lvl="6" algn="ctr">
              <a:spcBef>
                <a:spcPts val="0"/>
              </a:spcBef>
              <a:spcAft>
                <a:spcPts val="0"/>
              </a:spcAft>
              <a:buSzPts val="14600"/>
              <a:buNone/>
              <a:defRPr sz="14600"/>
            </a:lvl7pPr>
            <a:lvl8pPr lvl="7" algn="ctr">
              <a:spcBef>
                <a:spcPts val="0"/>
              </a:spcBef>
              <a:spcAft>
                <a:spcPts val="0"/>
              </a:spcAft>
              <a:buSzPts val="14600"/>
              <a:buNone/>
              <a:defRPr sz="14600"/>
            </a:lvl8pPr>
            <a:lvl9pPr lvl="8" algn="ctr">
              <a:spcBef>
                <a:spcPts val="0"/>
              </a:spcBef>
              <a:spcAft>
                <a:spcPts val="0"/>
              </a:spcAft>
              <a:buSzPts val="14600"/>
              <a:buNone/>
              <a:defRPr sz="14600"/>
            </a:lvl9pPr>
          </a:lstStyle>
          <a:p>
            <a:endParaRPr/>
          </a:p>
        </p:txBody>
      </p:sp>
      <p:sp>
        <p:nvSpPr>
          <p:cNvPr id="11" name="Google Shape;11;p2"/>
          <p:cNvSpPr txBox="1">
            <a:spLocks noGrp="1"/>
          </p:cNvSpPr>
          <p:nvPr>
            <p:ph type="subTitle" idx="1"/>
          </p:nvPr>
        </p:nvSpPr>
        <p:spPr>
          <a:xfrm>
            <a:off x="2265900" y="3614400"/>
            <a:ext cx="18508200" cy="935700"/>
          </a:xfrm>
          <a:prstGeom prst="rect">
            <a:avLst/>
          </a:prstGeom>
        </p:spPr>
        <p:txBody>
          <a:bodyPr spcFirstLastPara="1" wrap="square" lIns="255950" tIns="255950" rIns="255950" bIns="255950" anchor="t" anchorCtr="0">
            <a:noAutofit/>
          </a:bodyPr>
          <a:lstStyle>
            <a:lvl1pPr lvl="0" algn="ctr">
              <a:lnSpc>
                <a:spcPct val="100000"/>
              </a:lnSpc>
              <a:spcBef>
                <a:spcPts val="0"/>
              </a:spcBef>
              <a:spcAft>
                <a:spcPts val="0"/>
              </a:spcAft>
              <a:buSzPts val="7800"/>
              <a:buNone/>
              <a:defRPr sz="35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TITLE_AND_BODY_2_1">
    <p:spTree>
      <p:nvGrpSpPr>
        <p:cNvPr id="1" name="Shape 101"/>
        <p:cNvGrpSpPr/>
        <p:nvPr/>
      </p:nvGrpSpPr>
      <p:grpSpPr>
        <a:xfrm>
          <a:off x="0" y="0"/>
          <a:ext cx="0" cy="0"/>
          <a:chOff x="0" y="0"/>
          <a:chExt cx="0" cy="0"/>
        </a:xfrm>
      </p:grpSpPr>
      <p:grpSp>
        <p:nvGrpSpPr>
          <p:cNvPr id="102" name="Google Shape;102;p15"/>
          <p:cNvGrpSpPr/>
          <p:nvPr/>
        </p:nvGrpSpPr>
        <p:grpSpPr>
          <a:xfrm>
            <a:off x="-8971336" y="-5588588"/>
            <a:ext cx="39830565" cy="27647614"/>
            <a:chOff x="-8971336" y="-5588588"/>
            <a:chExt cx="39830565" cy="27647614"/>
          </a:xfrm>
        </p:grpSpPr>
        <p:pic>
          <p:nvPicPr>
            <p:cNvPr id="103" name="Google Shape;103;p15"/>
            <p:cNvPicPr preferRelativeResize="0"/>
            <p:nvPr/>
          </p:nvPicPr>
          <p:blipFill>
            <a:blip r:embed="rId2">
              <a:alphaModFix/>
            </a:blip>
            <a:stretch>
              <a:fillRect/>
            </a:stretch>
          </p:blipFill>
          <p:spPr>
            <a:xfrm>
              <a:off x="16572583" y="11712937"/>
              <a:ext cx="9266063" cy="8343077"/>
            </a:xfrm>
            <a:prstGeom prst="rect">
              <a:avLst/>
            </a:prstGeom>
            <a:noFill/>
            <a:ln>
              <a:noFill/>
            </a:ln>
          </p:spPr>
        </p:pic>
        <p:pic>
          <p:nvPicPr>
            <p:cNvPr id="104" name="Google Shape;104;p15"/>
            <p:cNvPicPr preferRelativeResize="0"/>
            <p:nvPr/>
          </p:nvPicPr>
          <p:blipFill rotWithShape="1">
            <a:blip r:embed="rId3">
              <a:alphaModFix/>
            </a:blip>
            <a:srcRect/>
            <a:stretch/>
          </p:blipFill>
          <p:spPr>
            <a:xfrm rot="-4032117" flipH="1">
              <a:off x="-2139716" y="-4196346"/>
              <a:ext cx="7644383" cy="6959344"/>
            </a:xfrm>
            <a:prstGeom prst="rect">
              <a:avLst/>
            </a:prstGeom>
            <a:noFill/>
            <a:ln>
              <a:noFill/>
            </a:ln>
          </p:spPr>
        </p:pic>
        <p:pic>
          <p:nvPicPr>
            <p:cNvPr id="105" name="Google Shape;105;p15"/>
            <p:cNvPicPr preferRelativeResize="0"/>
            <p:nvPr/>
          </p:nvPicPr>
          <p:blipFill rotWithShape="1">
            <a:blip r:embed="rId4">
              <a:alphaModFix/>
            </a:blip>
            <a:srcRect/>
            <a:stretch/>
          </p:blipFill>
          <p:spPr>
            <a:xfrm>
              <a:off x="-8971336" y="-1201231"/>
              <a:ext cx="9829648" cy="8946288"/>
            </a:xfrm>
            <a:prstGeom prst="rect">
              <a:avLst/>
            </a:prstGeom>
            <a:noFill/>
            <a:ln>
              <a:noFill/>
            </a:ln>
          </p:spPr>
        </p:pic>
        <p:pic>
          <p:nvPicPr>
            <p:cNvPr id="106" name="Google Shape;106;p15"/>
            <p:cNvPicPr preferRelativeResize="0"/>
            <p:nvPr/>
          </p:nvPicPr>
          <p:blipFill>
            <a:blip r:embed="rId5">
              <a:alphaModFix/>
            </a:blip>
            <a:stretch>
              <a:fillRect/>
            </a:stretch>
          </p:blipFill>
          <p:spPr>
            <a:xfrm>
              <a:off x="19127828" y="11381875"/>
              <a:ext cx="11731401" cy="10677152"/>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AND_BODY_2_2">
    <p:spTree>
      <p:nvGrpSpPr>
        <p:cNvPr id="1" name="Shape 107"/>
        <p:cNvGrpSpPr/>
        <p:nvPr/>
      </p:nvGrpSpPr>
      <p:grpSpPr>
        <a:xfrm>
          <a:off x="0" y="0"/>
          <a:ext cx="0" cy="0"/>
          <a:chOff x="0" y="0"/>
          <a:chExt cx="0" cy="0"/>
        </a:xfrm>
      </p:grpSpPr>
      <p:grpSp>
        <p:nvGrpSpPr>
          <p:cNvPr id="108" name="Google Shape;108;p16"/>
          <p:cNvGrpSpPr/>
          <p:nvPr/>
        </p:nvGrpSpPr>
        <p:grpSpPr>
          <a:xfrm>
            <a:off x="-6755031" y="-7369282"/>
            <a:ext cx="34308238" cy="28894008"/>
            <a:chOff x="-6755031" y="-7369282"/>
            <a:chExt cx="34308238" cy="28894008"/>
          </a:xfrm>
        </p:grpSpPr>
        <p:pic>
          <p:nvPicPr>
            <p:cNvPr id="109" name="Google Shape;109;p16"/>
            <p:cNvPicPr preferRelativeResize="0"/>
            <p:nvPr/>
          </p:nvPicPr>
          <p:blipFill>
            <a:blip r:embed="rId2">
              <a:alphaModFix/>
            </a:blip>
            <a:stretch>
              <a:fillRect/>
            </a:stretch>
          </p:blipFill>
          <p:spPr>
            <a:xfrm>
              <a:off x="-1411126" y="13584896"/>
              <a:ext cx="6492874" cy="6629043"/>
            </a:xfrm>
            <a:prstGeom prst="rect">
              <a:avLst/>
            </a:prstGeom>
            <a:noFill/>
            <a:ln>
              <a:noFill/>
            </a:ln>
          </p:spPr>
        </p:pic>
        <p:pic>
          <p:nvPicPr>
            <p:cNvPr id="110" name="Google Shape;110;p16"/>
            <p:cNvPicPr preferRelativeResize="0"/>
            <p:nvPr/>
          </p:nvPicPr>
          <p:blipFill>
            <a:blip r:embed="rId3">
              <a:alphaModFix/>
            </a:blip>
            <a:stretch>
              <a:fillRect/>
            </a:stretch>
          </p:blipFill>
          <p:spPr>
            <a:xfrm rot="-9196822" flipH="1">
              <a:off x="-5342727" y="-5724230"/>
              <a:ext cx="9335974" cy="8499361"/>
            </a:xfrm>
            <a:prstGeom prst="rect">
              <a:avLst/>
            </a:prstGeom>
            <a:noFill/>
            <a:ln>
              <a:noFill/>
            </a:ln>
          </p:spPr>
        </p:pic>
        <p:pic>
          <p:nvPicPr>
            <p:cNvPr id="111" name="Google Shape;111;p16"/>
            <p:cNvPicPr preferRelativeResize="0"/>
            <p:nvPr/>
          </p:nvPicPr>
          <p:blipFill>
            <a:blip r:embed="rId4">
              <a:alphaModFix/>
            </a:blip>
            <a:stretch>
              <a:fillRect/>
            </a:stretch>
          </p:blipFill>
          <p:spPr>
            <a:xfrm>
              <a:off x="-3857817" y="-3439485"/>
              <a:ext cx="7708174" cy="7015470"/>
            </a:xfrm>
            <a:prstGeom prst="rect">
              <a:avLst/>
            </a:prstGeom>
            <a:noFill/>
            <a:ln>
              <a:noFill/>
            </a:ln>
          </p:spPr>
        </p:pic>
        <p:pic>
          <p:nvPicPr>
            <p:cNvPr id="112" name="Google Shape;112;p16"/>
            <p:cNvPicPr preferRelativeResize="0"/>
            <p:nvPr/>
          </p:nvPicPr>
          <p:blipFill>
            <a:blip r:embed="rId4">
              <a:alphaModFix/>
            </a:blip>
            <a:stretch>
              <a:fillRect/>
            </a:stretch>
          </p:blipFill>
          <p:spPr>
            <a:xfrm>
              <a:off x="19845033" y="-4913310"/>
              <a:ext cx="7708174" cy="7015470"/>
            </a:xfrm>
            <a:prstGeom prst="rect">
              <a:avLst/>
            </a:prstGeom>
            <a:noFill/>
            <a:ln>
              <a:noFill/>
            </a:ln>
          </p:spPr>
        </p:pic>
        <p:pic>
          <p:nvPicPr>
            <p:cNvPr id="113" name="Google Shape;113;p16"/>
            <p:cNvPicPr preferRelativeResize="0"/>
            <p:nvPr/>
          </p:nvPicPr>
          <p:blipFill>
            <a:blip r:embed="rId5">
              <a:alphaModFix/>
            </a:blip>
            <a:stretch>
              <a:fillRect/>
            </a:stretch>
          </p:blipFill>
          <p:spPr>
            <a:xfrm>
              <a:off x="17076733" y="13181649"/>
              <a:ext cx="9266063" cy="8343077"/>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85386" y="7225953"/>
            <a:ext cx="21469200" cy="2828100"/>
          </a:xfrm>
          <a:prstGeom prst="rect">
            <a:avLst/>
          </a:prstGeom>
        </p:spPr>
        <p:txBody>
          <a:bodyPr spcFirstLastPara="1" wrap="square" lIns="255950" tIns="255950" rIns="255950" bIns="255950" anchor="ctr" anchorCtr="0">
            <a:no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grpSp>
        <p:nvGrpSpPr>
          <p:cNvPr id="14" name="Google Shape;14;p3"/>
          <p:cNvGrpSpPr/>
          <p:nvPr/>
        </p:nvGrpSpPr>
        <p:grpSpPr>
          <a:xfrm>
            <a:off x="-6875956" y="-4913310"/>
            <a:ext cx="34429163" cy="25304085"/>
            <a:chOff x="-6875956" y="-4913310"/>
            <a:chExt cx="34429163" cy="25304085"/>
          </a:xfrm>
        </p:grpSpPr>
        <p:pic>
          <p:nvPicPr>
            <p:cNvPr id="15" name="Google Shape;15;p3"/>
            <p:cNvPicPr preferRelativeResize="0"/>
            <p:nvPr/>
          </p:nvPicPr>
          <p:blipFill>
            <a:blip r:embed="rId2">
              <a:alphaModFix/>
            </a:blip>
            <a:stretch>
              <a:fillRect/>
            </a:stretch>
          </p:blipFill>
          <p:spPr>
            <a:xfrm>
              <a:off x="19664849" y="2759646"/>
              <a:ext cx="6492874" cy="6629043"/>
            </a:xfrm>
            <a:prstGeom prst="rect">
              <a:avLst/>
            </a:prstGeom>
            <a:noFill/>
            <a:ln>
              <a:noFill/>
            </a:ln>
          </p:spPr>
        </p:pic>
        <p:pic>
          <p:nvPicPr>
            <p:cNvPr id="16" name="Google Shape;16;p3"/>
            <p:cNvPicPr preferRelativeResize="0"/>
            <p:nvPr/>
          </p:nvPicPr>
          <p:blipFill>
            <a:blip r:embed="rId3">
              <a:alphaModFix/>
            </a:blip>
            <a:stretch>
              <a:fillRect/>
            </a:stretch>
          </p:blipFill>
          <p:spPr>
            <a:xfrm rot="-9196822" flipH="1">
              <a:off x="-5463652" y="-477930"/>
              <a:ext cx="9335974" cy="8499361"/>
            </a:xfrm>
            <a:prstGeom prst="rect">
              <a:avLst/>
            </a:prstGeom>
            <a:noFill/>
            <a:ln>
              <a:noFill/>
            </a:ln>
          </p:spPr>
        </p:pic>
        <p:pic>
          <p:nvPicPr>
            <p:cNvPr id="17" name="Google Shape;17;p3"/>
            <p:cNvPicPr preferRelativeResize="0"/>
            <p:nvPr/>
          </p:nvPicPr>
          <p:blipFill>
            <a:blip r:embed="rId4">
              <a:alphaModFix/>
            </a:blip>
            <a:stretch>
              <a:fillRect/>
            </a:stretch>
          </p:blipFill>
          <p:spPr>
            <a:xfrm>
              <a:off x="-3978742" y="1806815"/>
              <a:ext cx="7708174" cy="7015470"/>
            </a:xfrm>
            <a:prstGeom prst="rect">
              <a:avLst/>
            </a:prstGeom>
            <a:noFill/>
            <a:ln>
              <a:noFill/>
            </a:ln>
          </p:spPr>
        </p:pic>
        <p:pic>
          <p:nvPicPr>
            <p:cNvPr id="18" name="Google Shape;18;p3"/>
            <p:cNvPicPr preferRelativeResize="0"/>
            <p:nvPr/>
          </p:nvPicPr>
          <p:blipFill>
            <a:blip r:embed="rId4">
              <a:alphaModFix/>
            </a:blip>
            <a:stretch>
              <a:fillRect/>
            </a:stretch>
          </p:blipFill>
          <p:spPr>
            <a:xfrm>
              <a:off x="19845033" y="-4913310"/>
              <a:ext cx="7708174" cy="7015470"/>
            </a:xfrm>
            <a:prstGeom prst="rect">
              <a:avLst/>
            </a:prstGeom>
            <a:noFill/>
            <a:ln>
              <a:noFill/>
            </a:ln>
          </p:spPr>
        </p:pic>
        <p:pic>
          <p:nvPicPr>
            <p:cNvPr id="19" name="Google Shape;19;p3"/>
            <p:cNvPicPr preferRelativeResize="0"/>
            <p:nvPr/>
          </p:nvPicPr>
          <p:blipFill>
            <a:blip r:embed="rId5">
              <a:alphaModFix/>
            </a:blip>
            <a:stretch>
              <a:fillRect/>
            </a:stretch>
          </p:blipFill>
          <p:spPr>
            <a:xfrm>
              <a:off x="16214958" y="12047699"/>
              <a:ext cx="9266063" cy="8343077"/>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grpSp>
        <p:nvGrpSpPr>
          <p:cNvPr id="29" name="Google Shape;29;p5"/>
          <p:cNvGrpSpPr/>
          <p:nvPr/>
        </p:nvGrpSpPr>
        <p:grpSpPr>
          <a:xfrm>
            <a:off x="-6875956" y="-4913310"/>
            <a:ext cx="34429163" cy="25304085"/>
            <a:chOff x="-6875956" y="-4913310"/>
            <a:chExt cx="34429163" cy="25304085"/>
          </a:xfrm>
        </p:grpSpPr>
        <p:pic>
          <p:nvPicPr>
            <p:cNvPr id="30" name="Google Shape;30;p5"/>
            <p:cNvPicPr preferRelativeResize="0"/>
            <p:nvPr/>
          </p:nvPicPr>
          <p:blipFill>
            <a:blip r:embed="rId2">
              <a:alphaModFix/>
            </a:blip>
            <a:stretch>
              <a:fillRect/>
            </a:stretch>
          </p:blipFill>
          <p:spPr>
            <a:xfrm>
              <a:off x="19664849" y="2759646"/>
              <a:ext cx="6492874" cy="6629043"/>
            </a:xfrm>
            <a:prstGeom prst="rect">
              <a:avLst/>
            </a:prstGeom>
            <a:noFill/>
            <a:ln>
              <a:noFill/>
            </a:ln>
          </p:spPr>
        </p:pic>
        <p:pic>
          <p:nvPicPr>
            <p:cNvPr id="31" name="Google Shape;31;p5"/>
            <p:cNvPicPr preferRelativeResize="0"/>
            <p:nvPr/>
          </p:nvPicPr>
          <p:blipFill>
            <a:blip r:embed="rId3">
              <a:alphaModFix/>
            </a:blip>
            <a:stretch>
              <a:fillRect/>
            </a:stretch>
          </p:blipFill>
          <p:spPr>
            <a:xfrm rot="-9196822" flipH="1">
              <a:off x="-5463652" y="-477930"/>
              <a:ext cx="9335974" cy="8499361"/>
            </a:xfrm>
            <a:prstGeom prst="rect">
              <a:avLst/>
            </a:prstGeom>
            <a:noFill/>
            <a:ln>
              <a:noFill/>
            </a:ln>
          </p:spPr>
        </p:pic>
        <p:pic>
          <p:nvPicPr>
            <p:cNvPr id="32" name="Google Shape;32;p5"/>
            <p:cNvPicPr preferRelativeResize="0"/>
            <p:nvPr/>
          </p:nvPicPr>
          <p:blipFill>
            <a:blip r:embed="rId4">
              <a:alphaModFix/>
            </a:blip>
            <a:stretch>
              <a:fillRect/>
            </a:stretch>
          </p:blipFill>
          <p:spPr>
            <a:xfrm>
              <a:off x="-3978742" y="1806815"/>
              <a:ext cx="7708174" cy="7015470"/>
            </a:xfrm>
            <a:prstGeom prst="rect">
              <a:avLst/>
            </a:prstGeom>
            <a:noFill/>
            <a:ln>
              <a:noFill/>
            </a:ln>
          </p:spPr>
        </p:pic>
        <p:pic>
          <p:nvPicPr>
            <p:cNvPr id="33" name="Google Shape;33;p5"/>
            <p:cNvPicPr preferRelativeResize="0"/>
            <p:nvPr/>
          </p:nvPicPr>
          <p:blipFill>
            <a:blip r:embed="rId4">
              <a:alphaModFix/>
            </a:blip>
            <a:stretch>
              <a:fillRect/>
            </a:stretch>
          </p:blipFill>
          <p:spPr>
            <a:xfrm>
              <a:off x="19845033" y="-4913310"/>
              <a:ext cx="7708174" cy="7015470"/>
            </a:xfrm>
            <a:prstGeom prst="rect">
              <a:avLst/>
            </a:prstGeom>
            <a:noFill/>
            <a:ln>
              <a:noFill/>
            </a:ln>
          </p:spPr>
        </p:pic>
        <p:pic>
          <p:nvPicPr>
            <p:cNvPr id="34" name="Google Shape;34;p5"/>
            <p:cNvPicPr preferRelativeResize="0"/>
            <p:nvPr/>
          </p:nvPicPr>
          <p:blipFill>
            <a:blip r:embed="rId5">
              <a:alphaModFix/>
            </a:blip>
            <a:stretch>
              <a:fillRect/>
            </a:stretch>
          </p:blipFill>
          <p:spPr>
            <a:xfrm>
              <a:off x="16214958" y="12047699"/>
              <a:ext cx="9266063" cy="8343077"/>
            </a:xfrm>
            <a:prstGeom prst="rect">
              <a:avLst/>
            </a:prstGeom>
            <a:noFill/>
            <a:ln>
              <a:noFill/>
            </a:ln>
          </p:spPr>
        </p:pic>
      </p:grpSp>
      <p:sp>
        <p:nvSpPr>
          <p:cNvPr id="35" name="Google Shape;35;p5"/>
          <p:cNvSpPr txBox="1">
            <a:spLocks noGrp="1"/>
          </p:cNvSpPr>
          <p:nvPr>
            <p:ph type="body" idx="1"/>
          </p:nvPr>
        </p:nvSpPr>
        <p:spPr>
          <a:xfrm>
            <a:off x="785386" y="3871832"/>
            <a:ext cx="10078500" cy="11477700"/>
          </a:xfrm>
          <a:prstGeom prst="rect">
            <a:avLst/>
          </a:prstGeom>
        </p:spPr>
        <p:txBody>
          <a:bodyPr spcFirstLastPara="1" wrap="square" lIns="255950" tIns="255950" rIns="255950" bIns="255950" anchor="t" anchorCtr="0">
            <a:no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36" name="Google Shape;36;p5"/>
          <p:cNvSpPr txBox="1">
            <a:spLocks noGrp="1"/>
          </p:cNvSpPr>
          <p:nvPr>
            <p:ph type="body" idx="2"/>
          </p:nvPr>
        </p:nvSpPr>
        <p:spPr>
          <a:xfrm>
            <a:off x="12176126" y="3871832"/>
            <a:ext cx="10078500" cy="11477700"/>
          </a:xfrm>
          <a:prstGeom prst="rect">
            <a:avLst/>
          </a:prstGeom>
        </p:spPr>
        <p:txBody>
          <a:bodyPr spcFirstLastPara="1" wrap="square" lIns="255950" tIns="255950" rIns="255950" bIns="255950" anchor="t" anchorCtr="0">
            <a:no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37" name="Google Shape;37;p5"/>
          <p:cNvSpPr txBox="1">
            <a:spLocks noGrp="1"/>
          </p:cNvSpPr>
          <p:nvPr>
            <p:ph type="title"/>
          </p:nvPr>
        </p:nvSpPr>
        <p:spPr>
          <a:xfrm>
            <a:off x="785386" y="1495097"/>
            <a:ext cx="21469200" cy="1923900"/>
          </a:xfrm>
          <a:prstGeom prst="rect">
            <a:avLst/>
          </a:prstGeom>
        </p:spPr>
        <p:txBody>
          <a:bodyPr spcFirstLastPara="1" wrap="square" lIns="255950" tIns="255950" rIns="255950" bIns="255950" anchor="t" anchorCtr="0">
            <a:noAutofit/>
          </a:bodyPr>
          <a:lstStyle>
            <a:lvl1pPr lvl="0" algn="ctr" rtl="0">
              <a:spcBef>
                <a:spcPts val="0"/>
              </a:spcBef>
              <a:spcAft>
                <a:spcPts val="0"/>
              </a:spcAft>
              <a:buSzPts val="7800"/>
              <a:buNone/>
              <a:defRPr/>
            </a:lvl1pPr>
            <a:lvl2pPr lvl="1" rtl="0">
              <a:spcBef>
                <a:spcPts val="0"/>
              </a:spcBef>
              <a:spcAft>
                <a:spcPts val="0"/>
              </a:spcAft>
              <a:buSzPts val="7800"/>
              <a:buNone/>
              <a:defRPr/>
            </a:lvl2pPr>
            <a:lvl3pPr lvl="2" rtl="0">
              <a:spcBef>
                <a:spcPts val="0"/>
              </a:spcBef>
              <a:spcAft>
                <a:spcPts val="0"/>
              </a:spcAft>
              <a:buSzPts val="7800"/>
              <a:buNone/>
              <a:defRPr/>
            </a:lvl3pPr>
            <a:lvl4pPr lvl="3" rtl="0">
              <a:spcBef>
                <a:spcPts val="0"/>
              </a:spcBef>
              <a:spcAft>
                <a:spcPts val="0"/>
              </a:spcAft>
              <a:buSzPts val="7800"/>
              <a:buNone/>
              <a:defRPr/>
            </a:lvl4pPr>
            <a:lvl5pPr lvl="4" rtl="0">
              <a:spcBef>
                <a:spcPts val="0"/>
              </a:spcBef>
              <a:spcAft>
                <a:spcPts val="0"/>
              </a:spcAft>
              <a:buSzPts val="7800"/>
              <a:buNone/>
              <a:defRPr/>
            </a:lvl5pPr>
            <a:lvl6pPr lvl="5" rtl="0">
              <a:spcBef>
                <a:spcPts val="0"/>
              </a:spcBef>
              <a:spcAft>
                <a:spcPts val="0"/>
              </a:spcAft>
              <a:buSzPts val="7800"/>
              <a:buNone/>
              <a:defRPr/>
            </a:lvl6pPr>
            <a:lvl7pPr lvl="6" rtl="0">
              <a:spcBef>
                <a:spcPts val="0"/>
              </a:spcBef>
              <a:spcAft>
                <a:spcPts val="0"/>
              </a:spcAft>
              <a:buSzPts val="7800"/>
              <a:buNone/>
              <a:defRPr/>
            </a:lvl7pPr>
            <a:lvl8pPr lvl="7" rtl="0">
              <a:spcBef>
                <a:spcPts val="0"/>
              </a:spcBef>
              <a:spcAft>
                <a:spcPts val="0"/>
              </a:spcAft>
              <a:buSzPts val="7800"/>
              <a:buNone/>
              <a:defRPr/>
            </a:lvl8pPr>
            <a:lvl9pPr lvl="8" rtl="0">
              <a:spcBef>
                <a:spcPts val="0"/>
              </a:spcBef>
              <a:spcAft>
                <a:spcPts val="0"/>
              </a:spcAft>
              <a:buSzPts val="7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8"/>
        <p:cNvGrpSpPr/>
        <p:nvPr/>
      </p:nvGrpSpPr>
      <p:grpSpPr>
        <a:xfrm>
          <a:off x="0" y="0"/>
          <a:ext cx="0" cy="0"/>
          <a:chOff x="0" y="0"/>
          <a:chExt cx="0" cy="0"/>
        </a:xfrm>
      </p:grpSpPr>
      <p:grpSp>
        <p:nvGrpSpPr>
          <p:cNvPr id="39" name="Google Shape;39;p6"/>
          <p:cNvGrpSpPr/>
          <p:nvPr/>
        </p:nvGrpSpPr>
        <p:grpSpPr>
          <a:xfrm>
            <a:off x="-6875956" y="-4913310"/>
            <a:ext cx="34429163" cy="25304085"/>
            <a:chOff x="-6875956" y="-4913310"/>
            <a:chExt cx="34429163" cy="25304085"/>
          </a:xfrm>
        </p:grpSpPr>
        <p:pic>
          <p:nvPicPr>
            <p:cNvPr id="40" name="Google Shape;40;p6"/>
            <p:cNvPicPr preferRelativeResize="0"/>
            <p:nvPr/>
          </p:nvPicPr>
          <p:blipFill>
            <a:blip r:embed="rId2">
              <a:alphaModFix/>
            </a:blip>
            <a:stretch>
              <a:fillRect/>
            </a:stretch>
          </p:blipFill>
          <p:spPr>
            <a:xfrm>
              <a:off x="19664849" y="2759646"/>
              <a:ext cx="6492874" cy="6629043"/>
            </a:xfrm>
            <a:prstGeom prst="rect">
              <a:avLst/>
            </a:prstGeom>
            <a:noFill/>
            <a:ln>
              <a:noFill/>
            </a:ln>
          </p:spPr>
        </p:pic>
        <p:pic>
          <p:nvPicPr>
            <p:cNvPr id="41" name="Google Shape;41;p6"/>
            <p:cNvPicPr preferRelativeResize="0"/>
            <p:nvPr/>
          </p:nvPicPr>
          <p:blipFill>
            <a:blip r:embed="rId3">
              <a:alphaModFix/>
            </a:blip>
            <a:stretch>
              <a:fillRect/>
            </a:stretch>
          </p:blipFill>
          <p:spPr>
            <a:xfrm rot="-9196822" flipH="1">
              <a:off x="-5463652" y="-477930"/>
              <a:ext cx="9335974" cy="8499361"/>
            </a:xfrm>
            <a:prstGeom prst="rect">
              <a:avLst/>
            </a:prstGeom>
            <a:noFill/>
            <a:ln>
              <a:noFill/>
            </a:ln>
          </p:spPr>
        </p:pic>
        <p:pic>
          <p:nvPicPr>
            <p:cNvPr id="42" name="Google Shape;42;p6"/>
            <p:cNvPicPr preferRelativeResize="0"/>
            <p:nvPr/>
          </p:nvPicPr>
          <p:blipFill>
            <a:blip r:embed="rId4">
              <a:alphaModFix/>
            </a:blip>
            <a:stretch>
              <a:fillRect/>
            </a:stretch>
          </p:blipFill>
          <p:spPr>
            <a:xfrm>
              <a:off x="-3978742" y="1806815"/>
              <a:ext cx="7708174" cy="7015470"/>
            </a:xfrm>
            <a:prstGeom prst="rect">
              <a:avLst/>
            </a:prstGeom>
            <a:noFill/>
            <a:ln>
              <a:noFill/>
            </a:ln>
          </p:spPr>
        </p:pic>
        <p:pic>
          <p:nvPicPr>
            <p:cNvPr id="43" name="Google Shape;43;p6"/>
            <p:cNvPicPr preferRelativeResize="0"/>
            <p:nvPr/>
          </p:nvPicPr>
          <p:blipFill>
            <a:blip r:embed="rId4">
              <a:alphaModFix/>
            </a:blip>
            <a:stretch>
              <a:fillRect/>
            </a:stretch>
          </p:blipFill>
          <p:spPr>
            <a:xfrm>
              <a:off x="19845033" y="-4913310"/>
              <a:ext cx="7708174" cy="7015470"/>
            </a:xfrm>
            <a:prstGeom prst="rect">
              <a:avLst/>
            </a:prstGeom>
            <a:noFill/>
            <a:ln>
              <a:noFill/>
            </a:ln>
          </p:spPr>
        </p:pic>
        <p:pic>
          <p:nvPicPr>
            <p:cNvPr id="44" name="Google Shape;44;p6"/>
            <p:cNvPicPr preferRelativeResize="0"/>
            <p:nvPr/>
          </p:nvPicPr>
          <p:blipFill>
            <a:blip r:embed="rId5">
              <a:alphaModFix/>
            </a:blip>
            <a:stretch>
              <a:fillRect/>
            </a:stretch>
          </p:blipFill>
          <p:spPr>
            <a:xfrm>
              <a:off x="16214958" y="12047699"/>
              <a:ext cx="9266063" cy="8343077"/>
            </a:xfrm>
            <a:prstGeom prst="rect">
              <a:avLst/>
            </a:prstGeom>
            <a:noFill/>
            <a:ln>
              <a:noFill/>
            </a:ln>
          </p:spPr>
        </p:pic>
      </p:grpSp>
      <p:sp>
        <p:nvSpPr>
          <p:cNvPr id="45" name="Google Shape;45;p6"/>
          <p:cNvSpPr txBox="1">
            <a:spLocks noGrp="1"/>
          </p:cNvSpPr>
          <p:nvPr>
            <p:ph type="title"/>
          </p:nvPr>
        </p:nvSpPr>
        <p:spPr>
          <a:xfrm>
            <a:off x="785386" y="428297"/>
            <a:ext cx="21469200" cy="1923900"/>
          </a:xfrm>
          <a:prstGeom prst="rect">
            <a:avLst/>
          </a:prstGeom>
        </p:spPr>
        <p:txBody>
          <a:bodyPr spcFirstLastPara="1" wrap="square" lIns="255950" tIns="255950" rIns="255950" bIns="255950" anchor="t" anchorCtr="0">
            <a:noAutofit/>
          </a:bodyPr>
          <a:lstStyle>
            <a:lvl1pPr lvl="0" algn="ctr" rtl="0">
              <a:spcBef>
                <a:spcPts val="0"/>
              </a:spcBef>
              <a:spcAft>
                <a:spcPts val="0"/>
              </a:spcAft>
              <a:buSzPts val="7800"/>
              <a:buNone/>
              <a:defRPr/>
            </a:lvl1pPr>
            <a:lvl2pPr lvl="1" rtl="0">
              <a:spcBef>
                <a:spcPts val="0"/>
              </a:spcBef>
              <a:spcAft>
                <a:spcPts val="0"/>
              </a:spcAft>
              <a:buSzPts val="7800"/>
              <a:buNone/>
              <a:defRPr/>
            </a:lvl2pPr>
            <a:lvl3pPr lvl="2" rtl="0">
              <a:spcBef>
                <a:spcPts val="0"/>
              </a:spcBef>
              <a:spcAft>
                <a:spcPts val="0"/>
              </a:spcAft>
              <a:buSzPts val="7800"/>
              <a:buNone/>
              <a:defRPr/>
            </a:lvl3pPr>
            <a:lvl4pPr lvl="3" rtl="0">
              <a:spcBef>
                <a:spcPts val="0"/>
              </a:spcBef>
              <a:spcAft>
                <a:spcPts val="0"/>
              </a:spcAft>
              <a:buSzPts val="7800"/>
              <a:buNone/>
              <a:defRPr/>
            </a:lvl4pPr>
            <a:lvl5pPr lvl="4" rtl="0">
              <a:spcBef>
                <a:spcPts val="0"/>
              </a:spcBef>
              <a:spcAft>
                <a:spcPts val="0"/>
              </a:spcAft>
              <a:buSzPts val="7800"/>
              <a:buNone/>
              <a:defRPr/>
            </a:lvl5pPr>
            <a:lvl6pPr lvl="5" rtl="0">
              <a:spcBef>
                <a:spcPts val="0"/>
              </a:spcBef>
              <a:spcAft>
                <a:spcPts val="0"/>
              </a:spcAft>
              <a:buSzPts val="7800"/>
              <a:buNone/>
              <a:defRPr/>
            </a:lvl6pPr>
            <a:lvl7pPr lvl="6" rtl="0">
              <a:spcBef>
                <a:spcPts val="0"/>
              </a:spcBef>
              <a:spcAft>
                <a:spcPts val="0"/>
              </a:spcAft>
              <a:buSzPts val="7800"/>
              <a:buNone/>
              <a:defRPr/>
            </a:lvl7pPr>
            <a:lvl8pPr lvl="7" rtl="0">
              <a:spcBef>
                <a:spcPts val="0"/>
              </a:spcBef>
              <a:spcAft>
                <a:spcPts val="0"/>
              </a:spcAft>
              <a:buSzPts val="7800"/>
              <a:buNone/>
              <a:defRPr/>
            </a:lvl8pPr>
            <a:lvl9pPr lvl="8" rtl="0">
              <a:spcBef>
                <a:spcPts val="0"/>
              </a:spcBef>
              <a:spcAft>
                <a:spcPts val="0"/>
              </a:spcAft>
              <a:buSzPts val="7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grpSp>
        <p:nvGrpSpPr>
          <p:cNvPr id="55" name="Google Shape;55;p8"/>
          <p:cNvGrpSpPr/>
          <p:nvPr/>
        </p:nvGrpSpPr>
        <p:grpSpPr>
          <a:xfrm>
            <a:off x="-6875956" y="-4913310"/>
            <a:ext cx="34429163" cy="25304085"/>
            <a:chOff x="-6875956" y="-4913310"/>
            <a:chExt cx="34429163" cy="25304085"/>
          </a:xfrm>
        </p:grpSpPr>
        <p:pic>
          <p:nvPicPr>
            <p:cNvPr id="56" name="Google Shape;56;p8"/>
            <p:cNvPicPr preferRelativeResize="0"/>
            <p:nvPr/>
          </p:nvPicPr>
          <p:blipFill>
            <a:blip r:embed="rId2">
              <a:alphaModFix/>
            </a:blip>
            <a:stretch>
              <a:fillRect/>
            </a:stretch>
          </p:blipFill>
          <p:spPr>
            <a:xfrm>
              <a:off x="19664849" y="2759646"/>
              <a:ext cx="6492874" cy="6629043"/>
            </a:xfrm>
            <a:prstGeom prst="rect">
              <a:avLst/>
            </a:prstGeom>
            <a:noFill/>
            <a:ln>
              <a:noFill/>
            </a:ln>
          </p:spPr>
        </p:pic>
        <p:pic>
          <p:nvPicPr>
            <p:cNvPr id="57" name="Google Shape;57;p8"/>
            <p:cNvPicPr preferRelativeResize="0"/>
            <p:nvPr/>
          </p:nvPicPr>
          <p:blipFill>
            <a:blip r:embed="rId3">
              <a:alphaModFix/>
            </a:blip>
            <a:stretch>
              <a:fillRect/>
            </a:stretch>
          </p:blipFill>
          <p:spPr>
            <a:xfrm rot="-9196822" flipH="1">
              <a:off x="-5463652" y="-477930"/>
              <a:ext cx="9335974" cy="8499361"/>
            </a:xfrm>
            <a:prstGeom prst="rect">
              <a:avLst/>
            </a:prstGeom>
            <a:noFill/>
            <a:ln>
              <a:noFill/>
            </a:ln>
          </p:spPr>
        </p:pic>
        <p:pic>
          <p:nvPicPr>
            <p:cNvPr id="58" name="Google Shape;58;p8"/>
            <p:cNvPicPr preferRelativeResize="0"/>
            <p:nvPr/>
          </p:nvPicPr>
          <p:blipFill>
            <a:blip r:embed="rId4">
              <a:alphaModFix/>
            </a:blip>
            <a:stretch>
              <a:fillRect/>
            </a:stretch>
          </p:blipFill>
          <p:spPr>
            <a:xfrm>
              <a:off x="-3978742" y="1806815"/>
              <a:ext cx="7708174" cy="7015470"/>
            </a:xfrm>
            <a:prstGeom prst="rect">
              <a:avLst/>
            </a:prstGeom>
            <a:noFill/>
            <a:ln>
              <a:noFill/>
            </a:ln>
          </p:spPr>
        </p:pic>
        <p:pic>
          <p:nvPicPr>
            <p:cNvPr id="59" name="Google Shape;59;p8"/>
            <p:cNvPicPr preferRelativeResize="0"/>
            <p:nvPr/>
          </p:nvPicPr>
          <p:blipFill>
            <a:blip r:embed="rId4">
              <a:alphaModFix/>
            </a:blip>
            <a:stretch>
              <a:fillRect/>
            </a:stretch>
          </p:blipFill>
          <p:spPr>
            <a:xfrm>
              <a:off x="19845033" y="-4913310"/>
              <a:ext cx="7708174" cy="7015470"/>
            </a:xfrm>
            <a:prstGeom prst="rect">
              <a:avLst/>
            </a:prstGeom>
            <a:noFill/>
            <a:ln>
              <a:noFill/>
            </a:ln>
          </p:spPr>
        </p:pic>
        <p:pic>
          <p:nvPicPr>
            <p:cNvPr id="60" name="Google Shape;60;p8"/>
            <p:cNvPicPr preferRelativeResize="0"/>
            <p:nvPr/>
          </p:nvPicPr>
          <p:blipFill>
            <a:blip r:embed="rId5">
              <a:alphaModFix/>
            </a:blip>
            <a:stretch>
              <a:fillRect/>
            </a:stretch>
          </p:blipFill>
          <p:spPr>
            <a:xfrm>
              <a:off x="16214958" y="12047699"/>
              <a:ext cx="9266063" cy="8343077"/>
            </a:xfrm>
            <a:prstGeom prst="rect">
              <a:avLst/>
            </a:prstGeom>
            <a:noFill/>
            <a:ln>
              <a:noFill/>
            </a:ln>
          </p:spPr>
        </p:pic>
      </p:grpSp>
      <p:sp>
        <p:nvSpPr>
          <p:cNvPr id="61" name="Google Shape;61;p8"/>
          <p:cNvSpPr txBox="1">
            <a:spLocks noGrp="1"/>
          </p:cNvSpPr>
          <p:nvPr>
            <p:ph type="title"/>
          </p:nvPr>
        </p:nvSpPr>
        <p:spPr>
          <a:xfrm>
            <a:off x="1235276" y="1512315"/>
            <a:ext cx="16044900" cy="13743300"/>
          </a:xfrm>
          <a:prstGeom prst="rect">
            <a:avLst/>
          </a:prstGeom>
        </p:spPr>
        <p:txBody>
          <a:bodyPr spcFirstLastPara="1" wrap="square" lIns="255950" tIns="255950" rIns="255950" bIns="255950" anchor="ctr" anchorCtr="0">
            <a:noAutofit/>
          </a:bodyPr>
          <a:lstStyle>
            <a:lvl1pPr lvl="0">
              <a:spcBef>
                <a:spcPts val="0"/>
              </a:spcBef>
              <a:spcAft>
                <a:spcPts val="0"/>
              </a:spcAft>
              <a:buSzPts val="13400"/>
              <a:buNone/>
              <a:defRPr sz="13400"/>
            </a:lvl1pPr>
            <a:lvl2pPr lvl="1">
              <a:spcBef>
                <a:spcPts val="0"/>
              </a:spcBef>
              <a:spcAft>
                <a:spcPts val="0"/>
              </a:spcAft>
              <a:buSzPts val="13400"/>
              <a:buNone/>
              <a:defRPr sz="13400"/>
            </a:lvl2pPr>
            <a:lvl3pPr lvl="2">
              <a:spcBef>
                <a:spcPts val="0"/>
              </a:spcBef>
              <a:spcAft>
                <a:spcPts val="0"/>
              </a:spcAft>
              <a:buSzPts val="13400"/>
              <a:buNone/>
              <a:defRPr sz="13400"/>
            </a:lvl3pPr>
            <a:lvl4pPr lvl="3">
              <a:spcBef>
                <a:spcPts val="0"/>
              </a:spcBef>
              <a:spcAft>
                <a:spcPts val="0"/>
              </a:spcAft>
              <a:buSzPts val="13400"/>
              <a:buNone/>
              <a:defRPr sz="13400"/>
            </a:lvl4pPr>
            <a:lvl5pPr lvl="4">
              <a:spcBef>
                <a:spcPts val="0"/>
              </a:spcBef>
              <a:spcAft>
                <a:spcPts val="0"/>
              </a:spcAft>
              <a:buSzPts val="13400"/>
              <a:buNone/>
              <a:defRPr sz="13400"/>
            </a:lvl5pPr>
            <a:lvl6pPr lvl="5">
              <a:spcBef>
                <a:spcPts val="0"/>
              </a:spcBef>
              <a:spcAft>
                <a:spcPts val="0"/>
              </a:spcAft>
              <a:buSzPts val="13400"/>
              <a:buNone/>
              <a:defRPr sz="13400"/>
            </a:lvl6pPr>
            <a:lvl7pPr lvl="6">
              <a:spcBef>
                <a:spcPts val="0"/>
              </a:spcBef>
              <a:spcAft>
                <a:spcPts val="0"/>
              </a:spcAft>
              <a:buSzPts val="13400"/>
              <a:buNone/>
              <a:defRPr sz="13400"/>
            </a:lvl7pPr>
            <a:lvl8pPr lvl="7">
              <a:spcBef>
                <a:spcPts val="0"/>
              </a:spcBef>
              <a:spcAft>
                <a:spcPts val="0"/>
              </a:spcAft>
              <a:buSzPts val="13400"/>
              <a:buNone/>
              <a:defRPr sz="13400"/>
            </a:lvl8pPr>
            <a:lvl9pPr lvl="8">
              <a:spcBef>
                <a:spcPts val="0"/>
              </a:spcBef>
              <a:spcAft>
                <a:spcPts val="0"/>
              </a:spcAft>
              <a:buSzPts val="13400"/>
              <a:buNone/>
              <a:defRPr sz="13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grpSp>
        <p:nvGrpSpPr>
          <p:cNvPr id="63" name="Google Shape;63;p9"/>
          <p:cNvGrpSpPr/>
          <p:nvPr/>
        </p:nvGrpSpPr>
        <p:grpSpPr>
          <a:xfrm rot="10800000">
            <a:off x="-8971336" y="-5588588"/>
            <a:ext cx="39830565" cy="27647614"/>
            <a:chOff x="-8971336" y="-5588588"/>
            <a:chExt cx="39830565" cy="27647614"/>
          </a:xfrm>
        </p:grpSpPr>
        <p:pic>
          <p:nvPicPr>
            <p:cNvPr id="64" name="Google Shape;64;p9"/>
            <p:cNvPicPr preferRelativeResize="0"/>
            <p:nvPr/>
          </p:nvPicPr>
          <p:blipFill>
            <a:blip r:embed="rId2">
              <a:alphaModFix/>
            </a:blip>
            <a:stretch>
              <a:fillRect/>
            </a:stretch>
          </p:blipFill>
          <p:spPr>
            <a:xfrm>
              <a:off x="16572583" y="11712937"/>
              <a:ext cx="9266063" cy="8343077"/>
            </a:xfrm>
            <a:prstGeom prst="rect">
              <a:avLst/>
            </a:prstGeom>
            <a:noFill/>
            <a:ln>
              <a:noFill/>
            </a:ln>
          </p:spPr>
        </p:pic>
        <p:pic>
          <p:nvPicPr>
            <p:cNvPr id="65" name="Google Shape;65;p9"/>
            <p:cNvPicPr preferRelativeResize="0"/>
            <p:nvPr/>
          </p:nvPicPr>
          <p:blipFill rotWithShape="1">
            <a:blip r:embed="rId3">
              <a:alphaModFix/>
            </a:blip>
            <a:srcRect/>
            <a:stretch/>
          </p:blipFill>
          <p:spPr>
            <a:xfrm rot="-4032117" flipH="1">
              <a:off x="-2139716" y="-4196346"/>
              <a:ext cx="7644383" cy="6959344"/>
            </a:xfrm>
            <a:prstGeom prst="rect">
              <a:avLst/>
            </a:prstGeom>
            <a:noFill/>
            <a:ln>
              <a:noFill/>
            </a:ln>
          </p:spPr>
        </p:pic>
        <p:pic>
          <p:nvPicPr>
            <p:cNvPr id="66" name="Google Shape;66;p9"/>
            <p:cNvPicPr preferRelativeResize="0"/>
            <p:nvPr/>
          </p:nvPicPr>
          <p:blipFill rotWithShape="1">
            <a:blip r:embed="rId4">
              <a:alphaModFix/>
            </a:blip>
            <a:srcRect/>
            <a:stretch/>
          </p:blipFill>
          <p:spPr>
            <a:xfrm>
              <a:off x="-8971336" y="-1201231"/>
              <a:ext cx="9829648" cy="8946288"/>
            </a:xfrm>
            <a:prstGeom prst="rect">
              <a:avLst/>
            </a:prstGeom>
            <a:noFill/>
            <a:ln>
              <a:noFill/>
            </a:ln>
          </p:spPr>
        </p:pic>
        <p:pic>
          <p:nvPicPr>
            <p:cNvPr id="67" name="Google Shape;67;p9"/>
            <p:cNvPicPr preferRelativeResize="0"/>
            <p:nvPr/>
          </p:nvPicPr>
          <p:blipFill>
            <a:blip r:embed="rId5">
              <a:alphaModFix/>
            </a:blip>
            <a:stretch>
              <a:fillRect/>
            </a:stretch>
          </p:blipFill>
          <p:spPr>
            <a:xfrm>
              <a:off x="19127828" y="11381875"/>
              <a:ext cx="11731401" cy="10677152"/>
            </a:xfrm>
            <a:prstGeom prst="rect">
              <a:avLst/>
            </a:prstGeom>
            <a:noFill/>
            <a:ln>
              <a:noFill/>
            </a:ln>
          </p:spPr>
        </p:pic>
      </p:grpSp>
      <p:sp>
        <p:nvSpPr>
          <p:cNvPr id="68" name="Google Shape;68;p9"/>
          <p:cNvSpPr txBox="1">
            <a:spLocks noGrp="1"/>
          </p:cNvSpPr>
          <p:nvPr>
            <p:ph type="title"/>
          </p:nvPr>
        </p:nvSpPr>
        <p:spPr>
          <a:xfrm>
            <a:off x="668976" y="4142950"/>
            <a:ext cx="10192500" cy="4980000"/>
          </a:xfrm>
          <a:prstGeom prst="rect">
            <a:avLst/>
          </a:prstGeom>
        </p:spPr>
        <p:txBody>
          <a:bodyPr spcFirstLastPara="1" wrap="square" lIns="255950" tIns="255950" rIns="255950" bIns="255950" anchor="b" anchorCtr="0">
            <a:noAutofit/>
          </a:bodyPr>
          <a:lstStyle>
            <a:lvl1pPr lvl="0" algn="ctr">
              <a:spcBef>
                <a:spcPts val="0"/>
              </a:spcBef>
              <a:spcAft>
                <a:spcPts val="0"/>
              </a:spcAft>
              <a:buSzPts val="11800"/>
              <a:buNone/>
              <a:defRPr sz="11800"/>
            </a:lvl1pPr>
            <a:lvl2pPr lvl="1" algn="ctr">
              <a:spcBef>
                <a:spcPts val="0"/>
              </a:spcBef>
              <a:spcAft>
                <a:spcPts val="0"/>
              </a:spcAft>
              <a:buSzPts val="11800"/>
              <a:buNone/>
              <a:defRPr sz="11800"/>
            </a:lvl2pPr>
            <a:lvl3pPr lvl="2" algn="ctr">
              <a:spcBef>
                <a:spcPts val="0"/>
              </a:spcBef>
              <a:spcAft>
                <a:spcPts val="0"/>
              </a:spcAft>
              <a:buSzPts val="11800"/>
              <a:buNone/>
              <a:defRPr sz="11800"/>
            </a:lvl3pPr>
            <a:lvl4pPr lvl="3" algn="ctr">
              <a:spcBef>
                <a:spcPts val="0"/>
              </a:spcBef>
              <a:spcAft>
                <a:spcPts val="0"/>
              </a:spcAft>
              <a:buSzPts val="11800"/>
              <a:buNone/>
              <a:defRPr sz="11800"/>
            </a:lvl4pPr>
            <a:lvl5pPr lvl="4" algn="ctr">
              <a:spcBef>
                <a:spcPts val="0"/>
              </a:spcBef>
              <a:spcAft>
                <a:spcPts val="0"/>
              </a:spcAft>
              <a:buSzPts val="11800"/>
              <a:buNone/>
              <a:defRPr sz="11800"/>
            </a:lvl5pPr>
            <a:lvl6pPr lvl="5" algn="ctr">
              <a:spcBef>
                <a:spcPts val="0"/>
              </a:spcBef>
              <a:spcAft>
                <a:spcPts val="0"/>
              </a:spcAft>
              <a:buSzPts val="11800"/>
              <a:buNone/>
              <a:defRPr sz="11800"/>
            </a:lvl6pPr>
            <a:lvl7pPr lvl="6" algn="ctr">
              <a:spcBef>
                <a:spcPts val="0"/>
              </a:spcBef>
              <a:spcAft>
                <a:spcPts val="0"/>
              </a:spcAft>
              <a:buSzPts val="11800"/>
              <a:buNone/>
              <a:defRPr sz="11800"/>
            </a:lvl7pPr>
            <a:lvl8pPr lvl="7" algn="ctr">
              <a:spcBef>
                <a:spcPts val="0"/>
              </a:spcBef>
              <a:spcAft>
                <a:spcPts val="0"/>
              </a:spcAft>
              <a:buSzPts val="11800"/>
              <a:buNone/>
              <a:defRPr sz="11800"/>
            </a:lvl8pPr>
            <a:lvl9pPr lvl="8" algn="ctr">
              <a:spcBef>
                <a:spcPts val="0"/>
              </a:spcBef>
              <a:spcAft>
                <a:spcPts val="0"/>
              </a:spcAft>
              <a:buSzPts val="11800"/>
              <a:buNone/>
              <a:defRPr sz="11800"/>
            </a:lvl9pPr>
          </a:lstStyle>
          <a:p>
            <a:endParaRPr/>
          </a:p>
        </p:txBody>
      </p:sp>
      <p:sp>
        <p:nvSpPr>
          <p:cNvPr id="69" name="Google Shape;69;p9"/>
          <p:cNvSpPr txBox="1">
            <a:spLocks noGrp="1"/>
          </p:cNvSpPr>
          <p:nvPr>
            <p:ph type="subTitle" idx="1"/>
          </p:nvPr>
        </p:nvSpPr>
        <p:spPr>
          <a:xfrm>
            <a:off x="668976" y="9417155"/>
            <a:ext cx="10192500" cy="4149300"/>
          </a:xfrm>
          <a:prstGeom prst="rect">
            <a:avLst/>
          </a:prstGeom>
        </p:spPr>
        <p:txBody>
          <a:bodyPr spcFirstLastPara="1" wrap="square" lIns="255950" tIns="255950" rIns="255950" bIns="255950" anchor="t" anchorCtr="0">
            <a:noAutofit/>
          </a:bodyPr>
          <a:lstStyle>
            <a:lvl1pPr lvl="0" algn="ctr">
              <a:lnSpc>
                <a:spcPct val="100000"/>
              </a:lnSpc>
              <a:spcBef>
                <a:spcPts val="0"/>
              </a:spcBef>
              <a:spcAft>
                <a:spcPts val="0"/>
              </a:spcAft>
              <a:buSzPts val="5900"/>
              <a:buNone/>
              <a:defRPr sz="5900"/>
            </a:lvl1pPr>
            <a:lvl2pPr lvl="1" algn="ctr">
              <a:lnSpc>
                <a:spcPct val="100000"/>
              </a:lnSpc>
              <a:spcBef>
                <a:spcPts val="0"/>
              </a:spcBef>
              <a:spcAft>
                <a:spcPts val="0"/>
              </a:spcAft>
              <a:buSzPts val="5900"/>
              <a:buNone/>
              <a:defRPr sz="5900"/>
            </a:lvl2pPr>
            <a:lvl3pPr lvl="2" algn="ctr">
              <a:lnSpc>
                <a:spcPct val="100000"/>
              </a:lnSpc>
              <a:spcBef>
                <a:spcPts val="0"/>
              </a:spcBef>
              <a:spcAft>
                <a:spcPts val="0"/>
              </a:spcAft>
              <a:buSzPts val="5900"/>
              <a:buNone/>
              <a:defRPr sz="5900"/>
            </a:lvl3pPr>
            <a:lvl4pPr lvl="3" algn="ctr">
              <a:lnSpc>
                <a:spcPct val="100000"/>
              </a:lnSpc>
              <a:spcBef>
                <a:spcPts val="0"/>
              </a:spcBef>
              <a:spcAft>
                <a:spcPts val="0"/>
              </a:spcAft>
              <a:buSzPts val="5900"/>
              <a:buNone/>
              <a:defRPr sz="5900"/>
            </a:lvl4pPr>
            <a:lvl5pPr lvl="4" algn="ctr">
              <a:lnSpc>
                <a:spcPct val="100000"/>
              </a:lnSpc>
              <a:spcBef>
                <a:spcPts val="0"/>
              </a:spcBef>
              <a:spcAft>
                <a:spcPts val="0"/>
              </a:spcAft>
              <a:buSzPts val="5900"/>
              <a:buNone/>
              <a:defRPr sz="5900"/>
            </a:lvl5pPr>
            <a:lvl6pPr lvl="5" algn="ctr">
              <a:lnSpc>
                <a:spcPct val="100000"/>
              </a:lnSpc>
              <a:spcBef>
                <a:spcPts val="0"/>
              </a:spcBef>
              <a:spcAft>
                <a:spcPts val="0"/>
              </a:spcAft>
              <a:buSzPts val="5900"/>
              <a:buNone/>
              <a:defRPr sz="5900"/>
            </a:lvl6pPr>
            <a:lvl7pPr lvl="6" algn="ctr">
              <a:lnSpc>
                <a:spcPct val="100000"/>
              </a:lnSpc>
              <a:spcBef>
                <a:spcPts val="0"/>
              </a:spcBef>
              <a:spcAft>
                <a:spcPts val="0"/>
              </a:spcAft>
              <a:buSzPts val="5900"/>
              <a:buNone/>
              <a:defRPr sz="5900"/>
            </a:lvl7pPr>
            <a:lvl8pPr lvl="7" algn="ctr">
              <a:lnSpc>
                <a:spcPct val="100000"/>
              </a:lnSpc>
              <a:spcBef>
                <a:spcPts val="0"/>
              </a:spcBef>
              <a:spcAft>
                <a:spcPts val="0"/>
              </a:spcAft>
              <a:buSzPts val="5900"/>
              <a:buNone/>
              <a:defRPr sz="5900"/>
            </a:lvl8pPr>
            <a:lvl9pPr lvl="8" algn="ctr">
              <a:lnSpc>
                <a:spcPct val="100000"/>
              </a:lnSpc>
              <a:spcBef>
                <a:spcPts val="0"/>
              </a:spcBef>
              <a:spcAft>
                <a:spcPts val="0"/>
              </a:spcAft>
              <a:buSzPts val="5900"/>
              <a:buNone/>
              <a:defRPr sz="5900"/>
            </a:lvl9pPr>
          </a:lstStyle>
          <a:p>
            <a:endParaRPr/>
          </a:p>
        </p:txBody>
      </p:sp>
      <p:sp>
        <p:nvSpPr>
          <p:cNvPr id="70" name="Google Shape;70;p9"/>
          <p:cNvSpPr txBox="1">
            <a:spLocks noGrp="1"/>
          </p:cNvSpPr>
          <p:nvPr>
            <p:ph type="body" idx="2"/>
          </p:nvPr>
        </p:nvSpPr>
        <p:spPr>
          <a:xfrm>
            <a:off x="12445984" y="2432588"/>
            <a:ext cx="9668100" cy="12414000"/>
          </a:xfrm>
          <a:prstGeom prst="rect">
            <a:avLst/>
          </a:prstGeom>
        </p:spPr>
        <p:txBody>
          <a:bodyPr spcFirstLastPara="1" wrap="square" lIns="255950" tIns="255950" rIns="255950" bIns="255950" anchor="ctr" anchorCtr="0">
            <a:noAutofit/>
          </a:bodyPr>
          <a:lstStyle>
            <a:lvl1pPr marL="457200" lvl="0" indent="-546100">
              <a:spcBef>
                <a:spcPts val="0"/>
              </a:spcBef>
              <a:spcAft>
                <a:spcPts val="0"/>
              </a:spcAft>
              <a:buSzPts val="5000"/>
              <a:buChar char="●"/>
              <a:defRPr/>
            </a:lvl1pPr>
            <a:lvl2pPr marL="914400" lvl="1" indent="-476250">
              <a:spcBef>
                <a:spcPts val="0"/>
              </a:spcBef>
              <a:spcAft>
                <a:spcPts val="0"/>
              </a:spcAft>
              <a:buSzPts val="3900"/>
              <a:buChar char="○"/>
              <a:defRPr/>
            </a:lvl2pPr>
            <a:lvl3pPr marL="1371600" lvl="2" indent="-476250">
              <a:spcBef>
                <a:spcPts val="0"/>
              </a:spcBef>
              <a:spcAft>
                <a:spcPts val="0"/>
              </a:spcAft>
              <a:buSzPts val="3900"/>
              <a:buChar char="■"/>
              <a:defRPr/>
            </a:lvl3pPr>
            <a:lvl4pPr marL="1828800" lvl="3" indent="-476250">
              <a:spcBef>
                <a:spcPts val="0"/>
              </a:spcBef>
              <a:spcAft>
                <a:spcPts val="0"/>
              </a:spcAft>
              <a:buSzPts val="3900"/>
              <a:buChar char="●"/>
              <a:defRPr/>
            </a:lvl4pPr>
            <a:lvl5pPr marL="2286000" lvl="4" indent="-476250">
              <a:spcBef>
                <a:spcPts val="0"/>
              </a:spcBef>
              <a:spcAft>
                <a:spcPts val="0"/>
              </a:spcAft>
              <a:buSzPts val="3900"/>
              <a:buChar char="○"/>
              <a:defRPr/>
            </a:lvl5pPr>
            <a:lvl6pPr marL="2743200" lvl="5" indent="-476250">
              <a:spcBef>
                <a:spcPts val="0"/>
              </a:spcBef>
              <a:spcAft>
                <a:spcPts val="0"/>
              </a:spcAft>
              <a:buSzPts val="3900"/>
              <a:buChar char="■"/>
              <a:defRPr/>
            </a:lvl6pPr>
            <a:lvl7pPr marL="3200400" lvl="6" indent="-476250">
              <a:spcBef>
                <a:spcPts val="0"/>
              </a:spcBef>
              <a:spcAft>
                <a:spcPts val="0"/>
              </a:spcAft>
              <a:buSzPts val="3900"/>
              <a:buChar char="●"/>
              <a:defRPr/>
            </a:lvl7pPr>
            <a:lvl8pPr marL="3657600" lvl="7" indent="-476250">
              <a:spcBef>
                <a:spcPts val="0"/>
              </a:spcBef>
              <a:spcAft>
                <a:spcPts val="0"/>
              </a:spcAft>
              <a:buSzPts val="3900"/>
              <a:buChar char="○"/>
              <a:defRPr/>
            </a:lvl8pPr>
            <a:lvl9pPr marL="4114800" lvl="8" indent="-476250">
              <a:spcBef>
                <a:spcPts val="0"/>
              </a:spcBef>
              <a:spcAft>
                <a:spcPts val="0"/>
              </a:spcAft>
              <a:buSzPts val="39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grpSp>
        <p:nvGrpSpPr>
          <p:cNvPr id="72" name="Google Shape;72;p10"/>
          <p:cNvGrpSpPr/>
          <p:nvPr/>
        </p:nvGrpSpPr>
        <p:grpSpPr>
          <a:xfrm>
            <a:off x="-8297131" y="-4913310"/>
            <a:ext cx="35850338" cy="25304085"/>
            <a:chOff x="-8297131" y="-4913310"/>
            <a:chExt cx="35850338" cy="25304085"/>
          </a:xfrm>
        </p:grpSpPr>
        <p:pic>
          <p:nvPicPr>
            <p:cNvPr id="73" name="Google Shape;73;p10"/>
            <p:cNvPicPr preferRelativeResize="0"/>
            <p:nvPr/>
          </p:nvPicPr>
          <p:blipFill>
            <a:blip r:embed="rId2">
              <a:alphaModFix/>
            </a:blip>
            <a:stretch>
              <a:fillRect/>
            </a:stretch>
          </p:blipFill>
          <p:spPr>
            <a:xfrm rot="-9196822" flipH="1">
              <a:off x="-6884827" y="822320"/>
              <a:ext cx="9335974" cy="8499361"/>
            </a:xfrm>
            <a:prstGeom prst="rect">
              <a:avLst/>
            </a:prstGeom>
            <a:noFill/>
            <a:ln>
              <a:noFill/>
            </a:ln>
          </p:spPr>
        </p:pic>
        <p:pic>
          <p:nvPicPr>
            <p:cNvPr id="74" name="Google Shape;74;p10"/>
            <p:cNvPicPr preferRelativeResize="0"/>
            <p:nvPr/>
          </p:nvPicPr>
          <p:blipFill>
            <a:blip r:embed="rId3">
              <a:alphaModFix/>
            </a:blip>
            <a:stretch>
              <a:fillRect/>
            </a:stretch>
          </p:blipFill>
          <p:spPr>
            <a:xfrm>
              <a:off x="19845033" y="-4913310"/>
              <a:ext cx="7708174" cy="7015470"/>
            </a:xfrm>
            <a:prstGeom prst="rect">
              <a:avLst/>
            </a:prstGeom>
            <a:noFill/>
            <a:ln>
              <a:noFill/>
            </a:ln>
          </p:spPr>
        </p:pic>
        <p:pic>
          <p:nvPicPr>
            <p:cNvPr id="75" name="Google Shape;75;p10"/>
            <p:cNvPicPr preferRelativeResize="0"/>
            <p:nvPr/>
          </p:nvPicPr>
          <p:blipFill>
            <a:blip r:embed="rId4">
              <a:alphaModFix/>
            </a:blip>
            <a:stretch>
              <a:fillRect/>
            </a:stretch>
          </p:blipFill>
          <p:spPr>
            <a:xfrm>
              <a:off x="16214958" y="12047699"/>
              <a:ext cx="9266063" cy="8343077"/>
            </a:xfrm>
            <a:prstGeom prst="rect">
              <a:avLst/>
            </a:prstGeom>
            <a:noFill/>
            <a:ln>
              <a:noFill/>
            </a:ln>
          </p:spPr>
        </p:pic>
      </p:grpSp>
      <p:sp>
        <p:nvSpPr>
          <p:cNvPr id="76" name="Google Shape;76;p10"/>
          <p:cNvSpPr txBox="1">
            <a:spLocks noGrp="1"/>
          </p:cNvSpPr>
          <p:nvPr>
            <p:ph type="body" idx="1"/>
          </p:nvPr>
        </p:nvSpPr>
        <p:spPr>
          <a:xfrm>
            <a:off x="785386" y="14212955"/>
            <a:ext cx="15115200" cy="2032800"/>
          </a:xfrm>
          <a:prstGeom prst="rect">
            <a:avLst/>
          </a:prstGeom>
        </p:spPr>
        <p:txBody>
          <a:bodyPr spcFirstLastPara="1" wrap="square" lIns="255950" tIns="255950" rIns="255950" bIns="255950" anchor="ctr" anchorCtr="0">
            <a:noAutofit/>
          </a:bodyPr>
          <a:lstStyle>
            <a:lvl1pPr marL="457200" lvl="0" indent="-228600">
              <a:lnSpc>
                <a:spcPct val="100000"/>
              </a:lnSpc>
              <a:spcBef>
                <a:spcPts val="0"/>
              </a:spcBef>
              <a:spcAft>
                <a:spcPts val="0"/>
              </a:spcAft>
              <a:buSzPts val="50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7"/>
        <p:cNvGrpSpPr/>
        <p:nvPr/>
      </p:nvGrpSpPr>
      <p:grpSpPr>
        <a:xfrm>
          <a:off x="0" y="0"/>
          <a:ext cx="0" cy="0"/>
          <a:chOff x="0" y="0"/>
          <a:chExt cx="0" cy="0"/>
        </a:xfrm>
      </p:grpSpPr>
      <p:grpSp>
        <p:nvGrpSpPr>
          <p:cNvPr id="78" name="Google Shape;78;p11"/>
          <p:cNvGrpSpPr/>
          <p:nvPr/>
        </p:nvGrpSpPr>
        <p:grpSpPr>
          <a:xfrm>
            <a:off x="-6875956" y="-4913310"/>
            <a:ext cx="34429163" cy="25304085"/>
            <a:chOff x="-6875956" y="-4913310"/>
            <a:chExt cx="34429163" cy="25304085"/>
          </a:xfrm>
        </p:grpSpPr>
        <p:pic>
          <p:nvPicPr>
            <p:cNvPr id="79" name="Google Shape;79;p11"/>
            <p:cNvPicPr preferRelativeResize="0"/>
            <p:nvPr/>
          </p:nvPicPr>
          <p:blipFill>
            <a:blip r:embed="rId2">
              <a:alphaModFix/>
            </a:blip>
            <a:stretch>
              <a:fillRect/>
            </a:stretch>
          </p:blipFill>
          <p:spPr>
            <a:xfrm>
              <a:off x="19664849" y="2759646"/>
              <a:ext cx="6492874" cy="6629043"/>
            </a:xfrm>
            <a:prstGeom prst="rect">
              <a:avLst/>
            </a:prstGeom>
            <a:noFill/>
            <a:ln>
              <a:noFill/>
            </a:ln>
          </p:spPr>
        </p:pic>
        <p:pic>
          <p:nvPicPr>
            <p:cNvPr id="80" name="Google Shape;80;p11"/>
            <p:cNvPicPr preferRelativeResize="0"/>
            <p:nvPr/>
          </p:nvPicPr>
          <p:blipFill>
            <a:blip r:embed="rId3">
              <a:alphaModFix/>
            </a:blip>
            <a:stretch>
              <a:fillRect/>
            </a:stretch>
          </p:blipFill>
          <p:spPr>
            <a:xfrm rot="-9196822" flipH="1">
              <a:off x="-5463652" y="-477930"/>
              <a:ext cx="9335974" cy="8499361"/>
            </a:xfrm>
            <a:prstGeom prst="rect">
              <a:avLst/>
            </a:prstGeom>
            <a:noFill/>
            <a:ln>
              <a:noFill/>
            </a:ln>
          </p:spPr>
        </p:pic>
        <p:pic>
          <p:nvPicPr>
            <p:cNvPr id="81" name="Google Shape;81;p11"/>
            <p:cNvPicPr preferRelativeResize="0"/>
            <p:nvPr/>
          </p:nvPicPr>
          <p:blipFill>
            <a:blip r:embed="rId4">
              <a:alphaModFix/>
            </a:blip>
            <a:stretch>
              <a:fillRect/>
            </a:stretch>
          </p:blipFill>
          <p:spPr>
            <a:xfrm>
              <a:off x="-3978742" y="1806815"/>
              <a:ext cx="7708174" cy="7015470"/>
            </a:xfrm>
            <a:prstGeom prst="rect">
              <a:avLst/>
            </a:prstGeom>
            <a:noFill/>
            <a:ln>
              <a:noFill/>
            </a:ln>
          </p:spPr>
        </p:pic>
        <p:pic>
          <p:nvPicPr>
            <p:cNvPr id="82" name="Google Shape;82;p11"/>
            <p:cNvPicPr preferRelativeResize="0"/>
            <p:nvPr/>
          </p:nvPicPr>
          <p:blipFill>
            <a:blip r:embed="rId4">
              <a:alphaModFix/>
            </a:blip>
            <a:stretch>
              <a:fillRect/>
            </a:stretch>
          </p:blipFill>
          <p:spPr>
            <a:xfrm>
              <a:off x="19845033" y="-4913310"/>
              <a:ext cx="7708174" cy="7015470"/>
            </a:xfrm>
            <a:prstGeom prst="rect">
              <a:avLst/>
            </a:prstGeom>
            <a:noFill/>
            <a:ln>
              <a:noFill/>
            </a:ln>
          </p:spPr>
        </p:pic>
        <p:pic>
          <p:nvPicPr>
            <p:cNvPr id="83" name="Google Shape;83;p11"/>
            <p:cNvPicPr preferRelativeResize="0"/>
            <p:nvPr/>
          </p:nvPicPr>
          <p:blipFill>
            <a:blip r:embed="rId5">
              <a:alphaModFix/>
            </a:blip>
            <a:stretch>
              <a:fillRect/>
            </a:stretch>
          </p:blipFill>
          <p:spPr>
            <a:xfrm>
              <a:off x="16214958" y="12047699"/>
              <a:ext cx="9266063" cy="8343077"/>
            </a:xfrm>
            <a:prstGeom prst="rect">
              <a:avLst/>
            </a:prstGeom>
            <a:noFill/>
            <a:ln>
              <a:noFill/>
            </a:ln>
          </p:spPr>
        </p:pic>
      </p:grpSp>
      <p:sp>
        <p:nvSpPr>
          <p:cNvPr id="84" name="Google Shape;84;p11"/>
          <p:cNvSpPr txBox="1">
            <a:spLocks noGrp="1"/>
          </p:cNvSpPr>
          <p:nvPr>
            <p:ph type="title" hasCustomPrompt="1"/>
          </p:nvPr>
        </p:nvSpPr>
        <p:spPr>
          <a:xfrm>
            <a:off x="785386" y="3716115"/>
            <a:ext cx="21469200" cy="6596400"/>
          </a:xfrm>
          <a:prstGeom prst="rect">
            <a:avLst/>
          </a:prstGeom>
        </p:spPr>
        <p:txBody>
          <a:bodyPr spcFirstLastPara="1" wrap="square" lIns="255950" tIns="255950" rIns="255950" bIns="255950" anchor="b" anchorCtr="0">
            <a:noAutofit/>
          </a:bodyPr>
          <a:lstStyle>
            <a:lvl1pPr lvl="0" algn="ctr">
              <a:spcBef>
                <a:spcPts val="0"/>
              </a:spcBef>
              <a:spcAft>
                <a:spcPts val="0"/>
              </a:spcAft>
              <a:buSzPts val="33600"/>
              <a:buNone/>
              <a:defRPr sz="33600"/>
            </a:lvl1pPr>
            <a:lvl2pPr lvl="1" algn="ctr">
              <a:spcBef>
                <a:spcPts val="0"/>
              </a:spcBef>
              <a:spcAft>
                <a:spcPts val="0"/>
              </a:spcAft>
              <a:buSzPts val="33600"/>
              <a:buNone/>
              <a:defRPr sz="33600"/>
            </a:lvl2pPr>
            <a:lvl3pPr lvl="2" algn="ctr">
              <a:spcBef>
                <a:spcPts val="0"/>
              </a:spcBef>
              <a:spcAft>
                <a:spcPts val="0"/>
              </a:spcAft>
              <a:buSzPts val="33600"/>
              <a:buNone/>
              <a:defRPr sz="33600"/>
            </a:lvl3pPr>
            <a:lvl4pPr lvl="3" algn="ctr">
              <a:spcBef>
                <a:spcPts val="0"/>
              </a:spcBef>
              <a:spcAft>
                <a:spcPts val="0"/>
              </a:spcAft>
              <a:buSzPts val="33600"/>
              <a:buNone/>
              <a:defRPr sz="33600"/>
            </a:lvl4pPr>
            <a:lvl5pPr lvl="4" algn="ctr">
              <a:spcBef>
                <a:spcPts val="0"/>
              </a:spcBef>
              <a:spcAft>
                <a:spcPts val="0"/>
              </a:spcAft>
              <a:buSzPts val="33600"/>
              <a:buNone/>
              <a:defRPr sz="33600"/>
            </a:lvl5pPr>
            <a:lvl6pPr lvl="5" algn="ctr">
              <a:spcBef>
                <a:spcPts val="0"/>
              </a:spcBef>
              <a:spcAft>
                <a:spcPts val="0"/>
              </a:spcAft>
              <a:buSzPts val="33600"/>
              <a:buNone/>
              <a:defRPr sz="33600"/>
            </a:lvl6pPr>
            <a:lvl7pPr lvl="6" algn="ctr">
              <a:spcBef>
                <a:spcPts val="0"/>
              </a:spcBef>
              <a:spcAft>
                <a:spcPts val="0"/>
              </a:spcAft>
              <a:buSzPts val="33600"/>
              <a:buNone/>
              <a:defRPr sz="33600"/>
            </a:lvl7pPr>
            <a:lvl8pPr lvl="7" algn="ctr">
              <a:spcBef>
                <a:spcPts val="0"/>
              </a:spcBef>
              <a:spcAft>
                <a:spcPts val="0"/>
              </a:spcAft>
              <a:buSzPts val="33600"/>
              <a:buNone/>
              <a:defRPr sz="33600"/>
            </a:lvl8pPr>
            <a:lvl9pPr lvl="8" algn="ctr">
              <a:spcBef>
                <a:spcPts val="0"/>
              </a:spcBef>
              <a:spcAft>
                <a:spcPts val="0"/>
              </a:spcAft>
              <a:buSzPts val="33600"/>
              <a:buNone/>
              <a:defRPr sz="33600"/>
            </a:lvl9pPr>
          </a:lstStyle>
          <a:p>
            <a:r>
              <a:t>xx%</a:t>
            </a:r>
          </a:p>
        </p:txBody>
      </p:sp>
      <p:sp>
        <p:nvSpPr>
          <p:cNvPr id="85" name="Google Shape;85;p11"/>
          <p:cNvSpPr txBox="1">
            <a:spLocks noGrp="1"/>
          </p:cNvSpPr>
          <p:nvPr>
            <p:ph type="body" idx="1"/>
          </p:nvPr>
        </p:nvSpPr>
        <p:spPr>
          <a:xfrm>
            <a:off x="785386" y="10590152"/>
            <a:ext cx="21469200" cy="4370100"/>
          </a:xfrm>
          <a:prstGeom prst="rect">
            <a:avLst/>
          </a:prstGeom>
        </p:spPr>
        <p:txBody>
          <a:bodyPr spcFirstLastPara="1" wrap="square" lIns="255950" tIns="255950" rIns="255950" bIns="255950" anchor="t" anchorCtr="0">
            <a:noAutofit/>
          </a:bodyPr>
          <a:lstStyle>
            <a:lvl1pPr marL="457200" lvl="0" indent="-546100" algn="ctr">
              <a:spcBef>
                <a:spcPts val="0"/>
              </a:spcBef>
              <a:spcAft>
                <a:spcPts val="0"/>
              </a:spcAft>
              <a:buSzPts val="5000"/>
              <a:buChar char="●"/>
              <a:defRPr/>
            </a:lvl1pPr>
            <a:lvl2pPr marL="914400" lvl="1" indent="-476250" algn="ctr">
              <a:spcBef>
                <a:spcPts val="0"/>
              </a:spcBef>
              <a:spcAft>
                <a:spcPts val="0"/>
              </a:spcAft>
              <a:buSzPts val="3900"/>
              <a:buChar char="○"/>
              <a:defRPr/>
            </a:lvl2pPr>
            <a:lvl3pPr marL="1371600" lvl="2" indent="-476250" algn="ctr">
              <a:spcBef>
                <a:spcPts val="0"/>
              </a:spcBef>
              <a:spcAft>
                <a:spcPts val="0"/>
              </a:spcAft>
              <a:buSzPts val="3900"/>
              <a:buChar char="■"/>
              <a:defRPr/>
            </a:lvl3pPr>
            <a:lvl4pPr marL="1828800" lvl="3" indent="-476250" algn="ctr">
              <a:spcBef>
                <a:spcPts val="0"/>
              </a:spcBef>
              <a:spcAft>
                <a:spcPts val="0"/>
              </a:spcAft>
              <a:buSzPts val="3900"/>
              <a:buChar char="●"/>
              <a:defRPr/>
            </a:lvl4pPr>
            <a:lvl5pPr marL="2286000" lvl="4" indent="-476250" algn="ctr">
              <a:spcBef>
                <a:spcPts val="0"/>
              </a:spcBef>
              <a:spcAft>
                <a:spcPts val="0"/>
              </a:spcAft>
              <a:buSzPts val="3900"/>
              <a:buChar char="○"/>
              <a:defRPr/>
            </a:lvl5pPr>
            <a:lvl6pPr marL="2743200" lvl="5" indent="-476250" algn="ctr">
              <a:spcBef>
                <a:spcPts val="0"/>
              </a:spcBef>
              <a:spcAft>
                <a:spcPts val="0"/>
              </a:spcAft>
              <a:buSzPts val="3900"/>
              <a:buChar char="■"/>
              <a:defRPr/>
            </a:lvl6pPr>
            <a:lvl7pPr marL="3200400" lvl="6" indent="-476250" algn="ctr">
              <a:spcBef>
                <a:spcPts val="0"/>
              </a:spcBef>
              <a:spcAft>
                <a:spcPts val="0"/>
              </a:spcAft>
              <a:buSzPts val="3900"/>
              <a:buChar char="●"/>
              <a:defRPr/>
            </a:lvl7pPr>
            <a:lvl8pPr marL="3657600" lvl="7" indent="-476250" algn="ctr">
              <a:spcBef>
                <a:spcPts val="0"/>
              </a:spcBef>
              <a:spcAft>
                <a:spcPts val="0"/>
              </a:spcAft>
              <a:buSzPts val="3900"/>
              <a:buChar char="○"/>
              <a:defRPr/>
            </a:lvl8pPr>
            <a:lvl9pPr marL="4114800" lvl="8" indent="-476250" algn="ctr">
              <a:spcBef>
                <a:spcPts val="0"/>
              </a:spcBef>
              <a:spcAft>
                <a:spcPts val="0"/>
              </a:spcAft>
              <a:buSzPts val="39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5386" y="1495097"/>
            <a:ext cx="21469200" cy="1923900"/>
          </a:xfrm>
          <a:prstGeom prst="rect">
            <a:avLst/>
          </a:prstGeom>
          <a:noFill/>
          <a:ln>
            <a:noFill/>
          </a:ln>
        </p:spPr>
        <p:txBody>
          <a:bodyPr spcFirstLastPara="1" wrap="square" lIns="255950" tIns="255950" rIns="255950" bIns="255950" anchor="t" anchorCtr="0">
            <a:noAutofit/>
          </a:bodyPr>
          <a:lstStyle>
            <a:lvl1pPr lvl="0">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1pPr>
            <a:lvl2pPr lvl="1">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2pPr>
            <a:lvl3pPr lvl="2">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3pPr>
            <a:lvl4pPr lvl="3">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4pPr>
            <a:lvl5pPr lvl="4">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5pPr>
            <a:lvl6pPr lvl="5">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6pPr>
            <a:lvl7pPr lvl="6">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7pPr>
            <a:lvl8pPr lvl="7">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8pPr>
            <a:lvl9pPr lvl="8">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9pPr>
          </a:lstStyle>
          <a:p>
            <a:endParaRPr/>
          </a:p>
        </p:txBody>
      </p:sp>
      <p:sp>
        <p:nvSpPr>
          <p:cNvPr id="7" name="Google Shape;7;p1"/>
          <p:cNvSpPr txBox="1">
            <a:spLocks noGrp="1"/>
          </p:cNvSpPr>
          <p:nvPr>
            <p:ph type="body" idx="1"/>
          </p:nvPr>
        </p:nvSpPr>
        <p:spPr>
          <a:xfrm>
            <a:off x="785386" y="3871832"/>
            <a:ext cx="21469200" cy="11477700"/>
          </a:xfrm>
          <a:prstGeom prst="rect">
            <a:avLst/>
          </a:prstGeom>
          <a:noFill/>
          <a:ln>
            <a:noFill/>
          </a:ln>
        </p:spPr>
        <p:txBody>
          <a:bodyPr spcFirstLastPara="1" wrap="square" lIns="255950" tIns="255950" rIns="255950" bIns="255950" anchor="t" anchorCtr="0">
            <a:noAutofit/>
          </a:bodyPr>
          <a:lstStyle>
            <a:lvl1pPr marL="457200" lvl="0" indent="-546100">
              <a:lnSpc>
                <a:spcPct val="115000"/>
              </a:lnSpc>
              <a:spcBef>
                <a:spcPts val="0"/>
              </a:spcBef>
              <a:spcAft>
                <a:spcPts val="0"/>
              </a:spcAft>
              <a:buClr>
                <a:schemeClr val="dk1"/>
              </a:buClr>
              <a:buSzPts val="5000"/>
              <a:buFont typeface="Albert Sans"/>
              <a:buChar char="●"/>
              <a:defRPr sz="5000">
                <a:solidFill>
                  <a:schemeClr val="dk1"/>
                </a:solidFill>
                <a:latin typeface="Albert Sans"/>
                <a:ea typeface="Albert Sans"/>
                <a:cs typeface="Albert Sans"/>
                <a:sym typeface="Albert Sans"/>
              </a:defRPr>
            </a:lvl1pPr>
            <a:lvl2pPr marL="914400" lvl="1"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2pPr>
            <a:lvl3pPr marL="1371600" lvl="2"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3pPr>
            <a:lvl4pPr marL="1828800" lvl="3"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4pPr>
            <a:lvl5pPr marL="2286000" lvl="4"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5pPr>
            <a:lvl6pPr marL="2743200" lvl="5"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6pPr>
            <a:lvl7pPr marL="3200400" lvl="6"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7pPr>
            <a:lvl8pPr marL="3657600" lvl="7"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8pPr>
            <a:lvl9pPr marL="4114800" lvl="8"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bit.ly/3A1uf1Q" TargetMode="External"/><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20"/>
          <p:cNvGrpSpPr/>
          <p:nvPr/>
        </p:nvGrpSpPr>
        <p:grpSpPr>
          <a:xfrm>
            <a:off x="-7296533" y="2145337"/>
            <a:ext cx="16868929" cy="18538114"/>
            <a:chOff x="-7296533" y="2145337"/>
            <a:chExt cx="16868929" cy="18538114"/>
          </a:xfrm>
        </p:grpSpPr>
        <p:pic>
          <p:nvPicPr>
            <p:cNvPr id="125" name="Google Shape;125;p20"/>
            <p:cNvPicPr preferRelativeResize="0"/>
            <p:nvPr/>
          </p:nvPicPr>
          <p:blipFill rotWithShape="1">
            <a:blip r:embed="rId3">
              <a:alphaModFix/>
            </a:blip>
            <a:srcRect/>
            <a:stretch/>
          </p:blipFill>
          <p:spPr>
            <a:xfrm rot="-9196823" flipH="1">
              <a:off x="-5495529" y="7747057"/>
              <a:ext cx="11905459" cy="10838585"/>
            </a:xfrm>
            <a:prstGeom prst="rect">
              <a:avLst/>
            </a:prstGeom>
            <a:noFill/>
            <a:ln>
              <a:noFill/>
            </a:ln>
          </p:spPr>
        </p:pic>
        <p:pic>
          <p:nvPicPr>
            <p:cNvPr id="126" name="Google Shape;126;p20"/>
            <p:cNvPicPr preferRelativeResize="0"/>
            <p:nvPr/>
          </p:nvPicPr>
          <p:blipFill rotWithShape="1">
            <a:blip r:embed="rId4">
              <a:alphaModFix/>
            </a:blip>
            <a:srcRect/>
            <a:stretch/>
          </p:blipFill>
          <p:spPr>
            <a:xfrm>
              <a:off x="-3601936" y="10660619"/>
              <a:ext cx="9829648" cy="8946288"/>
            </a:xfrm>
            <a:prstGeom prst="rect">
              <a:avLst/>
            </a:prstGeom>
            <a:noFill/>
            <a:ln>
              <a:noFill/>
            </a:ln>
          </p:spPr>
        </p:pic>
        <p:pic>
          <p:nvPicPr>
            <p:cNvPr id="127" name="Google Shape;127;p20"/>
            <p:cNvPicPr preferRelativeResize="0"/>
            <p:nvPr/>
          </p:nvPicPr>
          <p:blipFill>
            <a:blip r:embed="rId5">
              <a:alphaModFix/>
            </a:blip>
            <a:stretch>
              <a:fillRect/>
            </a:stretch>
          </p:blipFill>
          <p:spPr>
            <a:xfrm>
              <a:off x="306333" y="9301137"/>
              <a:ext cx="9266063" cy="8343077"/>
            </a:xfrm>
            <a:prstGeom prst="rect">
              <a:avLst/>
            </a:prstGeom>
            <a:noFill/>
            <a:ln>
              <a:noFill/>
            </a:ln>
          </p:spPr>
        </p:pic>
        <p:pic>
          <p:nvPicPr>
            <p:cNvPr id="128" name="Google Shape;128;p20"/>
            <p:cNvPicPr preferRelativeResize="0"/>
            <p:nvPr/>
          </p:nvPicPr>
          <p:blipFill>
            <a:blip r:embed="rId5">
              <a:alphaModFix/>
            </a:blip>
            <a:stretch>
              <a:fillRect/>
            </a:stretch>
          </p:blipFill>
          <p:spPr>
            <a:xfrm rot="10800000" flipH="1">
              <a:off x="-7023817" y="2145337"/>
              <a:ext cx="9266063" cy="8343077"/>
            </a:xfrm>
            <a:prstGeom prst="rect">
              <a:avLst/>
            </a:prstGeom>
            <a:noFill/>
            <a:ln>
              <a:noFill/>
            </a:ln>
          </p:spPr>
        </p:pic>
      </p:grpSp>
      <p:sp>
        <p:nvSpPr>
          <p:cNvPr id="176" name="Google Shape;176;p20"/>
          <p:cNvSpPr txBox="1">
            <a:spLocks noGrp="1"/>
          </p:cNvSpPr>
          <p:nvPr>
            <p:ph type="ctrTitle"/>
          </p:nvPr>
        </p:nvSpPr>
        <p:spPr>
          <a:xfrm>
            <a:off x="2265900" y="950325"/>
            <a:ext cx="18508200" cy="2854200"/>
          </a:xfrm>
          <a:prstGeom prst="rect">
            <a:avLst/>
          </a:prstGeom>
        </p:spPr>
        <p:txBody>
          <a:bodyPr spcFirstLastPara="1" wrap="square" lIns="255950" tIns="255950" rIns="255950" bIns="255950" anchor="ctr" anchorCtr="0">
            <a:noAutofit/>
          </a:bodyPr>
          <a:lstStyle/>
          <a:p>
            <a:pPr marL="0" lvl="0" indent="0" algn="ctr" rtl="0">
              <a:spcBef>
                <a:spcPts val="0"/>
              </a:spcBef>
              <a:spcAft>
                <a:spcPts val="0"/>
              </a:spcAft>
              <a:buNone/>
            </a:pPr>
            <a:r>
              <a:rPr lang="en" dirty="0"/>
              <a:t>LATASOFT</a:t>
            </a:r>
            <a:endParaRPr lang="es-CO" dirty="0"/>
          </a:p>
        </p:txBody>
      </p:sp>
      <p:sp>
        <p:nvSpPr>
          <p:cNvPr id="177" name="Google Shape;177;p20"/>
          <p:cNvSpPr txBox="1">
            <a:spLocks noGrp="1"/>
          </p:cNvSpPr>
          <p:nvPr>
            <p:ph type="subTitle" idx="1"/>
          </p:nvPr>
        </p:nvSpPr>
        <p:spPr>
          <a:xfrm>
            <a:off x="2265900" y="3614400"/>
            <a:ext cx="18508200" cy="935700"/>
          </a:xfrm>
          <a:prstGeom prst="rect">
            <a:avLst/>
          </a:prstGeom>
        </p:spPr>
        <p:txBody>
          <a:bodyPr spcFirstLastPara="1" wrap="square" lIns="255950" tIns="255950" rIns="255950" bIns="255950" anchor="t" anchorCtr="0">
            <a:noAutofit/>
          </a:bodyPr>
          <a:lstStyle/>
          <a:p>
            <a:pPr marL="67945" marR="532130" algn="ctr">
              <a:lnSpc>
                <a:spcPct val="107000"/>
              </a:lnSpc>
              <a:spcBef>
                <a:spcPts val="405"/>
              </a:spcBef>
              <a:spcAft>
                <a:spcPts val="400"/>
              </a:spcAft>
            </a:pPr>
            <a:r>
              <a:rPr lang="es-ES" sz="3600" b="1" kern="0" dirty="0">
                <a:solidFill>
                  <a:schemeClr val="tx1"/>
                </a:solidFill>
                <a:effectLst/>
                <a:latin typeface="+mj-lt"/>
                <a:ea typeface="Times New Roman" panose="02020603050405020304" pitchFamily="18" charset="0"/>
                <a:cs typeface="Aptos Display" panose="020B0004020202020204" pitchFamily="34" charset="0"/>
              </a:rPr>
              <a:t>MAXIMIZANDO EL POTENCIAL ATLÉTICO: CIENCIA DE DATOS Y LACTATO EN EL DEPORTE DE ALTO RENDIMIENTO</a:t>
            </a:r>
            <a:endParaRPr lang="es-CO" sz="3600" b="1" kern="100" dirty="0">
              <a:solidFill>
                <a:schemeClr val="tx1"/>
              </a:solidFill>
              <a:effectLst/>
              <a:latin typeface="+mj-lt"/>
              <a:ea typeface="Aptos Display" panose="020B0004020202020204" pitchFamily="34" charset="0"/>
              <a:cs typeface="Aptos Display" panose="020B0004020202020204" pitchFamily="34" charset="0"/>
            </a:endParaRPr>
          </a:p>
        </p:txBody>
      </p:sp>
      <p:pic>
        <p:nvPicPr>
          <p:cNvPr id="9" name="Imagen 8" descr="Logotipo, nombre de la empresa&#10;&#10;Descripción generada automáticamente">
            <a:extLst>
              <a:ext uri="{FF2B5EF4-FFF2-40B4-BE49-F238E27FC236}">
                <a16:creationId xmlns:a16="http://schemas.microsoft.com/office/drawing/2014/main" xmlns="" id="{89F8A0A9-4774-27A8-043D-9FA15596F8AB}"/>
              </a:ext>
            </a:extLst>
          </p:cNvPr>
          <p:cNvPicPr>
            <a:picLocks noChangeAspect="1"/>
          </p:cNvPicPr>
          <p:nvPr/>
        </p:nvPicPr>
        <p:blipFill>
          <a:blip r:embed="rId6"/>
          <a:stretch>
            <a:fillRect/>
          </a:stretch>
        </p:blipFill>
        <p:spPr>
          <a:xfrm>
            <a:off x="18409555" y="8114349"/>
            <a:ext cx="4629833" cy="6518804"/>
          </a:xfrm>
          <a:prstGeom prst="rect">
            <a:avLst/>
          </a:prstGeom>
        </p:spPr>
      </p:pic>
      <p:pic>
        <p:nvPicPr>
          <p:cNvPr id="12" name="Imagen 11">
            <a:extLst>
              <a:ext uri="{FF2B5EF4-FFF2-40B4-BE49-F238E27FC236}">
                <a16:creationId xmlns:a16="http://schemas.microsoft.com/office/drawing/2014/main" xmlns="" id="{B5F6FD95-5E77-D77B-601C-84379B584A41}"/>
              </a:ext>
            </a:extLst>
          </p:cNvPr>
          <p:cNvPicPr>
            <a:picLocks noChangeAspect="1"/>
          </p:cNvPicPr>
          <p:nvPr/>
        </p:nvPicPr>
        <p:blipFill>
          <a:blip r:embed="rId7"/>
          <a:stretch>
            <a:fillRect/>
          </a:stretch>
        </p:blipFill>
        <p:spPr>
          <a:xfrm rot="454426">
            <a:off x="4841746" y="5848562"/>
            <a:ext cx="13355896" cy="99791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8"/>
        <p:cNvGrpSpPr/>
        <p:nvPr/>
      </p:nvGrpSpPr>
      <p:grpSpPr>
        <a:xfrm>
          <a:off x="0" y="0"/>
          <a:ext cx="0" cy="0"/>
          <a:chOff x="0" y="0"/>
          <a:chExt cx="0" cy="0"/>
        </a:xfrm>
      </p:grpSpPr>
      <p:sp>
        <p:nvSpPr>
          <p:cNvPr id="209" name="Google Shape;209;p23"/>
          <p:cNvSpPr/>
          <p:nvPr/>
        </p:nvSpPr>
        <p:spPr>
          <a:xfrm>
            <a:off x="457200" y="348375"/>
            <a:ext cx="22126200" cy="3549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210" name="Google Shape;210;p23"/>
          <p:cNvSpPr txBox="1">
            <a:spLocks noGrp="1"/>
          </p:cNvSpPr>
          <p:nvPr>
            <p:ph type="title"/>
          </p:nvPr>
        </p:nvSpPr>
        <p:spPr>
          <a:xfrm>
            <a:off x="785386" y="428297"/>
            <a:ext cx="21469200" cy="1923900"/>
          </a:xfrm>
          <a:prstGeom prst="rect">
            <a:avLst/>
          </a:prstGeom>
        </p:spPr>
        <p:txBody>
          <a:bodyPr spcFirstLastPara="1" wrap="square" lIns="255950" tIns="255950" rIns="255950" bIns="255950" anchor="t" anchorCtr="0">
            <a:noAutofit/>
          </a:bodyPr>
          <a:lstStyle/>
          <a:p>
            <a:pPr marL="0" lvl="0" indent="0" algn="ctr" rtl="0">
              <a:spcBef>
                <a:spcPts val="0"/>
              </a:spcBef>
              <a:spcAft>
                <a:spcPts val="0"/>
              </a:spcAft>
              <a:buSzPts val="990"/>
              <a:buNone/>
            </a:pPr>
            <a:r>
              <a:rPr lang="en" dirty="0"/>
              <a:t>LATASOFT</a:t>
            </a:r>
            <a:endParaRPr dirty="0"/>
          </a:p>
        </p:txBody>
      </p:sp>
      <p:sp>
        <p:nvSpPr>
          <p:cNvPr id="211" name="Google Shape;211;p23"/>
          <p:cNvSpPr txBox="1"/>
          <p:nvPr/>
        </p:nvSpPr>
        <p:spPr>
          <a:xfrm>
            <a:off x="6376500" y="2618725"/>
            <a:ext cx="9630600" cy="9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chemeClr val="dk1"/>
              </a:solidFill>
              <a:latin typeface="+mj-lt"/>
              <a:ea typeface="Albert Sans"/>
              <a:cs typeface="Albert Sans"/>
              <a:sym typeface="Albert Sans"/>
            </a:endParaRPr>
          </a:p>
        </p:txBody>
      </p:sp>
      <p:sp>
        <p:nvSpPr>
          <p:cNvPr id="212" name="Google Shape;212;p23"/>
          <p:cNvSpPr txBox="1">
            <a:spLocks noGrp="1"/>
          </p:cNvSpPr>
          <p:nvPr>
            <p:ph type="subTitle" idx="4294967295"/>
          </p:nvPr>
        </p:nvSpPr>
        <p:spPr>
          <a:xfrm>
            <a:off x="1854600" y="1879225"/>
            <a:ext cx="18674400" cy="739500"/>
          </a:xfrm>
          <a:prstGeom prst="rect">
            <a:avLst/>
          </a:prstGeom>
        </p:spPr>
        <p:txBody>
          <a:bodyPr spcFirstLastPara="1" wrap="square" lIns="255950" tIns="255950" rIns="255950" bIns="255950" anchor="ctr" anchorCtr="0">
            <a:noAutofit/>
          </a:bodyPr>
          <a:lstStyle/>
          <a:p>
            <a:pPr marL="67945" marR="532130" algn="ctr">
              <a:lnSpc>
                <a:spcPct val="107000"/>
              </a:lnSpc>
              <a:spcBef>
                <a:spcPts val="405"/>
              </a:spcBef>
              <a:spcAft>
                <a:spcPts val="400"/>
              </a:spcAft>
            </a:pPr>
            <a:r>
              <a:rPr lang="es-ES" sz="1800" b="1" kern="0" dirty="0">
                <a:solidFill>
                  <a:schemeClr val="tx1"/>
                </a:solidFill>
                <a:effectLst/>
                <a:latin typeface="+mj-lt"/>
                <a:ea typeface="Times New Roman" panose="02020603050405020304" pitchFamily="18" charset="0"/>
                <a:cs typeface="Aptos Display" panose="020B0004020202020204" pitchFamily="34" charset="0"/>
              </a:rPr>
              <a:t>MAXIMIZANDO EL POTENCIAL ATLÉTICO: CIENCIA DE DATOS Y LACTATO EN EL DEPORTE DE ALTO RENDIMIENTO</a:t>
            </a:r>
            <a:endParaRPr lang="es-CO" sz="1800" b="1" kern="100" dirty="0">
              <a:solidFill>
                <a:schemeClr val="tx1"/>
              </a:solidFill>
              <a:effectLst/>
              <a:latin typeface="+mj-lt"/>
              <a:ea typeface="Aptos Display" panose="020B0004020202020204" pitchFamily="34" charset="0"/>
              <a:cs typeface="Aptos Display" panose="020B0004020202020204" pitchFamily="34" charset="0"/>
            </a:endParaRPr>
          </a:p>
        </p:txBody>
      </p:sp>
      <p:grpSp>
        <p:nvGrpSpPr>
          <p:cNvPr id="213" name="Google Shape;213;p23"/>
          <p:cNvGrpSpPr/>
          <p:nvPr/>
        </p:nvGrpSpPr>
        <p:grpSpPr>
          <a:xfrm>
            <a:off x="19125063" y="582625"/>
            <a:ext cx="3123459" cy="9733700"/>
            <a:chOff x="11470948" y="1018677"/>
            <a:chExt cx="1988831" cy="6197835"/>
          </a:xfrm>
        </p:grpSpPr>
        <p:sp>
          <p:nvSpPr>
            <p:cNvPr id="214" name="Google Shape;214;p23"/>
            <p:cNvSpPr/>
            <p:nvPr/>
          </p:nvSpPr>
          <p:spPr>
            <a:xfrm>
              <a:off x="11470948" y="1018677"/>
              <a:ext cx="1988831" cy="6197835"/>
            </a:xfrm>
            <a:custGeom>
              <a:avLst/>
              <a:gdLst/>
              <a:ahLst/>
              <a:cxnLst/>
              <a:rect l="l" t="t" r="r" b="b"/>
              <a:pathLst>
                <a:path w="3327" h="10368" extrusionOk="0">
                  <a:moveTo>
                    <a:pt x="566" y="5918"/>
                  </a:moveTo>
                  <a:cubicBezTo>
                    <a:pt x="557" y="5826"/>
                    <a:pt x="600" y="5738"/>
                    <a:pt x="584" y="5645"/>
                  </a:cubicBezTo>
                  <a:cubicBezTo>
                    <a:pt x="593" y="5559"/>
                    <a:pt x="602" y="5472"/>
                    <a:pt x="613" y="5386"/>
                  </a:cubicBezTo>
                  <a:cubicBezTo>
                    <a:pt x="641" y="5170"/>
                    <a:pt x="704" y="4955"/>
                    <a:pt x="697" y="4737"/>
                  </a:cubicBezTo>
                  <a:cubicBezTo>
                    <a:pt x="686" y="4405"/>
                    <a:pt x="805" y="4093"/>
                    <a:pt x="820" y="3766"/>
                  </a:cubicBezTo>
                  <a:cubicBezTo>
                    <a:pt x="830" y="3561"/>
                    <a:pt x="904" y="3356"/>
                    <a:pt x="808" y="3153"/>
                  </a:cubicBezTo>
                  <a:cubicBezTo>
                    <a:pt x="784" y="3170"/>
                    <a:pt x="786" y="3204"/>
                    <a:pt x="774" y="3230"/>
                  </a:cubicBezTo>
                  <a:cubicBezTo>
                    <a:pt x="716" y="3368"/>
                    <a:pt x="718" y="3520"/>
                    <a:pt x="683" y="3663"/>
                  </a:cubicBezTo>
                  <a:cubicBezTo>
                    <a:pt x="621" y="3921"/>
                    <a:pt x="508" y="4164"/>
                    <a:pt x="426" y="4417"/>
                  </a:cubicBezTo>
                  <a:cubicBezTo>
                    <a:pt x="391" y="4523"/>
                    <a:pt x="338" y="4645"/>
                    <a:pt x="379" y="4743"/>
                  </a:cubicBezTo>
                  <a:cubicBezTo>
                    <a:pt x="435" y="4877"/>
                    <a:pt x="422" y="5002"/>
                    <a:pt x="410" y="5133"/>
                  </a:cubicBezTo>
                  <a:cubicBezTo>
                    <a:pt x="406" y="5177"/>
                    <a:pt x="413" y="5239"/>
                    <a:pt x="354" y="5240"/>
                  </a:cubicBezTo>
                  <a:cubicBezTo>
                    <a:pt x="297" y="5241"/>
                    <a:pt x="297" y="5181"/>
                    <a:pt x="291" y="5136"/>
                  </a:cubicBezTo>
                  <a:cubicBezTo>
                    <a:pt x="290" y="5132"/>
                    <a:pt x="286" y="5129"/>
                    <a:pt x="278" y="5120"/>
                  </a:cubicBezTo>
                  <a:cubicBezTo>
                    <a:pt x="215" y="5275"/>
                    <a:pt x="117" y="5412"/>
                    <a:pt x="109" y="5583"/>
                  </a:cubicBezTo>
                  <a:cubicBezTo>
                    <a:pt x="86" y="5589"/>
                    <a:pt x="78" y="5605"/>
                    <a:pt x="77" y="5627"/>
                  </a:cubicBezTo>
                  <a:cubicBezTo>
                    <a:pt x="67" y="5628"/>
                    <a:pt x="60" y="5632"/>
                    <a:pt x="62" y="5645"/>
                  </a:cubicBezTo>
                  <a:cubicBezTo>
                    <a:pt x="78" y="5678"/>
                    <a:pt x="75" y="5721"/>
                    <a:pt x="42" y="5725"/>
                  </a:cubicBezTo>
                  <a:cubicBezTo>
                    <a:pt x="6" y="5730"/>
                    <a:pt x="-3" y="5690"/>
                    <a:pt x="2" y="5653"/>
                  </a:cubicBezTo>
                  <a:cubicBezTo>
                    <a:pt x="4" y="5639"/>
                    <a:pt x="1" y="5624"/>
                    <a:pt x="0" y="5609"/>
                  </a:cubicBezTo>
                  <a:cubicBezTo>
                    <a:pt x="10" y="5390"/>
                    <a:pt x="78" y="5179"/>
                    <a:pt x="97" y="4962"/>
                  </a:cubicBezTo>
                  <a:cubicBezTo>
                    <a:pt x="124" y="4641"/>
                    <a:pt x="189" y="4325"/>
                    <a:pt x="190" y="4001"/>
                  </a:cubicBezTo>
                  <a:cubicBezTo>
                    <a:pt x="190" y="3717"/>
                    <a:pt x="234" y="3439"/>
                    <a:pt x="342" y="3172"/>
                  </a:cubicBezTo>
                  <a:cubicBezTo>
                    <a:pt x="416" y="2990"/>
                    <a:pt x="412" y="2786"/>
                    <a:pt x="476" y="2600"/>
                  </a:cubicBezTo>
                  <a:cubicBezTo>
                    <a:pt x="483" y="2581"/>
                    <a:pt x="476" y="2559"/>
                    <a:pt x="468" y="2538"/>
                  </a:cubicBezTo>
                  <a:cubicBezTo>
                    <a:pt x="399" y="2354"/>
                    <a:pt x="410" y="2165"/>
                    <a:pt x="439" y="1976"/>
                  </a:cubicBezTo>
                  <a:cubicBezTo>
                    <a:pt x="465" y="1810"/>
                    <a:pt x="584" y="1718"/>
                    <a:pt x="730" y="1659"/>
                  </a:cubicBezTo>
                  <a:cubicBezTo>
                    <a:pt x="878" y="1598"/>
                    <a:pt x="1029" y="1544"/>
                    <a:pt x="1178" y="1485"/>
                  </a:cubicBezTo>
                  <a:cubicBezTo>
                    <a:pt x="1228" y="1466"/>
                    <a:pt x="1255" y="1429"/>
                    <a:pt x="1258" y="1375"/>
                  </a:cubicBezTo>
                  <a:cubicBezTo>
                    <a:pt x="1263" y="1253"/>
                    <a:pt x="1253" y="1133"/>
                    <a:pt x="1241" y="1013"/>
                  </a:cubicBezTo>
                  <a:cubicBezTo>
                    <a:pt x="1239" y="992"/>
                    <a:pt x="1235" y="967"/>
                    <a:pt x="1214" y="958"/>
                  </a:cubicBezTo>
                  <a:cubicBezTo>
                    <a:pt x="1076" y="904"/>
                    <a:pt x="1086" y="759"/>
                    <a:pt x="1125" y="690"/>
                  </a:cubicBezTo>
                  <a:cubicBezTo>
                    <a:pt x="1185" y="583"/>
                    <a:pt x="1156" y="481"/>
                    <a:pt x="1175" y="379"/>
                  </a:cubicBezTo>
                  <a:cubicBezTo>
                    <a:pt x="1212" y="170"/>
                    <a:pt x="1418" y="-12"/>
                    <a:pt x="1609" y="1"/>
                  </a:cubicBezTo>
                  <a:cubicBezTo>
                    <a:pt x="1815" y="14"/>
                    <a:pt x="1998" y="209"/>
                    <a:pt x="2007" y="426"/>
                  </a:cubicBezTo>
                  <a:cubicBezTo>
                    <a:pt x="2009" y="466"/>
                    <a:pt x="2006" y="505"/>
                    <a:pt x="2007" y="544"/>
                  </a:cubicBezTo>
                  <a:cubicBezTo>
                    <a:pt x="2007" y="586"/>
                    <a:pt x="1996" y="623"/>
                    <a:pt x="2046" y="657"/>
                  </a:cubicBezTo>
                  <a:cubicBezTo>
                    <a:pt x="2097" y="692"/>
                    <a:pt x="2052" y="925"/>
                    <a:pt x="1994" y="945"/>
                  </a:cubicBezTo>
                  <a:cubicBezTo>
                    <a:pt x="1950" y="961"/>
                    <a:pt x="1942" y="989"/>
                    <a:pt x="1935" y="1023"/>
                  </a:cubicBezTo>
                  <a:cubicBezTo>
                    <a:pt x="1914" y="1137"/>
                    <a:pt x="1916" y="1252"/>
                    <a:pt x="1915" y="1367"/>
                  </a:cubicBezTo>
                  <a:cubicBezTo>
                    <a:pt x="1914" y="1435"/>
                    <a:pt x="1949" y="1470"/>
                    <a:pt x="2009" y="1494"/>
                  </a:cubicBezTo>
                  <a:cubicBezTo>
                    <a:pt x="2185" y="1564"/>
                    <a:pt x="2363" y="1631"/>
                    <a:pt x="2535" y="1710"/>
                  </a:cubicBezTo>
                  <a:cubicBezTo>
                    <a:pt x="2734" y="1802"/>
                    <a:pt x="2760" y="1989"/>
                    <a:pt x="2761" y="2179"/>
                  </a:cubicBezTo>
                  <a:cubicBezTo>
                    <a:pt x="2762" y="2301"/>
                    <a:pt x="2772" y="2423"/>
                    <a:pt x="2726" y="2546"/>
                  </a:cubicBezTo>
                  <a:cubicBezTo>
                    <a:pt x="2697" y="2625"/>
                    <a:pt x="2772" y="2711"/>
                    <a:pt x="2786" y="2797"/>
                  </a:cubicBezTo>
                  <a:cubicBezTo>
                    <a:pt x="2842" y="3138"/>
                    <a:pt x="3028" y="3443"/>
                    <a:pt x="3056" y="3792"/>
                  </a:cubicBezTo>
                  <a:cubicBezTo>
                    <a:pt x="3074" y="4003"/>
                    <a:pt x="3072" y="4217"/>
                    <a:pt x="3118" y="4425"/>
                  </a:cubicBezTo>
                  <a:cubicBezTo>
                    <a:pt x="3174" y="4678"/>
                    <a:pt x="3204" y="4937"/>
                    <a:pt x="3267" y="5190"/>
                  </a:cubicBezTo>
                  <a:cubicBezTo>
                    <a:pt x="3306" y="5347"/>
                    <a:pt x="3347" y="5513"/>
                    <a:pt x="3316" y="5681"/>
                  </a:cubicBezTo>
                  <a:cubicBezTo>
                    <a:pt x="3273" y="5752"/>
                    <a:pt x="3260" y="5703"/>
                    <a:pt x="3244" y="5663"/>
                  </a:cubicBezTo>
                  <a:cubicBezTo>
                    <a:pt x="3208" y="5480"/>
                    <a:pt x="3191" y="5289"/>
                    <a:pt x="3042" y="5147"/>
                  </a:cubicBezTo>
                  <a:cubicBezTo>
                    <a:pt x="3023" y="5175"/>
                    <a:pt x="3017" y="5218"/>
                    <a:pt x="2973" y="5209"/>
                  </a:cubicBezTo>
                  <a:cubicBezTo>
                    <a:pt x="2932" y="5200"/>
                    <a:pt x="2922" y="5168"/>
                    <a:pt x="2916" y="5128"/>
                  </a:cubicBezTo>
                  <a:cubicBezTo>
                    <a:pt x="2908" y="5066"/>
                    <a:pt x="2894" y="5004"/>
                    <a:pt x="2875" y="4944"/>
                  </a:cubicBezTo>
                  <a:cubicBezTo>
                    <a:pt x="2859" y="4889"/>
                    <a:pt x="2858" y="4837"/>
                    <a:pt x="2889" y="4788"/>
                  </a:cubicBezTo>
                  <a:cubicBezTo>
                    <a:pt x="2926" y="4730"/>
                    <a:pt x="2921" y="4670"/>
                    <a:pt x="2908" y="4605"/>
                  </a:cubicBezTo>
                  <a:cubicBezTo>
                    <a:pt x="2867" y="4389"/>
                    <a:pt x="2760" y="4197"/>
                    <a:pt x="2681" y="3994"/>
                  </a:cubicBezTo>
                  <a:cubicBezTo>
                    <a:pt x="2614" y="3823"/>
                    <a:pt x="2540" y="3655"/>
                    <a:pt x="2520" y="3468"/>
                  </a:cubicBezTo>
                  <a:cubicBezTo>
                    <a:pt x="2504" y="3323"/>
                    <a:pt x="2431" y="3192"/>
                    <a:pt x="2386" y="3051"/>
                  </a:cubicBezTo>
                  <a:cubicBezTo>
                    <a:pt x="2250" y="3358"/>
                    <a:pt x="2345" y="3664"/>
                    <a:pt x="2372" y="3964"/>
                  </a:cubicBezTo>
                  <a:cubicBezTo>
                    <a:pt x="2394" y="4212"/>
                    <a:pt x="2475" y="4453"/>
                    <a:pt x="2476" y="4708"/>
                  </a:cubicBezTo>
                  <a:cubicBezTo>
                    <a:pt x="2477" y="5036"/>
                    <a:pt x="2566" y="5355"/>
                    <a:pt x="2592" y="5682"/>
                  </a:cubicBezTo>
                  <a:cubicBezTo>
                    <a:pt x="2594" y="5804"/>
                    <a:pt x="2596" y="5926"/>
                    <a:pt x="2598" y="6048"/>
                  </a:cubicBezTo>
                  <a:cubicBezTo>
                    <a:pt x="2587" y="6290"/>
                    <a:pt x="2539" y="6528"/>
                    <a:pt x="2509" y="6767"/>
                  </a:cubicBezTo>
                  <a:cubicBezTo>
                    <a:pt x="2481" y="6998"/>
                    <a:pt x="2531" y="7225"/>
                    <a:pt x="2599" y="7447"/>
                  </a:cubicBezTo>
                  <a:cubicBezTo>
                    <a:pt x="2666" y="7668"/>
                    <a:pt x="2657" y="7897"/>
                    <a:pt x="2654" y="8122"/>
                  </a:cubicBezTo>
                  <a:cubicBezTo>
                    <a:pt x="2650" y="8401"/>
                    <a:pt x="2596" y="8673"/>
                    <a:pt x="2538" y="8946"/>
                  </a:cubicBezTo>
                  <a:cubicBezTo>
                    <a:pt x="2487" y="9187"/>
                    <a:pt x="2507" y="9431"/>
                    <a:pt x="2578" y="9666"/>
                  </a:cubicBezTo>
                  <a:cubicBezTo>
                    <a:pt x="2612" y="9779"/>
                    <a:pt x="2692" y="9872"/>
                    <a:pt x="2769" y="9962"/>
                  </a:cubicBezTo>
                  <a:cubicBezTo>
                    <a:pt x="2812" y="10013"/>
                    <a:pt x="2856" y="10062"/>
                    <a:pt x="2896" y="10115"/>
                  </a:cubicBezTo>
                  <a:cubicBezTo>
                    <a:pt x="2934" y="10168"/>
                    <a:pt x="2934" y="10221"/>
                    <a:pt x="2885" y="10269"/>
                  </a:cubicBezTo>
                  <a:cubicBezTo>
                    <a:pt x="2789" y="10364"/>
                    <a:pt x="2669" y="10367"/>
                    <a:pt x="2546" y="10364"/>
                  </a:cubicBezTo>
                  <a:cubicBezTo>
                    <a:pt x="2519" y="10363"/>
                    <a:pt x="2486" y="10350"/>
                    <a:pt x="2479" y="10324"/>
                  </a:cubicBezTo>
                  <a:cubicBezTo>
                    <a:pt x="2459" y="10251"/>
                    <a:pt x="2397" y="10235"/>
                    <a:pt x="2341" y="10210"/>
                  </a:cubicBezTo>
                  <a:cubicBezTo>
                    <a:pt x="2312" y="10078"/>
                    <a:pt x="2255" y="9956"/>
                    <a:pt x="2197" y="9834"/>
                  </a:cubicBezTo>
                  <a:cubicBezTo>
                    <a:pt x="2214" y="9683"/>
                    <a:pt x="2178" y="9534"/>
                    <a:pt x="2184" y="9383"/>
                  </a:cubicBezTo>
                  <a:cubicBezTo>
                    <a:pt x="2198" y="9035"/>
                    <a:pt x="2155" y="8693"/>
                    <a:pt x="2043" y="8364"/>
                  </a:cubicBezTo>
                  <a:cubicBezTo>
                    <a:pt x="1990" y="8207"/>
                    <a:pt x="1973" y="8054"/>
                    <a:pt x="1982" y="7892"/>
                  </a:cubicBezTo>
                  <a:cubicBezTo>
                    <a:pt x="1992" y="7696"/>
                    <a:pt x="2051" y="7497"/>
                    <a:pt x="1998" y="7304"/>
                  </a:cubicBezTo>
                  <a:cubicBezTo>
                    <a:pt x="1909" y="6988"/>
                    <a:pt x="1899" y="6659"/>
                    <a:pt x="1813" y="6343"/>
                  </a:cubicBezTo>
                  <a:cubicBezTo>
                    <a:pt x="1761" y="6155"/>
                    <a:pt x="1726" y="5962"/>
                    <a:pt x="1683" y="5772"/>
                  </a:cubicBezTo>
                  <a:cubicBezTo>
                    <a:pt x="1648" y="5558"/>
                    <a:pt x="1609" y="5345"/>
                    <a:pt x="1628" y="5126"/>
                  </a:cubicBezTo>
                  <a:cubicBezTo>
                    <a:pt x="1632" y="5077"/>
                    <a:pt x="1592" y="5085"/>
                    <a:pt x="1566" y="5082"/>
                  </a:cubicBezTo>
                  <a:cubicBezTo>
                    <a:pt x="1523" y="5078"/>
                    <a:pt x="1535" y="5112"/>
                    <a:pt x="1538" y="5133"/>
                  </a:cubicBezTo>
                  <a:cubicBezTo>
                    <a:pt x="1567" y="5343"/>
                    <a:pt x="1515" y="5547"/>
                    <a:pt x="1486" y="5752"/>
                  </a:cubicBezTo>
                  <a:cubicBezTo>
                    <a:pt x="1429" y="6009"/>
                    <a:pt x="1373" y="6266"/>
                    <a:pt x="1316" y="6523"/>
                  </a:cubicBezTo>
                  <a:cubicBezTo>
                    <a:pt x="1300" y="6598"/>
                    <a:pt x="1268" y="6673"/>
                    <a:pt x="1265" y="6749"/>
                  </a:cubicBezTo>
                  <a:cubicBezTo>
                    <a:pt x="1260" y="6886"/>
                    <a:pt x="1233" y="7017"/>
                    <a:pt x="1206" y="7150"/>
                  </a:cubicBezTo>
                  <a:cubicBezTo>
                    <a:pt x="1193" y="7212"/>
                    <a:pt x="1164" y="7267"/>
                    <a:pt x="1156" y="7332"/>
                  </a:cubicBezTo>
                  <a:cubicBezTo>
                    <a:pt x="1137" y="7479"/>
                    <a:pt x="1166" y="7622"/>
                    <a:pt x="1178" y="7767"/>
                  </a:cubicBezTo>
                  <a:cubicBezTo>
                    <a:pt x="1192" y="7933"/>
                    <a:pt x="1220" y="8105"/>
                    <a:pt x="1158" y="8263"/>
                  </a:cubicBezTo>
                  <a:cubicBezTo>
                    <a:pt x="1096" y="8423"/>
                    <a:pt x="1059" y="8585"/>
                    <a:pt x="1032" y="8752"/>
                  </a:cubicBezTo>
                  <a:cubicBezTo>
                    <a:pt x="990" y="9007"/>
                    <a:pt x="961" y="9262"/>
                    <a:pt x="997" y="9520"/>
                  </a:cubicBezTo>
                  <a:cubicBezTo>
                    <a:pt x="973" y="9569"/>
                    <a:pt x="967" y="9620"/>
                    <a:pt x="973" y="9673"/>
                  </a:cubicBezTo>
                  <a:cubicBezTo>
                    <a:pt x="984" y="9794"/>
                    <a:pt x="950" y="9905"/>
                    <a:pt x="899" y="10013"/>
                  </a:cubicBezTo>
                  <a:cubicBezTo>
                    <a:pt x="882" y="10051"/>
                    <a:pt x="870" y="10094"/>
                    <a:pt x="865" y="10135"/>
                  </a:cubicBezTo>
                  <a:cubicBezTo>
                    <a:pt x="859" y="10186"/>
                    <a:pt x="832" y="10217"/>
                    <a:pt x="790" y="10240"/>
                  </a:cubicBezTo>
                  <a:cubicBezTo>
                    <a:pt x="776" y="10247"/>
                    <a:pt x="754" y="10250"/>
                    <a:pt x="751" y="10260"/>
                  </a:cubicBezTo>
                  <a:cubicBezTo>
                    <a:pt x="729" y="10317"/>
                    <a:pt x="702" y="10369"/>
                    <a:pt x="633" y="10368"/>
                  </a:cubicBezTo>
                  <a:cubicBezTo>
                    <a:pt x="547" y="10366"/>
                    <a:pt x="459" y="10365"/>
                    <a:pt x="380" y="10324"/>
                  </a:cubicBezTo>
                  <a:cubicBezTo>
                    <a:pt x="301" y="10283"/>
                    <a:pt x="246" y="10226"/>
                    <a:pt x="274" y="10126"/>
                  </a:cubicBezTo>
                  <a:cubicBezTo>
                    <a:pt x="364" y="10024"/>
                    <a:pt x="445" y="9917"/>
                    <a:pt x="517" y="9802"/>
                  </a:cubicBezTo>
                  <a:cubicBezTo>
                    <a:pt x="571" y="9739"/>
                    <a:pt x="601" y="9666"/>
                    <a:pt x="602" y="9582"/>
                  </a:cubicBezTo>
                  <a:cubicBezTo>
                    <a:pt x="620" y="9513"/>
                    <a:pt x="638" y="9444"/>
                    <a:pt x="655" y="9376"/>
                  </a:cubicBezTo>
                  <a:cubicBezTo>
                    <a:pt x="667" y="9146"/>
                    <a:pt x="613" y="8922"/>
                    <a:pt x="577" y="8697"/>
                  </a:cubicBezTo>
                  <a:cubicBezTo>
                    <a:pt x="513" y="8296"/>
                    <a:pt x="491" y="7894"/>
                    <a:pt x="553" y="7491"/>
                  </a:cubicBezTo>
                  <a:cubicBezTo>
                    <a:pt x="573" y="7360"/>
                    <a:pt x="622" y="7234"/>
                    <a:pt x="645" y="7102"/>
                  </a:cubicBezTo>
                  <a:cubicBezTo>
                    <a:pt x="676" y="6923"/>
                    <a:pt x="674" y="6746"/>
                    <a:pt x="636" y="6571"/>
                  </a:cubicBezTo>
                  <a:cubicBezTo>
                    <a:pt x="590" y="6356"/>
                    <a:pt x="585" y="6137"/>
                    <a:pt x="566" y="5918"/>
                  </a:cubicBezTo>
                  <a:close/>
                </a:path>
              </a:pathLst>
            </a:custGeom>
            <a:solidFill>
              <a:srgbClr val="E7CDC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23"/>
            <p:cNvSpPr/>
            <p:nvPr/>
          </p:nvSpPr>
          <p:spPr>
            <a:xfrm>
              <a:off x="12190083" y="3581382"/>
              <a:ext cx="467468" cy="489586"/>
            </a:xfrm>
            <a:custGeom>
              <a:avLst/>
              <a:gdLst/>
              <a:ahLst/>
              <a:cxnLst/>
              <a:rect l="l" t="t" r="r" b="b"/>
              <a:pathLst>
                <a:path w="782" h="819" extrusionOk="0">
                  <a:moveTo>
                    <a:pt x="759" y="183"/>
                  </a:moveTo>
                  <a:cubicBezTo>
                    <a:pt x="690" y="17"/>
                    <a:pt x="461" y="1"/>
                    <a:pt x="391" y="0"/>
                  </a:cubicBezTo>
                  <a:cubicBezTo>
                    <a:pt x="321" y="1"/>
                    <a:pt x="92" y="17"/>
                    <a:pt x="23" y="183"/>
                  </a:cubicBezTo>
                  <a:cubicBezTo>
                    <a:pt x="-59" y="379"/>
                    <a:pt x="95" y="489"/>
                    <a:pt x="249" y="602"/>
                  </a:cubicBezTo>
                  <a:cubicBezTo>
                    <a:pt x="249" y="602"/>
                    <a:pt x="366" y="702"/>
                    <a:pt x="359" y="819"/>
                  </a:cubicBezTo>
                  <a:lnTo>
                    <a:pt x="391" y="819"/>
                  </a:lnTo>
                  <a:lnTo>
                    <a:pt x="423" y="819"/>
                  </a:lnTo>
                  <a:cubicBezTo>
                    <a:pt x="416" y="702"/>
                    <a:pt x="533" y="602"/>
                    <a:pt x="533" y="602"/>
                  </a:cubicBezTo>
                  <a:cubicBezTo>
                    <a:pt x="687" y="489"/>
                    <a:pt x="841" y="379"/>
                    <a:pt x="759" y="183"/>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23"/>
            <p:cNvSpPr/>
            <p:nvPr/>
          </p:nvSpPr>
          <p:spPr>
            <a:xfrm>
              <a:off x="12082482" y="3581980"/>
              <a:ext cx="202051" cy="227756"/>
            </a:xfrm>
            <a:custGeom>
              <a:avLst/>
              <a:gdLst/>
              <a:ahLst/>
              <a:cxnLst/>
              <a:rect l="l" t="t" r="r" b="b"/>
              <a:pathLst>
                <a:path w="338" h="381" extrusionOk="0">
                  <a:moveTo>
                    <a:pt x="338" y="285"/>
                  </a:moveTo>
                  <a:cubicBezTo>
                    <a:pt x="338" y="285"/>
                    <a:pt x="57" y="363"/>
                    <a:pt x="57" y="0"/>
                  </a:cubicBezTo>
                  <a:lnTo>
                    <a:pt x="0" y="0"/>
                  </a:lnTo>
                  <a:cubicBezTo>
                    <a:pt x="0" y="0"/>
                    <a:pt x="17" y="315"/>
                    <a:pt x="171" y="360"/>
                  </a:cubicBezTo>
                  <a:cubicBezTo>
                    <a:pt x="327" y="405"/>
                    <a:pt x="338" y="364"/>
                    <a:pt x="338" y="364"/>
                  </a:cubicBezTo>
                  <a:lnTo>
                    <a:pt x="338" y="285"/>
                  </a:ln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23"/>
            <p:cNvSpPr/>
            <p:nvPr/>
          </p:nvSpPr>
          <p:spPr>
            <a:xfrm>
              <a:off x="12578046" y="3581980"/>
              <a:ext cx="196073" cy="233734"/>
            </a:xfrm>
            <a:custGeom>
              <a:avLst/>
              <a:gdLst/>
              <a:ahLst/>
              <a:cxnLst/>
              <a:rect l="l" t="t" r="r" b="b"/>
              <a:pathLst>
                <a:path w="328" h="391" extrusionOk="0">
                  <a:moveTo>
                    <a:pt x="27" y="316"/>
                  </a:moveTo>
                  <a:cubicBezTo>
                    <a:pt x="27" y="316"/>
                    <a:pt x="271" y="363"/>
                    <a:pt x="271" y="0"/>
                  </a:cubicBezTo>
                  <a:lnTo>
                    <a:pt x="328" y="0"/>
                  </a:lnTo>
                  <a:cubicBezTo>
                    <a:pt x="328" y="0"/>
                    <a:pt x="330" y="342"/>
                    <a:pt x="164" y="378"/>
                  </a:cubicBezTo>
                  <a:cubicBezTo>
                    <a:pt x="5" y="412"/>
                    <a:pt x="0" y="370"/>
                    <a:pt x="0" y="370"/>
                  </a:cubicBezTo>
                  <a:lnTo>
                    <a:pt x="27" y="316"/>
                  </a:ln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23"/>
            <p:cNvSpPr/>
            <p:nvPr/>
          </p:nvSpPr>
          <p:spPr>
            <a:xfrm>
              <a:off x="12423818" y="3581980"/>
              <a:ext cx="350302" cy="488988"/>
            </a:xfrm>
            <a:custGeom>
              <a:avLst/>
              <a:gdLst/>
              <a:ahLst/>
              <a:cxnLst/>
              <a:rect l="l" t="t" r="r" b="b"/>
              <a:pathLst>
                <a:path w="586" h="818" extrusionOk="0">
                  <a:moveTo>
                    <a:pt x="586" y="0"/>
                  </a:moveTo>
                  <a:lnTo>
                    <a:pt x="529" y="0"/>
                  </a:lnTo>
                  <a:cubicBezTo>
                    <a:pt x="529" y="205"/>
                    <a:pt x="456" y="282"/>
                    <a:pt x="390" y="308"/>
                  </a:cubicBezTo>
                  <a:cubicBezTo>
                    <a:pt x="393" y="272"/>
                    <a:pt x="387" y="229"/>
                    <a:pt x="368" y="185"/>
                  </a:cubicBezTo>
                  <a:cubicBezTo>
                    <a:pt x="351" y="144"/>
                    <a:pt x="324" y="110"/>
                    <a:pt x="292" y="85"/>
                  </a:cubicBezTo>
                  <a:cubicBezTo>
                    <a:pt x="336" y="150"/>
                    <a:pt x="357" y="238"/>
                    <a:pt x="346" y="316"/>
                  </a:cubicBezTo>
                  <a:cubicBezTo>
                    <a:pt x="344" y="327"/>
                    <a:pt x="342" y="336"/>
                    <a:pt x="340" y="346"/>
                  </a:cubicBezTo>
                  <a:cubicBezTo>
                    <a:pt x="340" y="348"/>
                    <a:pt x="339" y="349"/>
                    <a:pt x="339" y="350"/>
                  </a:cubicBezTo>
                  <a:cubicBezTo>
                    <a:pt x="338" y="353"/>
                    <a:pt x="337" y="356"/>
                    <a:pt x="336" y="359"/>
                  </a:cubicBezTo>
                  <a:cubicBezTo>
                    <a:pt x="335" y="362"/>
                    <a:pt x="334" y="366"/>
                    <a:pt x="333" y="369"/>
                  </a:cubicBezTo>
                  <a:cubicBezTo>
                    <a:pt x="332" y="372"/>
                    <a:pt x="331" y="374"/>
                    <a:pt x="330" y="377"/>
                  </a:cubicBezTo>
                  <a:cubicBezTo>
                    <a:pt x="326" y="387"/>
                    <a:pt x="321" y="398"/>
                    <a:pt x="315" y="407"/>
                  </a:cubicBezTo>
                  <a:cubicBezTo>
                    <a:pt x="269" y="486"/>
                    <a:pt x="176" y="518"/>
                    <a:pt x="105" y="568"/>
                  </a:cubicBezTo>
                  <a:cubicBezTo>
                    <a:pt x="23" y="626"/>
                    <a:pt x="5" y="718"/>
                    <a:pt x="0" y="818"/>
                  </a:cubicBezTo>
                  <a:lnTo>
                    <a:pt x="32" y="818"/>
                  </a:lnTo>
                  <a:cubicBezTo>
                    <a:pt x="25" y="701"/>
                    <a:pt x="142" y="601"/>
                    <a:pt x="142" y="601"/>
                  </a:cubicBezTo>
                  <a:cubicBezTo>
                    <a:pt x="234" y="534"/>
                    <a:pt x="326" y="467"/>
                    <a:pt x="368" y="384"/>
                  </a:cubicBezTo>
                  <a:cubicBezTo>
                    <a:pt x="383" y="382"/>
                    <a:pt x="401" y="384"/>
                    <a:pt x="422" y="379"/>
                  </a:cubicBezTo>
                  <a:cubicBezTo>
                    <a:pt x="588" y="344"/>
                    <a:pt x="586" y="0"/>
                    <a:pt x="586" y="0"/>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 name="Google Shape;219;p23"/>
            <p:cNvSpPr/>
            <p:nvPr/>
          </p:nvSpPr>
          <p:spPr>
            <a:xfrm>
              <a:off x="12240895" y="3614261"/>
              <a:ext cx="89668" cy="97439"/>
            </a:xfrm>
            <a:custGeom>
              <a:avLst/>
              <a:gdLst/>
              <a:ahLst/>
              <a:cxnLst/>
              <a:rect l="l" t="t" r="r" b="b"/>
              <a:pathLst>
                <a:path w="150" h="163" extrusionOk="0">
                  <a:moveTo>
                    <a:pt x="143" y="1"/>
                  </a:moveTo>
                  <a:cubicBezTo>
                    <a:pt x="73" y="26"/>
                    <a:pt x="8" y="75"/>
                    <a:pt x="0" y="154"/>
                  </a:cubicBezTo>
                  <a:cubicBezTo>
                    <a:pt x="-1" y="164"/>
                    <a:pt x="15" y="166"/>
                    <a:pt x="17" y="157"/>
                  </a:cubicBezTo>
                  <a:cubicBezTo>
                    <a:pt x="37" y="86"/>
                    <a:pt x="80" y="41"/>
                    <a:pt x="147" y="12"/>
                  </a:cubicBezTo>
                  <a:cubicBezTo>
                    <a:pt x="153" y="10"/>
                    <a:pt x="149" y="-2"/>
                    <a:pt x="143" y="1"/>
                  </a:cubicBezTo>
                  <a:close/>
                </a:path>
              </a:pathLst>
            </a:custGeom>
            <a:solidFill>
              <a:srgbClr val="AF8FAC"/>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0" name="Google Shape;220;p23"/>
            <p:cNvSpPr/>
            <p:nvPr/>
          </p:nvSpPr>
          <p:spPr>
            <a:xfrm>
              <a:off x="12249264" y="3806748"/>
              <a:ext cx="63963" cy="81897"/>
            </a:xfrm>
            <a:custGeom>
              <a:avLst/>
              <a:gdLst/>
              <a:ahLst/>
              <a:cxnLst/>
              <a:rect l="l" t="t" r="r" b="b"/>
              <a:pathLst>
                <a:path w="107" h="137" extrusionOk="0">
                  <a:moveTo>
                    <a:pt x="104" y="125"/>
                  </a:moveTo>
                  <a:cubicBezTo>
                    <a:pt x="68" y="91"/>
                    <a:pt x="21" y="56"/>
                    <a:pt x="11" y="5"/>
                  </a:cubicBezTo>
                  <a:cubicBezTo>
                    <a:pt x="10" y="-2"/>
                    <a:pt x="1" y="0"/>
                    <a:pt x="0" y="6"/>
                  </a:cubicBezTo>
                  <a:cubicBezTo>
                    <a:pt x="-6" y="58"/>
                    <a:pt x="59" y="106"/>
                    <a:pt x="93" y="135"/>
                  </a:cubicBezTo>
                  <a:cubicBezTo>
                    <a:pt x="100" y="141"/>
                    <a:pt x="111" y="132"/>
                    <a:pt x="104" y="125"/>
                  </a:cubicBezTo>
                  <a:close/>
                </a:path>
              </a:pathLst>
            </a:custGeom>
            <a:solidFill>
              <a:srgbClr val="AF8FAC"/>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23"/>
            <p:cNvSpPr/>
            <p:nvPr/>
          </p:nvSpPr>
          <p:spPr>
            <a:xfrm>
              <a:off x="12319205" y="2621339"/>
              <a:ext cx="69343" cy="167380"/>
            </a:xfrm>
            <a:custGeom>
              <a:avLst/>
              <a:gdLst/>
              <a:ahLst/>
              <a:cxnLst/>
              <a:rect l="l" t="t" r="r" b="b"/>
              <a:pathLst>
                <a:path w="116" h="280" extrusionOk="0">
                  <a:moveTo>
                    <a:pt x="16" y="246"/>
                  </a:moveTo>
                  <a:cubicBezTo>
                    <a:pt x="16" y="246"/>
                    <a:pt x="-17" y="180"/>
                    <a:pt x="13" y="112"/>
                  </a:cubicBezTo>
                  <a:cubicBezTo>
                    <a:pt x="42" y="45"/>
                    <a:pt x="26" y="22"/>
                    <a:pt x="26" y="22"/>
                  </a:cubicBezTo>
                  <a:lnTo>
                    <a:pt x="86" y="0"/>
                  </a:lnTo>
                  <a:cubicBezTo>
                    <a:pt x="86" y="0"/>
                    <a:pt x="113" y="59"/>
                    <a:pt x="113" y="101"/>
                  </a:cubicBezTo>
                  <a:cubicBezTo>
                    <a:pt x="112" y="142"/>
                    <a:pt x="145" y="365"/>
                    <a:pt x="16" y="246"/>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23"/>
            <p:cNvSpPr/>
            <p:nvPr/>
          </p:nvSpPr>
          <p:spPr>
            <a:xfrm>
              <a:off x="12384961" y="2623132"/>
              <a:ext cx="71734" cy="166782"/>
            </a:xfrm>
            <a:custGeom>
              <a:avLst/>
              <a:gdLst/>
              <a:ahLst/>
              <a:cxnLst/>
              <a:rect l="l" t="t" r="r" b="b"/>
              <a:pathLst>
                <a:path w="120" h="279" extrusionOk="0">
                  <a:moveTo>
                    <a:pt x="111" y="238"/>
                  </a:moveTo>
                  <a:cubicBezTo>
                    <a:pt x="111" y="238"/>
                    <a:pt x="137" y="169"/>
                    <a:pt x="101" y="105"/>
                  </a:cubicBezTo>
                  <a:cubicBezTo>
                    <a:pt x="66" y="40"/>
                    <a:pt x="79" y="16"/>
                    <a:pt x="79" y="16"/>
                  </a:cubicBezTo>
                  <a:lnTo>
                    <a:pt x="18" y="0"/>
                  </a:lnTo>
                  <a:cubicBezTo>
                    <a:pt x="18" y="0"/>
                    <a:pt x="-4" y="62"/>
                    <a:pt x="1" y="103"/>
                  </a:cubicBezTo>
                  <a:cubicBezTo>
                    <a:pt x="5" y="144"/>
                    <a:pt x="-7" y="369"/>
                    <a:pt x="111" y="238"/>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23"/>
            <p:cNvSpPr/>
            <p:nvPr/>
          </p:nvSpPr>
          <p:spPr>
            <a:xfrm>
              <a:off x="12027486" y="2664380"/>
              <a:ext cx="545180" cy="491379"/>
            </a:xfrm>
            <a:custGeom>
              <a:avLst/>
              <a:gdLst/>
              <a:ahLst/>
              <a:cxnLst/>
              <a:rect l="l" t="t" r="r" b="b"/>
              <a:pathLst>
                <a:path w="912" h="822" extrusionOk="0">
                  <a:moveTo>
                    <a:pt x="113" y="810"/>
                  </a:moveTo>
                  <a:cubicBezTo>
                    <a:pt x="113" y="810"/>
                    <a:pt x="38" y="880"/>
                    <a:pt x="12" y="684"/>
                  </a:cubicBezTo>
                  <a:cubicBezTo>
                    <a:pt x="-14" y="488"/>
                    <a:pt x="1" y="234"/>
                    <a:pt x="76" y="148"/>
                  </a:cubicBezTo>
                  <a:cubicBezTo>
                    <a:pt x="150" y="61"/>
                    <a:pt x="292" y="-31"/>
                    <a:pt x="612" y="99"/>
                  </a:cubicBezTo>
                  <a:cubicBezTo>
                    <a:pt x="612" y="99"/>
                    <a:pt x="625" y="113"/>
                    <a:pt x="736" y="34"/>
                  </a:cubicBezTo>
                  <a:cubicBezTo>
                    <a:pt x="864" y="-57"/>
                    <a:pt x="917" y="58"/>
                    <a:pt x="911" y="113"/>
                  </a:cubicBezTo>
                  <a:cubicBezTo>
                    <a:pt x="906" y="168"/>
                    <a:pt x="845" y="511"/>
                    <a:pt x="704" y="522"/>
                  </a:cubicBezTo>
                  <a:cubicBezTo>
                    <a:pt x="563" y="534"/>
                    <a:pt x="600" y="606"/>
                    <a:pt x="519" y="620"/>
                  </a:cubicBezTo>
                  <a:cubicBezTo>
                    <a:pt x="439" y="635"/>
                    <a:pt x="188" y="715"/>
                    <a:pt x="113" y="810"/>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 name="Google Shape;224;p23"/>
            <p:cNvSpPr/>
            <p:nvPr/>
          </p:nvSpPr>
          <p:spPr>
            <a:xfrm>
              <a:off x="12417242" y="2663184"/>
              <a:ext cx="155424" cy="313837"/>
            </a:xfrm>
            <a:custGeom>
              <a:avLst/>
              <a:gdLst/>
              <a:ahLst/>
              <a:cxnLst/>
              <a:rect l="l" t="t" r="r" b="b"/>
              <a:pathLst>
                <a:path w="260" h="525" extrusionOk="0">
                  <a:moveTo>
                    <a:pt x="84" y="36"/>
                  </a:moveTo>
                  <a:cubicBezTo>
                    <a:pt x="46" y="66"/>
                    <a:pt x="19" y="79"/>
                    <a:pt x="1" y="89"/>
                  </a:cubicBezTo>
                  <a:cubicBezTo>
                    <a:pt x="-1" y="152"/>
                    <a:pt x="2" y="220"/>
                    <a:pt x="7" y="286"/>
                  </a:cubicBezTo>
                  <a:cubicBezTo>
                    <a:pt x="13" y="366"/>
                    <a:pt x="15" y="451"/>
                    <a:pt x="48" y="525"/>
                  </a:cubicBezTo>
                  <a:cubicBezTo>
                    <a:pt x="49" y="525"/>
                    <a:pt x="50" y="524"/>
                    <a:pt x="52" y="524"/>
                  </a:cubicBezTo>
                  <a:cubicBezTo>
                    <a:pt x="193" y="513"/>
                    <a:pt x="254" y="170"/>
                    <a:pt x="259" y="115"/>
                  </a:cubicBezTo>
                  <a:cubicBezTo>
                    <a:pt x="265" y="60"/>
                    <a:pt x="208" y="-61"/>
                    <a:pt x="84" y="36"/>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 name="Google Shape;225;p23"/>
            <p:cNvSpPr/>
            <p:nvPr/>
          </p:nvSpPr>
          <p:spPr>
            <a:xfrm>
              <a:off x="12027486" y="2684704"/>
              <a:ext cx="362258" cy="471055"/>
            </a:xfrm>
            <a:custGeom>
              <a:avLst/>
              <a:gdLst/>
              <a:ahLst/>
              <a:cxnLst/>
              <a:rect l="l" t="t" r="r" b="b"/>
              <a:pathLst>
                <a:path w="606" h="788" extrusionOk="0">
                  <a:moveTo>
                    <a:pt x="606" y="520"/>
                  </a:moveTo>
                  <a:cubicBezTo>
                    <a:pt x="605" y="458"/>
                    <a:pt x="599" y="396"/>
                    <a:pt x="599" y="335"/>
                  </a:cubicBezTo>
                  <a:cubicBezTo>
                    <a:pt x="599" y="264"/>
                    <a:pt x="605" y="189"/>
                    <a:pt x="592" y="119"/>
                  </a:cubicBezTo>
                  <a:cubicBezTo>
                    <a:pt x="588" y="96"/>
                    <a:pt x="582" y="73"/>
                    <a:pt x="576" y="51"/>
                  </a:cubicBezTo>
                  <a:cubicBezTo>
                    <a:pt x="281" y="-58"/>
                    <a:pt x="148" y="30"/>
                    <a:pt x="76" y="114"/>
                  </a:cubicBezTo>
                  <a:cubicBezTo>
                    <a:pt x="1" y="200"/>
                    <a:pt x="-14" y="454"/>
                    <a:pt x="12" y="650"/>
                  </a:cubicBezTo>
                  <a:cubicBezTo>
                    <a:pt x="38" y="846"/>
                    <a:pt x="113" y="776"/>
                    <a:pt x="113" y="776"/>
                  </a:cubicBezTo>
                  <a:cubicBezTo>
                    <a:pt x="188" y="681"/>
                    <a:pt x="439" y="601"/>
                    <a:pt x="519" y="586"/>
                  </a:cubicBezTo>
                  <a:cubicBezTo>
                    <a:pt x="570" y="577"/>
                    <a:pt x="574" y="545"/>
                    <a:pt x="606" y="520"/>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 name="Google Shape;226;p23"/>
            <p:cNvSpPr/>
            <p:nvPr/>
          </p:nvSpPr>
          <p:spPr>
            <a:xfrm>
              <a:off x="12064549" y="2719974"/>
              <a:ext cx="508117" cy="435785"/>
            </a:xfrm>
            <a:custGeom>
              <a:avLst/>
              <a:gdLst/>
              <a:ahLst/>
              <a:cxnLst/>
              <a:rect l="l" t="t" r="r" b="b"/>
              <a:pathLst>
                <a:path w="850" h="729" extrusionOk="0">
                  <a:moveTo>
                    <a:pt x="801" y="173"/>
                  </a:moveTo>
                  <a:cubicBezTo>
                    <a:pt x="757" y="281"/>
                    <a:pt x="667" y="364"/>
                    <a:pt x="561" y="410"/>
                  </a:cubicBezTo>
                  <a:cubicBezTo>
                    <a:pt x="451" y="459"/>
                    <a:pt x="326" y="462"/>
                    <a:pt x="215" y="508"/>
                  </a:cubicBezTo>
                  <a:cubicBezTo>
                    <a:pt x="149" y="536"/>
                    <a:pt x="85" y="574"/>
                    <a:pt x="45" y="635"/>
                  </a:cubicBezTo>
                  <a:cubicBezTo>
                    <a:pt x="26" y="663"/>
                    <a:pt x="12" y="692"/>
                    <a:pt x="0" y="723"/>
                  </a:cubicBezTo>
                  <a:cubicBezTo>
                    <a:pt x="26" y="740"/>
                    <a:pt x="51" y="717"/>
                    <a:pt x="51" y="717"/>
                  </a:cubicBezTo>
                  <a:cubicBezTo>
                    <a:pt x="126" y="622"/>
                    <a:pt x="377" y="542"/>
                    <a:pt x="457" y="527"/>
                  </a:cubicBezTo>
                  <a:cubicBezTo>
                    <a:pt x="538" y="513"/>
                    <a:pt x="501" y="441"/>
                    <a:pt x="642" y="429"/>
                  </a:cubicBezTo>
                  <a:cubicBezTo>
                    <a:pt x="783" y="418"/>
                    <a:pt x="844" y="75"/>
                    <a:pt x="849" y="20"/>
                  </a:cubicBezTo>
                  <a:cubicBezTo>
                    <a:pt x="850" y="14"/>
                    <a:pt x="850" y="7"/>
                    <a:pt x="849" y="0"/>
                  </a:cubicBezTo>
                  <a:cubicBezTo>
                    <a:pt x="836" y="59"/>
                    <a:pt x="824" y="117"/>
                    <a:pt x="801" y="173"/>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 name="Google Shape;227;p23"/>
            <p:cNvSpPr/>
            <p:nvPr/>
          </p:nvSpPr>
          <p:spPr>
            <a:xfrm>
              <a:off x="12435175" y="2719974"/>
              <a:ext cx="137491" cy="257048"/>
            </a:xfrm>
            <a:custGeom>
              <a:avLst/>
              <a:gdLst/>
              <a:ahLst/>
              <a:cxnLst/>
              <a:rect l="l" t="t" r="r" b="b"/>
              <a:pathLst>
                <a:path w="230" h="430" extrusionOk="0">
                  <a:moveTo>
                    <a:pt x="181" y="173"/>
                  </a:moveTo>
                  <a:cubicBezTo>
                    <a:pt x="145" y="260"/>
                    <a:pt x="80" y="331"/>
                    <a:pt x="0" y="379"/>
                  </a:cubicBezTo>
                  <a:cubicBezTo>
                    <a:pt x="5" y="397"/>
                    <a:pt x="10" y="413"/>
                    <a:pt x="18" y="430"/>
                  </a:cubicBezTo>
                  <a:cubicBezTo>
                    <a:pt x="19" y="430"/>
                    <a:pt x="20" y="429"/>
                    <a:pt x="22" y="429"/>
                  </a:cubicBezTo>
                  <a:cubicBezTo>
                    <a:pt x="163" y="418"/>
                    <a:pt x="224" y="75"/>
                    <a:pt x="229" y="20"/>
                  </a:cubicBezTo>
                  <a:cubicBezTo>
                    <a:pt x="230" y="14"/>
                    <a:pt x="230" y="7"/>
                    <a:pt x="229" y="0"/>
                  </a:cubicBezTo>
                  <a:cubicBezTo>
                    <a:pt x="216" y="59"/>
                    <a:pt x="204" y="117"/>
                    <a:pt x="181" y="173"/>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 name="Google Shape;228;p23"/>
            <p:cNvSpPr/>
            <p:nvPr/>
          </p:nvSpPr>
          <p:spPr>
            <a:xfrm>
              <a:off x="12064549" y="2969848"/>
              <a:ext cx="325195" cy="185911"/>
            </a:xfrm>
            <a:custGeom>
              <a:avLst/>
              <a:gdLst/>
              <a:ahLst/>
              <a:cxnLst/>
              <a:rect l="l" t="t" r="r" b="b"/>
              <a:pathLst>
                <a:path w="544" h="311" extrusionOk="0">
                  <a:moveTo>
                    <a:pt x="215" y="90"/>
                  </a:moveTo>
                  <a:cubicBezTo>
                    <a:pt x="149" y="118"/>
                    <a:pt x="85" y="156"/>
                    <a:pt x="45" y="217"/>
                  </a:cubicBezTo>
                  <a:cubicBezTo>
                    <a:pt x="26" y="245"/>
                    <a:pt x="12" y="274"/>
                    <a:pt x="0" y="305"/>
                  </a:cubicBezTo>
                  <a:cubicBezTo>
                    <a:pt x="26" y="322"/>
                    <a:pt x="51" y="299"/>
                    <a:pt x="51" y="299"/>
                  </a:cubicBezTo>
                  <a:cubicBezTo>
                    <a:pt x="126" y="204"/>
                    <a:pt x="377" y="124"/>
                    <a:pt x="457" y="109"/>
                  </a:cubicBezTo>
                  <a:cubicBezTo>
                    <a:pt x="508" y="100"/>
                    <a:pt x="512" y="68"/>
                    <a:pt x="544" y="43"/>
                  </a:cubicBezTo>
                  <a:cubicBezTo>
                    <a:pt x="543" y="29"/>
                    <a:pt x="543" y="14"/>
                    <a:pt x="542" y="0"/>
                  </a:cubicBezTo>
                  <a:cubicBezTo>
                    <a:pt x="437" y="41"/>
                    <a:pt x="320" y="47"/>
                    <a:pt x="215" y="90"/>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9" name="Google Shape;229;p23"/>
            <p:cNvSpPr/>
            <p:nvPr/>
          </p:nvSpPr>
          <p:spPr>
            <a:xfrm>
              <a:off x="12011346" y="3208364"/>
              <a:ext cx="780109" cy="745438"/>
            </a:xfrm>
            <a:custGeom>
              <a:avLst/>
              <a:gdLst/>
              <a:ahLst/>
              <a:cxnLst/>
              <a:rect l="l" t="t" r="r" b="b"/>
              <a:pathLst>
                <a:path w="1305" h="1247" extrusionOk="0">
                  <a:moveTo>
                    <a:pt x="615" y="1237"/>
                  </a:moveTo>
                  <a:cubicBezTo>
                    <a:pt x="615" y="1237"/>
                    <a:pt x="613" y="1233"/>
                    <a:pt x="610" y="1227"/>
                  </a:cubicBezTo>
                  <a:cubicBezTo>
                    <a:pt x="551" y="1113"/>
                    <a:pt x="501" y="988"/>
                    <a:pt x="503" y="857"/>
                  </a:cubicBezTo>
                  <a:cubicBezTo>
                    <a:pt x="504" y="797"/>
                    <a:pt x="519" y="732"/>
                    <a:pt x="574" y="698"/>
                  </a:cubicBezTo>
                  <a:cubicBezTo>
                    <a:pt x="624" y="666"/>
                    <a:pt x="690" y="670"/>
                    <a:pt x="746" y="676"/>
                  </a:cubicBezTo>
                  <a:cubicBezTo>
                    <a:pt x="802" y="682"/>
                    <a:pt x="858" y="697"/>
                    <a:pt x="915" y="704"/>
                  </a:cubicBezTo>
                  <a:cubicBezTo>
                    <a:pt x="939" y="707"/>
                    <a:pt x="970" y="713"/>
                    <a:pt x="993" y="703"/>
                  </a:cubicBezTo>
                  <a:cubicBezTo>
                    <a:pt x="1030" y="687"/>
                    <a:pt x="1084" y="636"/>
                    <a:pt x="1094" y="601"/>
                  </a:cubicBezTo>
                  <a:cubicBezTo>
                    <a:pt x="1106" y="562"/>
                    <a:pt x="1110" y="522"/>
                    <a:pt x="1114" y="482"/>
                  </a:cubicBezTo>
                  <a:cubicBezTo>
                    <a:pt x="1120" y="420"/>
                    <a:pt x="1146" y="339"/>
                    <a:pt x="1113" y="280"/>
                  </a:cubicBezTo>
                  <a:cubicBezTo>
                    <a:pt x="1084" y="231"/>
                    <a:pt x="1013" y="287"/>
                    <a:pt x="984" y="309"/>
                  </a:cubicBezTo>
                  <a:cubicBezTo>
                    <a:pt x="779" y="464"/>
                    <a:pt x="437" y="398"/>
                    <a:pt x="328" y="300"/>
                  </a:cubicBezTo>
                  <a:cubicBezTo>
                    <a:pt x="268" y="248"/>
                    <a:pt x="255" y="296"/>
                    <a:pt x="258" y="352"/>
                  </a:cubicBezTo>
                  <a:cubicBezTo>
                    <a:pt x="263" y="430"/>
                    <a:pt x="266" y="506"/>
                    <a:pt x="286" y="580"/>
                  </a:cubicBezTo>
                  <a:cubicBezTo>
                    <a:pt x="300" y="636"/>
                    <a:pt x="328" y="774"/>
                    <a:pt x="254" y="802"/>
                  </a:cubicBezTo>
                  <a:cubicBezTo>
                    <a:pt x="189" y="827"/>
                    <a:pt x="135" y="836"/>
                    <a:pt x="66" y="803"/>
                  </a:cubicBezTo>
                  <a:cubicBezTo>
                    <a:pt x="-8" y="768"/>
                    <a:pt x="-5" y="688"/>
                    <a:pt x="5" y="617"/>
                  </a:cubicBezTo>
                  <a:cubicBezTo>
                    <a:pt x="18" y="535"/>
                    <a:pt x="32" y="453"/>
                    <a:pt x="51" y="373"/>
                  </a:cubicBezTo>
                  <a:cubicBezTo>
                    <a:pt x="75" y="273"/>
                    <a:pt x="76" y="147"/>
                    <a:pt x="136" y="60"/>
                  </a:cubicBezTo>
                  <a:cubicBezTo>
                    <a:pt x="189" y="-18"/>
                    <a:pt x="282" y="-10"/>
                    <a:pt x="359" y="29"/>
                  </a:cubicBezTo>
                  <a:cubicBezTo>
                    <a:pt x="513" y="108"/>
                    <a:pt x="661" y="281"/>
                    <a:pt x="846" y="186"/>
                  </a:cubicBezTo>
                  <a:cubicBezTo>
                    <a:pt x="906" y="155"/>
                    <a:pt x="956" y="103"/>
                    <a:pt x="1013" y="65"/>
                  </a:cubicBezTo>
                  <a:cubicBezTo>
                    <a:pt x="1074" y="24"/>
                    <a:pt x="1181" y="-45"/>
                    <a:pt x="1236" y="42"/>
                  </a:cubicBezTo>
                  <a:cubicBezTo>
                    <a:pt x="1273" y="100"/>
                    <a:pt x="1281" y="177"/>
                    <a:pt x="1290" y="243"/>
                  </a:cubicBezTo>
                  <a:cubicBezTo>
                    <a:pt x="1301" y="322"/>
                    <a:pt x="1305" y="400"/>
                    <a:pt x="1305" y="479"/>
                  </a:cubicBezTo>
                  <a:cubicBezTo>
                    <a:pt x="1304" y="547"/>
                    <a:pt x="1304" y="616"/>
                    <a:pt x="1300" y="684"/>
                  </a:cubicBezTo>
                  <a:cubicBezTo>
                    <a:pt x="1296" y="742"/>
                    <a:pt x="1290" y="812"/>
                    <a:pt x="1247" y="855"/>
                  </a:cubicBezTo>
                  <a:cubicBezTo>
                    <a:pt x="1186" y="916"/>
                    <a:pt x="1095" y="938"/>
                    <a:pt x="1012" y="933"/>
                  </a:cubicBezTo>
                  <a:cubicBezTo>
                    <a:pt x="969" y="930"/>
                    <a:pt x="926" y="923"/>
                    <a:pt x="887" y="907"/>
                  </a:cubicBezTo>
                  <a:cubicBezTo>
                    <a:pt x="846" y="890"/>
                    <a:pt x="804" y="860"/>
                    <a:pt x="759" y="853"/>
                  </a:cubicBezTo>
                  <a:cubicBezTo>
                    <a:pt x="693" y="844"/>
                    <a:pt x="675" y="945"/>
                    <a:pt x="668" y="990"/>
                  </a:cubicBezTo>
                  <a:cubicBezTo>
                    <a:pt x="658" y="1050"/>
                    <a:pt x="676" y="1109"/>
                    <a:pt x="674" y="1168"/>
                  </a:cubicBezTo>
                  <a:cubicBezTo>
                    <a:pt x="673" y="1194"/>
                    <a:pt x="657" y="1273"/>
                    <a:pt x="615" y="1237"/>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0" name="Google Shape;230;p23"/>
            <p:cNvSpPr/>
            <p:nvPr/>
          </p:nvSpPr>
          <p:spPr>
            <a:xfrm>
              <a:off x="12255840" y="3177280"/>
              <a:ext cx="56192" cy="246885"/>
            </a:xfrm>
            <a:custGeom>
              <a:avLst/>
              <a:gdLst/>
              <a:ahLst/>
              <a:cxnLst/>
              <a:rect l="l" t="t" r="r" b="b"/>
              <a:pathLst>
                <a:path w="94" h="413" extrusionOk="0">
                  <a:moveTo>
                    <a:pt x="94" y="5"/>
                  </a:moveTo>
                  <a:cubicBezTo>
                    <a:pt x="95" y="0"/>
                    <a:pt x="87" y="-3"/>
                    <a:pt x="85" y="3"/>
                  </a:cubicBezTo>
                  <a:cubicBezTo>
                    <a:pt x="57" y="80"/>
                    <a:pt x="61" y="165"/>
                    <a:pt x="18" y="239"/>
                  </a:cubicBezTo>
                  <a:cubicBezTo>
                    <a:pt x="8" y="254"/>
                    <a:pt x="-2" y="264"/>
                    <a:pt x="1" y="283"/>
                  </a:cubicBezTo>
                  <a:cubicBezTo>
                    <a:pt x="3" y="288"/>
                    <a:pt x="12" y="300"/>
                    <a:pt x="16" y="304"/>
                  </a:cubicBezTo>
                  <a:cubicBezTo>
                    <a:pt x="41" y="337"/>
                    <a:pt x="24" y="383"/>
                    <a:pt x="0" y="411"/>
                  </a:cubicBezTo>
                  <a:cubicBezTo>
                    <a:pt x="-1" y="412"/>
                    <a:pt x="1" y="413"/>
                    <a:pt x="2" y="412"/>
                  </a:cubicBezTo>
                  <a:cubicBezTo>
                    <a:pt x="19" y="394"/>
                    <a:pt x="32" y="370"/>
                    <a:pt x="34" y="345"/>
                  </a:cubicBezTo>
                  <a:cubicBezTo>
                    <a:pt x="36" y="311"/>
                    <a:pt x="1" y="283"/>
                    <a:pt x="21" y="252"/>
                  </a:cubicBezTo>
                  <a:cubicBezTo>
                    <a:pt x="68" y="177"/>
                    <a:pt x="75" y="89"/>
                    <a:pt x="94" y="5"/>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1" name="Google Shape;231;p23"/>
            <p:cNvSpPr/>
            <p:nvPr/>
          </p:nvSpPr>
          <p:spPr>
            <a:xfrm>
              <a:off x="12011346" y="3208364"/>
              <a:ext cx="780109" cy="745438"/>
            </a:xfrm>
            <a:custGeom>
              <a:avLst/>
              <a:gdLst/>
              <a:ahLst/>
              <a:cxnLst/>
              <a:rect l="l" t="t" r="r" b="b"/>
              <a:pathLst>
                <a:path w="1305" h="1247" extrusionOk="0">
                  <a:moveTo>
                    <a:pt x="615" y="1237"/>
                  </a:moveTo>
                  <a:cubicBezTo>
                    <a:pt x="615" y="1237"/>
                    <a:pt x="613" y="1233"/>
                    <a:pt x="610" y="1227"/>
                  </a:cubicBezTo>
                  <a:cubicBezTo>
                    <a:pt x="551" y="1113"/>
                    <a:pt x="501" y="988"/>
                    <a:pt x="503" y="857"/>
                  </a:cubicBezTo>
                  <a:cubicBezTo>
                    <a:pt x="504" y="797"/>
                    <a:pt x="519" y="732"/>
                    <a:pt x="574" y="698"/>
                  </a:cubicBezTo>
                  <a:cubicBezTo>
                    <a:pt x="624" y="666"/>
                    <a:pt x="690" y="670"/>
                    <a:pt x="746" y="676"/>
                  </a:cubicBezTo>
                  <a:cubicBezTo>
                    <a:pt x="802" y="682"/>
                    <a:pt x="858" y="697"/>
                    <a:pt x="915" y="704"/>
                  </a:cubicBezTo>
                  <a:cubicBezTo>
                    <a:pt x="939" y="707"/>
                    <a:pt x="970" y="713"/>
                    <a:pt x="993" y="703"/>
                  </a:cubicBezTo>
                  <a:cubicBezTo>
                    <a:pt x="1030" y="687"/>
                    <a:pt x="1084" y="636"/>
                    <a:pt x="1094" y="601"/>
                  </a:cubicBezTo>
                  <a:cubicBezTo>
                    <a:pt x="1106" y="562"/>
                    <a:pt x="1110" y="522"/>
                    <a:pt x="1114" y="482"/>
                  </a:cubicBezTo>
                  <a:cubicBezTo>
                    <a:pt x="1120" y="420"/>
                    <a:pt x="1146" y="339"/>
                    <a:pt x="1113" y="280"/>
                  </a:cubicBezTo>
                  <a:cubicBezTo>
                    <a:pt x="1084" y="231"/>
                    <a:pt x="1013" y="287"/>
                    <a:pt x="984" y="309"/>
                  </a:cubicBezTo>
                  <a:cubicBezTo>
                    <a:pt x="779" y="464"/>
                    <a:pt x="437" y="398"/>
                    <a:pt x="328" y="300"/>
                  </a:cubicBezTo>
                  <a:cubicBezTo>
                    <a:pt x="268" y="248"/>
                    <a:pt x="255" y="296"/>
                    <a:pt x="258" y="352"/>
                  </a:cubicBezTo>
                  <a:cubicBezTo>
                    <a:pt x="263" y="430"/>
                    <a:pt x="266" y="506"/>
                    <a:pt x="286" y="580"/>
                  </a:cubicBezTo>
                  <a:cubicBezTo>
                    <a:pt x="300" y="636"/>
                    <a:pt x="328" y="774"/>
                    <a:pt x="254" y="802"/>
                  </a:cubicBezTo>
                  <a:cubicBezTo>
                    <a:pt x="189" y="827"/>
                    <a:pt x="135" y="836"/>
                    <a:pt x="66" y="803"/>
                  </a:cubicBezTo>
                  <a:cubicBezTo>
                    <a:pt x="-8" y="768"/>
                    <a:pt x="-5" y="688"/>
                    <a:pt x="5" y="617"/>
                  </a:cubicBezTo>
                  <a:cubicBezTo>
                    <a:pt x="18" y="535"/>
                    <a:pt x="32" y="453"/>
                    <a:pt x="51" y="373"/>
                  </a:cubicBezTo>
                  <a:cubicBezTo>
                    <a:pt x="75" y="273"/>
                    <a:pt x="76" y="147"/>
                    <a:pt x="136" y="60"/>
                  </a:cubicBezTo>
                  <a:cubicBezTo>
                    <a:pt x="189" y="-18"/>
                    <a:pt x="282" y="-10"/>
                    <a:pt x="359" y="29"/>
                  </a:cubicBezTo>
                  <a:cubicBezTo>
                    <a:pt x="513" y="108"/>
                    <a:pt x="661" y="281"/>
                    <a:pt x="846" y="186"/>
                  </a:cubicBezTo>
                  <a:cubicBezTo>
                    <a:pt x="906" y="155"/>
                    <a:pt x="956" y="103"/>
                    <a:pt x="1013" y="65"/>
                  </a:cubicBezTo>
                  <a:cubicBezTo>
                    <a:pt x="1074" y="24"/>
                    <a:pt x="1181" y="-45"/>
                    <a:pt x="1236" y="42"/>
                  </a:cubicBezTo>
                  <a:cubicBezTo>
                    <a:pt x="1273" y="100"/>
                    <a:pt x="1281" y="177"/>
                    <a:pt x="1290" y="243"/>
                  </a:cubicBezTo>
                  <a:cubicBezTo>
                    <a:pt x="1301" y="322"/>
                    <a:pt x="1305" y="400"/>
                    <a:pt x="1305" y="479"/>
                  </a:cubicBezTo>
                  <a:cubicBezTo>
                    <a:pt x="1304" y="547"/>
                    <a:pt x="1304" y="616"/>
                    <a:pt x="1300" y="684"/>
                  </a:cubicBezTo>
                  <a:cubicBezTo>
                    <a:pt x="1296" y="742"/>
                    <a:pt x="1290" y="812"/>
                    <a:pt x="1247" y="855"/>
                  </a:cubicBezTo>
                  <a:cubicBezTo>
                    <a:pt x="1186" y="916"/>
                    <a:pt x="1095" y="938"/>
                    <a:pt x="1012" y="933"/>
                  </a:cubicBezTo>
                  <a:cubicBezTo>
                    <a:pt x="969" y="930"/>
                    <a:pt x="926" y="923"/>
                    <a:pt x="887" y="907"/>
                  </a:cubicBezTo>
                  <a:cubicBezTo>
                    <a:pt x="846" y="890"/>
                    <a:pt x="804" y="860"/>
                    <a:pt x="759" y="853"/>
                  </a:cubicBezTo>
                  <a:cubicBezTo>
                    <a:pt x="693" y="844"/>
                    <a:pt x="675" y="945"/>
                    <a:pt x="668" y="990"/>
                  </a:cubicBezTo>
                  <a:cubicBezTo>
                    <a:pt x="658" y="1050"/>
                    <a:pt x="676" y="1109"/>
                    <a:pt x="674" y="1168"/>
                  </a:cubicBezTo>
                  <a:cubicBezTo>
                    <a:pt x="673" y="1194"/>
                    <a:pt x="657" y="1273"/>
                    <a:pt x="615" y="1237"/>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2" name="Google Shape;232;p23"/>
            <p:cNvSpPr/>
            <p:nvPr/>
          </p:nvSpPr>
          <p:spPr>
            <a:xfrm>
              <a:off x="12255840" y="3177280"/>
              <a:ext cx="56192" cy="246885"/>
            </a:xfrm>
            <a:custGeom>
              <a:avLst/>
              <a:gdLst/>
              <a:ahLst/>
              <a:cxnLst/>
              <a:rect l="l" t="t" r="r" b="b"/>
              <a:pathLst>
                <a:path w="94" h="413" extrusionOk="0">
                  <a:moveTo>
                    <a:pt x="94" y="5"/>
                  </a:moveTo>
                  <a:cubicBezTo>
                    <a:pt x="95" y="0"/>
                    <a:pt x="87" y="-3"/>
                    <a:pt x="85" y="3"/>
                  </a:cubicBezTo>
                  <a:cubicBezTo>
                    <a:pt x="57" y="80"/>
                    <a:pt x="61" y="165"/>
                    <a:pt x="18" y="239"/>
                  </a:cubicBezTo>
                  <a:cubicBezTo>
                    <a:pt x="8" y="254"/>
                    <a:pt x="-2" y="264"/>
                    <a:pt x="1" y="283"/>
                  </a:cubicBezTo>
                  <a:cubicBezTo>
                    <a:pt x="3" y="288"/>
                    <a:pt x="12" y="300"/>
                    <a:pt x="16" y="304"/>
                  </a:cubicBezTo>
                  <a:cubicBezTo>
                    <a:pt x="41" y="337"/>
                    <a:pt x="24" y="383"/>
                    <a:pt x="0" y="411"/>
                  </a:cubicBezTo>
                  <a:cubicBezTo>
                    <a:pt x="-1" y="412"/>
                    <a:pt x="1" y="413"/>
                    <a:pt x="2" y="412"/>
                  </a:cubicBezTo>
                  <a:cubicBezTo>
                    <a:pt x="19" y="394"/>
                    <a:pt x="32" y="370"/>
                    <a:pt x="34" y="345"/>
                  </a:cubicBezTo>
                  <a:cubicBezTo>
                    <a:pt x="36" y="311"/>
                    <a:pt x="1" y="283"/>
                    <a:pt x="21" y="252"/>
                  </a:cubicBezTo>
                  <a:cubicBezTo>
                    <a:pt x="68" y="177"/>
                    <a:pt x="75" y="89"/>
                    <a:pt x="94" y="5"/>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3" name="Google Shape;233;p23"/>
            <p:cNvSpPr/>
            <p:nvPr/>
          </p:nvSpPr>
          <p:spPr>
            <a:xfrm>
              <a:off x="12377788" y="3339877"/>
              <a:ext cx="413069" cy="613925"/>
            </a:xfrm>
            <a:custGeom>
              <a:avLst/>
              <a:gdLst/>
              <a:ahLst/>
              <a:cxnLst/>
              <a:rect l="l" t="t" r="r" b="b"/>
              <a:pathLst>
                <a:path w="691" h="1027" extrusionOk="0">
                  <a:moveTo>
                    <a:pt x="674" y="0"/>
                  </a:moveTo>
                  <a:cubicBezTo>
                    <a:pt x="667" y="33"/>
                    <a:pt x="664" y="67"/>
                    <a:pt x="666" y="100"/>
                  </a:cubicBezTo>
                  <a:cubicBezTo>
                    <a:pt x="669" y="156"/>
                    <a:pt x="678" y="209"/>
                    <a:pt x="672" y="266"/>
                  </a:cubicBezTo>
                  <a:cubicBezTo>
                    <a:pt x="668" y="314"/>
                    <a:pt x="663" y="363"/>
                    <a:pt x="657" y="411"/>
                  </a:cubicBezTo>
                  <a:cubicBezTo>
                    <a:pt x="646" y="498"/>
                    <a:pt x="624" y="576"/>
                    <a:pt x="553" y="632"/>
                  </a:cubicBezTo>
                  <a:cubicBezTo>
                    <a:pt x="504" y="670"/>
                    <a:pt x="444" y="684"/>
                    <a:pt x="385" y="663"/>
                  </a:cubicBezTo>
                  <a:cubicBezTo>
                    <a:pt x="324" y="641"/>
                    <a:pt x="270" y="594"/>
                    <a:pt x="205" y="584"/>
                  </a:cubicBezTo>
                  <a:cubicBezTo>
                    <a:pt x="123" y="570"/>
                    <a:pt x="44" y="629"/>
                    <a:pt x="30" y="710"/>
                  </a:cubicBezTo>
                  <a:cubicBezTo>
                    <a:pt x="13" y="809"/>
                    <a:pt x="47" y="925"/>
                    <a:pt x="0" y="1012"/>
                  </a:cubicBezTo>
                  <a:cubicBezTo>
                    <a:pt x="1" y="1015"/>
                    <a:pt x="2" y="1017"/>
                    <a:pt x="2" y="1017"/>
                  </a:cubicBezTo>
                  <a:cubicBezTo>
                    <a:pt x="44" y="1053"/>
                    <a:pt x="60" y="974"/>
                    <a:pt x="61" y="948"/>
                  </a:cubicBezTo>
                  <a:cubicBezTo>
                    <a:pt x="63" y="889"/>
                    <a:pt x="45" y="830"/>
                    <a:pt x="55" y="770"/>
                  </a:cubicBezTo>
                  <a:cubicBezTo>
                    <a:pt x="62" y="725"/>
                    <a:pt x="80" y="624"/>
                    <a:pt x="146" y="633"/>
                  </a:cubicBezTo>
                  <a:cubicBezTo>
                    <a:pt x="191" y="640"/>
                    <a:pt x="233" y="670"/>
                    <a:pt x="274" y="687"/>
                  </a:cubicBezTo>
                  <a:cubicBezTo>
                    <a:pt x="313" y="703"/>
                    <a:pt x="356" y="710"/>
                    <a:pt x="399" y="713"/>
                  </a:cubicBezTo>
                  <a:cubicBezTo>
                    <a:pt x="482" y="718"/>
                    <a:pt x="573" y="696"/>
                    <a:pt x="634" y="635"/>
                  </a:cubicBezTo>
                  <a:cubicBezTo>
                    <a:pt x="677" y="592"/>
                    <a:pt x="683" y="522"/>
                    <a:pt x="687" y="464"/>
                  </a:cubicBezTo>
                  <a:cubicBezTo>
                    <a:pt x="691" y="396"/>
                    <a:pt x="691" y="327"/>
                    <a:pt x="691" y="259"/>
                  </a:cubicBezTo>
                  <a:cubicBezTo>
                    <a:pt x="692" y="180"/>
                    <a:pt x="688" y="102"/>
                    <a:pt x="677" y="23"/>
                  </a:cubicBezTo>
                  <a:cubicBezTo>
                    <a:pt x="676" y="16"/>
                    <a:pt x="675" y="8"/>
                    <a:pt x="674" y="0"/>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 name="Google Shape;234;p23"/>
            <p:cNvSpPr/>
            <p:nvPr/>
          </p:nvSpPr>
          <p:spPr>
            <a:xfrm>
              <a:off x="12216984" y="1064108"/>
              <a:ext cx="420243" cy="308457"/>
            </a:xfrm>
            <a:custGeom>
              <a:avLst/>
              <a:gdLst/>
              <a:ahLst/>
              <a:cxnLst/>
              <a:rect l="l" t="t" r="r" b="b"/>
              <a:pathLst>
                <a:path w="703" h="516" extrusionOk="0">
                  <a:moveTo>
                    <a:pt x="649" y="219"/>
                  </a:moveTo>
                  <a:cubicBezTo>
                    <a:pt x="646" y="214"/>
                    <a:pt x="643" y="209"/>
                    <a:pt x="640" y="204"/>
                  </a:cubicBezTo>
                  <a:cubicBezTo>
                    <a:pt x="632" y="195"/>
                    <a:pt x="623" y="188"/>
                    <a:pt x="612" y="183"/>
                  </a:cubicBezTo>
                  <a:cubicBezTo>
                    <a:pt x="608" y="182"/>
                    <a:pt x="605" y="180"/>
                    <a:pt x="601" y="179"/>
                  </a:cubicBezTo>
                  <a:cubicBezTo>
                    <a:pt x="600" y="166"/>
                    <a:pt x="596" y="154"/>
                    <a:pt x="591" y="141"/>
                  </a:cubicBezTo>
                  <a:cubicBezTo>
                    <a:pt x="581" y="118"/>
                    <a:pt x="564" y="98"/>
                    <a:pt x="543" y="84"/>
                  </a:cubicBezTo>
                  <a:cubicBezTo>
                    <a:pt x="541" y="77"/>
                    <a:pt x="539" y="69"/>
                    <a:pt x="536" y="62"/>
                  </a:cubicBezTo>
                  <a:cubicBezTo>
                    <a:pt x="527" y="41"/>
                    <a:pt x="511" y="24"/>
                    <a:pt x="492" y="14"/>
                  </a:cubicBezTo>
                  <a:cubicBezTo>
                    <a:pt x="487" y="12"/>
                    <a:pt x="483" y="9"/>
                    <a:pt x="478" y="7"/>
                  </a:cubicBezTo>
                  <a:cubicBezTo>
                    <a:pt x="454" y="-3"/>
                    <a:pt x="427" y="-2"/>
                    <a:pt x="403" y="8"/>
                  </a:cubicBezTo>
                  <a:cubicBezTo>
                    <a:pt x="385" y="15"/>
                    <a:pt x="370" y="28"/>
                    <a:pt x="360" y="44"/>
                  </a:cubicBezTo>
                  <a:cubicBezTo>
                    <a:pt x="356" y="43"/>
                    <a:pt x="352" y="41"/>
                    <a:pt x="349" y="39"/>
                  </a:cubicBezTo>
                  <a:cubicBezTo>
                    <a:pt x="318" y="26"/>
                    <a:pt x="282" y="27"/>
                    <a:pt x="250" y="40"/>
                  </a:cubicBezTo>
                  <a:cubicBezTo>
                    <a:pt x="222" y="52"/>
                    <a:pt x="199" y="75"/>
                    <a:pt x="186" y="102"/>
                  </a:cubicBezTo>
                  <a:cubicBezTo>
                    <a:pt x="156" y="89"/>
                    <a:pt x="118" y="89"/>
                    <a:pt x="88" y="103"/>
                  </a:cubicBezTo>
                  <a:cubicBezTo>
                    <a:pt x="78" y="109"/>
                    <a:pt x="69" y="114"/>
                    <a:pt x="59" y="120"/>
                  </a:cubicBezTo>
                  <a:cubicBezTo>
                    <a:pt x="42" y="134"/>
                    <a:pt x="29" y="151"/>
                    <a:pt x="20" y="171"/>
                  </a:cubicBezTo>
                  <a:cubicBezTo>
                    <a:pt x="8" y="201"/>
                    <a:pt x="8" y="236"/>
                    <a:pt x="20" y="266"/>
                  </a:cubicBezTo>
                  <a:cubicBezTo>
                    <a:pt x="15" y="273"/>
                    <a:pt x="12" y="279"/>
                    <a:pt x="9" y="286"/>
                  </a:cubicBezTo>
                  <a:cubicBezTo>
                    <a:pt x="-3" y="314"/>
                    <a:pt x="-3" y="347"/>
                    <a:pt x="9" y="375"/>
                  </a:cubicBezTo>
                  <a:cubicBezTo>
                    <a:pt x="21" y="402"/>
                    <a:pt x="43" y="423"/>
                    <a:pt x="70" y="435"/>
                  </a:cubicBezTo>
                  <a:cubicBezTo>
                    <a:pt x="98" y="446"/>
                    <a:pt x="131" y="447"/>
                    <a:pt x="158" y="434"/>
                  </a:cubicBezTo>
                  <a:cubicBezTo>
                    <a:pt x="170" y="429"/>
                    <a:pt x="181" y="421"/>
                    <a:pt x="190" y="413"/>
                  </a:cubicBezTo>
                  <a:cubicBezTo>
                    <a:pt x="197" y="417"/>
                    <a:pt x="203" y="420"/>
                    <a:pt x="210" y="423"/>
                  </a:cubicBezTo>
                  <a:cubicBezTo>
                    <a:pt x="237" y="435"/>
                    <a:pt x="271" y="435"/>
                    <a:pt x="298" y="422"/>
                  </a:cubicBezTo>
                  <a:cubicBezTo>
                    <a:pt x="307" y="418"/>
                    <a:pt x="315" y="412"/>
                    <a:pt x="324" y="407"/>
                  </a:cubicBezTo>
                  <a:cubicBezTo>
                    <a:pt x="328" y="404"/>
                    <a:pt x="332" y="401"/>
                    <a:pt x="335" y="397"/>
                  </a:cubicBezTo>
                  <a:cubicBezTo>
                    <a:pt x="345" y="405"/>
                    <a:pt x="355" y="411"/>
                    <a:pt x="366" y="415"/>
                  </a:cubicBezTo>
                  <a:cubicBezTo>
                    <a:pt x="394" y="427"/>
                    <a:pt x="428" y="428"/>
                    <a:pt x="456" y="415"/>
                  </a:cubicBezTo>
                  <a:cubicBezTo>
                    <a:pt x="464" y="410"/>
                    <a:pt x="473" y="405"/>
                    <a:pt x="481" y="399"/>
                  </a:cubicBezTo>
                  <a:cubicBezTo>
                    <a:pt x="482" y="399"/>
                    <a:pt x="482" y="399"/>
                    <a:pt x="482" y="399"/>
                  </a:cubicBezTo>
                  <a:cubicBezTo>
                    <a:pt x="512" y="430"/>
                    <a:pt x="560" y="443"/>
                    <a:pt x="601" y="424"/>
                  </a:cubicBezTo>
                  <a:cubicBezTo>
                    <a:pt x="607" y="421"/>
                    <a:pt x="612" y="418"/>
                    <a:pt x="617" y="415"/>
                  </a:cubicBezTo>
                  <a:cubicBezTo>
                    <a:pt x="626" y="423"/>
                    <a:pt x="634" y="432"/>
                    <a:pt x="641" y="441"/>
                  </a:cubicBezTo>
                  <a:cubicBezTo>
                    <a:pt x="659" y="462"/>
                    <a:pt x="665" y="484"/>
                    <a:pt x="677" y="508"/>
                  </a:cubicBezTo>
                  <a:cubicBezTo>
                    <a:pt x="682" y="520"/>
                    <a:pt x="702" y="519"/>
                    <a:pt x="703" y="505"/>
                  </a:cubicBezTo>
                  <a:cubicBezTo>
                    <a:pt x="707" y="460"/>
                    <a:pt x="671" y="425"/>
                    <a:pt x="640" y="394"/>
                  </a:cubicBezTo>
                  <a:cubicBezTo>
                    <a:pt x="665" y="364"/>
                    <a:pt x="673" y="323"/>
                    <a:pt x="656" y="285"/>
                  </a:cubicBezTo>
                  <a:cubicBezTo>
                    <a:pt x="655" y="281"/>
                    <a:pt x="653" y="277"/>
                    <a:pt x="651" y="274"/>
                  </a:cubicBezTo>
                  <a:cubicBezTo>
                    <a:pt x="655" y="263"/>
                    <a:pt x="656" y="252"/>
                    <a:pt x="654" y="240"/>
                  </a:cubicBezTo>
                  <a:cubicBezTo>
                    <a:pt x="654" y="233"/>
                    <a:pt x="651" y="226"/>
                    <a:pt x="649" y="219"/>
                  </a:cubicBezTo>
                  <a:close/>
                </a:path>
              </a:pathLst>
            </a:custGeom>
            <a:solidFill>
              <a:srgbClr val="BF3B8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 name="Google Shape;235;p23"/>
            <p:cNvSpPr/>
            <p:nvPr/>
          </p:nvSpPr>
          <p:spPr>
            <a:xfrm>
              <a:off x="12429198" y="1155569"/>
              <a:ext cx="20325" cy="57387"/>
            </a:xfrm>
            <a:custGeom>
              <a:avLst/>
              <a:gdLst/>
              <a:ahLst/>
              <a:cxnLst/>
              <a:rect l="l" t="t" r="r" b="b"/>
              <a:pathLst>
                <a:path w="34" h="96" extrusionOk="0">
                  <a:moveTo>
                    <a:pt x="19" y="4"/>
                  </a:moveTo>
                  <a:cubicBezTo>
                    <a:pt x="13" y="-6"/>
                    <a:pt x="1" y="4"/>
                    <a:pt x="4" y="13"/>
                  </a:cubicBezTo>
                  <a:cubicBezTo>
                    <a:pt x="10" y="34"/>
                    <a:pt x="26" y="68"/>
                    <a:pt x="3" y="84"/>
                  </a:cubicBezTo>
                  <a:cubicBezTo>
                    <a:pt x="-3" y="88"/>
                    <a:pt x="2" y="98"/>
                    <a:pt x="9" y="95"/>
                  </a:cubicBezTo>
                  <a:cubicBezTo>
                    <a:pt x="45" y="78"/>
                    <a:pt x="37" y="31"/>
                    <a:pt x="19" y="4"/>
                  </a:cubicBezTo>
                  <a:close/>
                </a:path>
              </a:pathLst>
            </a:custGeom>
            <a:solidFill>
              <a:srgbClr val="BF3B8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 name="Google Shape;236;p23"/>
            <p:cNvSpPr/>
            <p:nvPr/>
          </p:nvSpPr>
          <p:spPr>
            <a:xfrm>
              <a:off x="12526637" y="1197414"/>
              <a:ext cx="29889" cy="53203"/>
            </a:xfrm>
            <a:custGeom>
              <a:avLst/>
              <a:gdLst/>
              <a:ahLst/>
              <a:cxnLst/>
              <a:rect l="l" t="t" r="r" b="b"/>
              <a:pathLst>
                <a:path w="50" h="89" extrusionOk="0">
                  <a:moveTo>
                    <a:pt x="3" y="9"/>
                  </a:moveTo>
                  <a:cubicBezTo>
                    <a:pt x="-4" y="40"/>
                    <a:pt x="5" y="72"/>
                    <a:pt x="34" y="87"/>
                  </a:cubicBezTo>
                  <a:cubicBezTo>
                    <a:pt x="48" y="95"/>
                    <a:pt x="57" y="72"/>
                    <a:pt x="43" y="65"/>
                  </a:cubicBezTo>
                  <a:cubicBezTo>
                    <a:pt x="24" y="54"/>
                    <a:pt x="23" y="31"/>
                    <a:pt x="24" y="11"/>
                  </a:cubicBezTo>
                  <a:cubicBezTo>
                    <a:pt x="25" y="-2"/>
                    <a:pt x="6" y="-5"/>
                    <a:pt x="3" y="9"/>
                  </a:cubicBezTo>
                  <a:close/>
                </a:path>
              </a:pathLst>
            </a:custGeom>
            <a:solidFill>
              <a:srgbClr val="BF3B8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 name="Google Shape;237;p23"/>
            <p:cNvSpPr/>
            <p:nvPr/>
          </p:nvSpPr>
          <p:spPr>
            <a:xfrm>
              <a:off x="12312032" y="1994262"/>
              <a:ext cx="230147" cy="277372"/>
            </a:xfrm>
            <a:custGeom>
              <a:avLst/>
              <a:gdLst/>
              <a:ahLst/>
              <a:cxnLst/>
              <a:rect l="l" t="t" r="r" b="b"/>
              <a:pathLst>
                <a:path w="385" h="464" extrusionOk="0">
                  <a:moveTo>
                    <a:pt x="247" y="227"/>
                  </a:moveTo>
                  <a:cubicBezTo>
                    <a:pt x="236" y="142"/>
                    <a:pt x="247" y="0"/>
                    <a:pt x="247" y="0"/>
                  </a:cubicBezTo>
                  <a:lnTo>
                    <a:pt x="199" y="0"/>
                  </a:lnTo>
                  <a:lnTo>
                    <a:pt x="184" y="0"/>
                  </a:lnTo>
                  <a:lnTo>
                    <a:pt x="137" y="0"/>
                  </a:lnTo>
                  <a:cubicBezTo>
                    <a:pt x="137" y="0"/>
                    <a:pt x="148" y="142"/>
                    <a:pt x="138" y="227"/>
                  </a:cubicBezTo>
                  <a:cubicBezTo>
                    <a:pt x="128" y="312"/>
                    <a:pt x="0" y="342"/>
                    <a:pt x="0" y="342"/>
                  </a:cubicBezTo>
                  <a:lnTo>
                    <a:pt x="0" y="464"/>
                  </a:lnTo>
                  <a:cubicBezTo>
                    <a:pt x="113" y="462"/>
                    <a:pt x="183" y="379"/>
                    <a:pt x="194" y="362"/>
                  </a:cubicBezTo>
                  <a:cubicBezTo>
                    <a:pt x="205" y="379"/>
                    <a:pt x="272" y="462"/>
                    <a:pt x="385" y="464"/>
                  </a:cubicBezTo>
                  <a:lnTo>
                    <a:pt x="385" y="342"/>
                  </a:lnTo>
                  <a:cubicBezTo>
                    <a:pt x="385" y="342"/>
                    <a:pt x="257" y="312"/>
                    <a:pt x="247" y="227"/>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 name="Google Shape;238;p23"/>
            <p:cNvSpPr/>
            <p:nvPr/>
          </p:nvSpPr>
          <p:spPr>
            <a:xfrm>
              <a:off x="12488378" y="2085126"/>
              <a:ext cx="365844" cy="658759"/>
            </a:xfrm>
            <a:custGeom>
              <a:avLst/>
              <a:gdLst/>
              <a:ahLst/>
              <a:cxnLst/>
              <a:rect l="l" t="t" r="r" b="b"/>
              <a:pathLst>
                <a:path w="612" h="1102" extrusionOk="0">
                  <a:moveTo>
                    <a:pt x="42" y="64"/>
                  </a:moveTo>
                  <a:cubicBezTo>
                    <a:pt x="42" y="64"/>
                    <a:pt x="80" y="589"/>
                    <a:pt x="42" y="664"/>
                  </a:cubicBezTo>
                  <a:cubicBezTo>
                    <a:pt x="5" y="739"/>
                    <a:pt x="-79" y="1087"/>
                    <a:pt x="189" y="1083"/>
                  </a:cubicBezTo>
                  <a:cubicBezTo>
                    <a:pt x="189" y="1083"/>
                    <a:pt x="590" y="1190"/>
                    <a:pt x="607" y="897"/>
                  </a:cubicBezTo>
                  <a:cubicBezTo>
                    <a:pt x="624" y="605"/>
                    <a:pt x="603" y="360"/>
                    <a:pt x="448" y="226"/>
                  </a:cubicBezTo>
                  <a:cubicBezTo>
                    <a:pt x="293" y="91"/>
                    <a:pt x="33" y="-103"/>
                    <a:pt x="42" y="64"/>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 name="Google Shape;239;p23"/>
            <p:cNvSpPr/>
            <p:nvPr/>
          </p:nvSpPr>
          <p:spPr>
            <a:xfrm>
              <a:off x="11998194" y="2085126"/>
              <a:ext cx="365844" cy="658759"/>
            </a:xfrm>
            <a:custGeom>
              <a:avLst/>
              <a:gdLst/>
              <a:ahLst/>
              <a:cxnLst/>
              <a:rect l="l" t="t" r="r" b="b"/>
              <a:pathLst>
                <a:path w="612" h="1102" extrusionOk="0">
                  <a:moveTo>
                    <a:pt x="570" y="64"/>
                  </a:moveTo>
                  <a:cubicBezTo>
                    <a:pt x="570" y="64"/>
                    <a:pt x="532" y="589"/>
                    <a:pt x="570" y="664"/>
                  </a:cubicBezTo>
                  <a:cubicBezTo>
                    <a:pt x="607" y="739"/>
                    <a:pt x="691" y="1087"/>
                    <a:pt x="423" y="1083"/>
                  </a:cubicBezTo>
                  <a:cubicBezTo>
                    <a:pt x="423" y="1083"/>
                    <a:pt x="22" y="1190"/>
                    <a:pt x="5" y="897"/>
                  </a:cubicBezTo>
                  <a:cubicBezTo>
                    <a:pt x="-12" y="605"/>
                    <a:pt x="9" y="360"/>
                    <a:pt x="164" y="226"/>
                  </a:cubicBezTo>
                  <a:cubicBezTo>
                    <a:pt x="319" y="91"/>
                    <a:pt x="579" y="-103"/>
                    <a:pt x="570" y="64"/>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 name="Google Shape;240;p23"/>
            <p:cNvSpPr/>
            <p:nvPr/>
          </p:nvSpPr>
          <p:spPr>
            <a:xfrm>
              <a:off x="12584622" y="2097081"/>
              <a:ext cx="269601" cy="631261"/>
            </a:xfrm>
            <a:custGeom>
              <a:avLst/>
              <a:gdLst/>
              <a:ahLst/>
              <a:cxnLst/>
              <a:rect l="l" t="t" r="r" b="b"/>
              <a:pathLst>
                <a:path w="451" h="1056" extrusionOk="0">
                  <a:moveTo>
                    <a:pt x="287" y="206"/>
                  </a:moveTo>
                  <a:cubicBezTo>
                    <a:pt x="202" y="132"/>
                    <a:pt x="86" y="41"/>
                    <a:pt x="0" y="0"/>
                  </a:cubicBezTo>
                  <a:cubicBezTo>
                    <a:pt x="32" y="27"/>
                    <a:pt x="66" y="52"/>
                    <a:pt x="91" y="78"/>
                  </a:cubicBezTo>
                  <a:cubicBezTo>
                    <a:pt x="149" y="136"/>
                    <a:pt x="204" y="200"/>
                    <a:pt x="245" y="270"/>
                  </a:cubicBezTo>
                  <a:cubicBezTo>
                    <a:pt x="319" y="396"/>
                    <a:pt x="381" y="538"/>
                    <a:pt x="398" y="683"/>
                  </a:cubicBezTo>
                  <a:cubicBezTo>
                    <a:pt x="410" y="789"/>
                    <a:pt x="401" y="953"/>
                    <a:pt x="329" y="1056"/>
                  </a:cubicBezTo>
                  <a:cubicBezTo>
                    <a:pt x="391" y="1029"/>
                    <a:pt x="440" y="976"/>
                    <a:pt x="446" y="877"/>
                  </a:cubicBezTo>
                  <a:cubicBezTo>
                    <a:pt x="463" y="585"/>
                    <a:pt x="442" y="340"/>
                    <a:pt x="287" y="206"/>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 name="Google Shape;241;p23"/>
            <p:cNvSpPr/>
            <p:nvPr/>
          </p:nvSpPr>
          <p:spPr>
            <a:xfrm>
              <a:off x="12283338" y="2106646"/>
              <a:ext cx="80701" cy="607947"/>
            </a:xfrm>
            <a:custGeom>
              <a:avLst/>
              <a:gdLst/>
              <a:ahLst/>
              <a:cxnLst/>
              <a:rect l="l" t="t" r="r" b="b"/>
              <a:pathLst>
                <a:path w="135" h="1017" extrusionOk="0">
                  <a:moveTo>
                    <a:pt x="93" y="628"/>
                  </a:moveTo>
                  <a:cubicBezTo>
                    <a:pt x="55" y="553"/>
                    <a:pt x="93" y="28"/>
                    <a:pt x="93" y="28"/>
                  </a:cubicBezTo>
                  <a:cubicBezTo>
                    <a:pt x="93" y="17"/>
                    <a:pt x="93" y="8"/>
                    <a:pt x="91" y="0"/>
                  </a:cubicBezTo>
                  <a:cubicBezTo>
                    <a:pt x="75" y="83"/>
                    <a:pt x="49" y="165"/>
                    <a:pt x="27" y="245"/>
                  </a:cubicBezTo>
                  <a:cubicBezTo>
                    <a:pt x="-7" y="370"/>
                    <a:pt x="-8" y="494"/>
                    <a:pt x="19" y="621"/>
                  </a:cubicBezTo>
                  <a:cubicBezTo>
                    <a:pt x="48" y="758"/>
                    <a:pt x="86" y="886"/>
                    <a:pt x="62" y="1017"/>
                  </a:cubicBezTo>
                  <a:cubicBezTo>
                    <a:pt x="184" y="931"/>
                    <a:pt x="123" y="689"/>
                    <a:pt x="93" y="628"/>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 name="Google Shape;242;p23"/>
            <p:cNvSpPr/>
            <p:nvPr/>
          </p:nvSpPr>
          <p:spPr>
            <a:xfrm>
              <a:off x="12032866" y="2158653"/>
              <a:ext cx="209225" cy="417254"/>
            </a:xfrm>
            <a:custGeom>
              <a:avLst/>
              <a:gdLst/>
              <a:ahLst/>
              <a:cxnLst/>
              <a:rect l="l" t="t" r="r" b="b"/>
              <a:pathLst>
                <a:path w="350" h="698" extrusionOk="0">
                  <a:moveTo>
                    <a:pt x="332" y="2"/>
                  </a:moveTo>
                  <a:cubicBezTo>
                    <a:pt x="230" y="85"/>
                    <a:pt x="134" y="155"/>
                    <a:pt x="78" y="274"/>
                  </a:cubicBezTo>
                  <a:cubicBezTo>
                    <a:pt x="21" y="397"/>
                    <a:pt x="-2" y="529"/>
                    <a:pt x="0" y="663"/>
                  </a:cubicBezTo>
                  <a:cubicBezTo>
                    <a:pt x="1" y="708"/>
                    <a:pt x="73" y="711"/>
                    <a:pt x="76" y="664"/>
                  </a:cubicBezTo>
                  <a:cubicBezTo>
                    <a:pt x="81" y="548"/>
                    <a:pt x="94" y="437"/>
                    <a:pt x="133" y="327"/>
                  </a:cubicBezTo>
                  <a:cubicBezTo>
                    <a:pt x="176" y="204"/>
                    <a:pt x="270" y="117"/>
                    <a:pt x="348" y="15"/>
                  </a:cubicBezTo>
                  <a:cubicBezTo>
                    <a:pt x="355" y="5"/>
                    <a:pt x="340" y="-5"/>
                    <a:pt x="332" y="2"/>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 name="Google Shape;243;p23"/>
            <p:cNvSpPr/>
            <p:nvPr/>
          </p:nvSpPr>
          <p:spPr>
            <a:xfrm>
              <a:off x="12403493" y="2030129"/>
              <a:ext cx="18531" cy="104612"/>
            </a:xfrm>
            <a:custGeom>
              <a:avLst/>
              <a:gdLst/>
              <a:ahLst/>
              <a:cxnLst/>
              <a:rect l="l" t="t" r="r" b="b"/>
              <a:pathLst>
                <a:path w="31" h="175" extrusionOk="0">
                  <a:moveTo>
                    <a:pt x="24" y="5"/>
                  </a:moveTo>
                  <a:cubicBezTo>
                    <a:pt x="23" y="0"/>
                    <a:pt x="14" y="-2"/>
                    <a:pt x="13" y="4"/>
                  </a:cubicBezTo>
                  <a:cubicBezTo>
                    <a:pt x="2" y="55"/>
                    <a:pt x="4" y="110"/>
                    <a:pt x="0" y="162"/>
                  </a:cubicBezTo>
                  <a:cubicBezTo>
                    <a:pt x="-1" y="179"/>
                    <a:pt x="24" y="179"/>
                    <a:pt x="27" y="163"/>
                  </a:cubicBezTo>
                  <a:cubicBezTo>
                    <a:pt x="35" y="112"/>
                    <a:pt x="29" y="57"/>
                    <a:pt x="24" y="5"/>
                  </a:cubicBezTo>
                  <a:close/>
                </a:path>
              </a:pathLst>
            </a:custGeom>
            <a:solidFill>
              <a:srgbClr val="AF8FAC"/>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 name="Google Shape;244;p23"/>
            <p:cNvSpPr/>
            <p:nvPr/>
          </p:nvSpPr>
          <p:spPr>
            <a:xfrm>
              <a:off x="12346105" y="2161044"/>
              <a:ext cx="58583" cy="47823"/>
            </a:xfrm>
            <a:custGeom>
              <a:avLst/>
              <a:gdLst/>
              <a:ahLst/>
              <a:cxnLst/>
              <a:rect l="l" t="t" r="r" b="b"/>
              <a:pathLst>
                <a:path w="98" h="80" extrusionOk="0">
                  <a:moveTo>
                    <a:pt x="80" y="3"/>
                  </a:moveTo>
                  <a:cubicBezTo>
                    <a:pt x="54" y="24"/>
                    <a:pt x="33" y="48"/>
                    <a:pt x="4" y="65"/>
                  </a:cubicBezTo>
                  <a:cubicBezTo>
                    <a:pt x="-3" y="70"/>
                    <a:pt x="0" y="82"/>
                    <a:pt x="9" y="79"/>
                  </a:cubicBezTo>
                  <a:cubicBezTo>
                    <a:pt x="44" y="68"/>
                    <a:pt x="87" y="49"/>
                    <a:pt x="98" y="13"/>
                  </a:cubicBezTo>
                  <a:cubicBezTo>
                    <a:pt x="100" y="3"/>
                    <a:pt x="88" y="-4"/>
                    <a:pt x="80" y="3"/>
                  </a:cubicBezTo>
                  <a:close/>
                </a:path>
              </a:pathLst>
            </a:custGeom>
            <a:solidFill>
              <a:srgbClr val="AF8FA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 name="Google Shape;245;p23"/>
            <p:cNvSpPr/>
            <p:nvPr/>
          </p:nvSpPr>
          <p:spPr>
            <a:xfrm>
              <a:off x="12348497" y="2331413"/>
              <a:ext cx="144066" cy="211018"/>
            </a:xfrm>
            <a:custGeom>
              <a:avLst/>
              <a:gdLst/>
              <a:ahLst/>
              <a:cxnLst/>
              <a:rect l="l" t="t" r="r" b="b"/>
              <a:pathLst>
                <a:path w="241" h="353" extrusionOk="0">
                  <a:moveTo>
                    <a:pt x="173" y="351"/>
                  </a:moveTo>
                  <a:cubicBezTo>
                    <a:pt x="173" y="351"/>
                    <a:pt x="190" y="241"/>
                    <a:pt x="195" y="226"/>
                  </a:cubicBezTo>
                  <a:cubicBezTo>
                    <a:pt x="200" y="210"/>
                    <a:pt x="240" y="173"/>
                    <a:pt x="240" y="173"/>
                  </a:cubicBezTo>
                  <a:cubicBezTo>
                    <a:pt x="240" y="173"/>
                    <a:pt x="244" y="136"/>
                    <a:pt x="215" y="114"/>
                  </a:cubicBezTo>
                  <a:cubicBezTo>
                    <a:pt x="185" y="91"/>
                    <a:pt x="181" y="129"/>
                    <a:pt x="168" y="119"/>
                  </a:cubicBezTo>
                  <a:cubicBezTo>
                    <a:pt x="155" y="110"/>
                    <a:pt x="80" y="19"/>
                    <a:pt x="62" y="3"/>
                  </a:cubicBezTo>
                  <a:cubicBezTo>
                    <a:pt x="43" y="-13"/>
                    <a:pt x="-15" y="35"/>
                    <a:pt x="3" y="55"/>
                  </a:cubicBezTo>
                  <a:cubicBezTo>
                    <a:pt x="22" y="76"/>
                    <a:pt x="106" y="209"/>
                    <a:pt x="90" y="291"/>
                  </a:cubicBezTo>
                  <a:cubicBezTo>
                    <a:pt x="75" y="372"/>
                    <a:pt x="173" y="351"/>
                    <a:pt x="173" y="351"/>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 name="Google Shape;246;p23"/>
            <p:cNvSpPr/>
            <p:nvPr/>
          </p:nvSpPr>
          <p:spPr>
            <a:xfrm>
              <a:off x="12423818" y="2318860"/>
              <a:ext cx="150044" cy="228354"/>
            </a:xfrm>
            <a:custGeom>
              <a:avLst/>
              <a:gdLst/>
              <a:ahLst/>
              <a:cxnLst/>
              <a:rect l="l" t="t" r="r" b="b"/>
              <a:pathLst>
                <a:path w="251" h="382" extrusionOk="0">
                  <a:moveTo>
                    <a:pt x="39" y="359"/>
                  </a:moveTo>
                  <a:cubicBezTo>
                    <a:pt x="39" y="359"/>
                    <a:pt x="-48" y="227"/>
                    <a:pt x="39" y="133"/>
                  </a:cubicBezTo>
                  <a:cubicBezTo>
                    <a:pt x="125" y="40"/>
                    <a:pt x="125" y="12"/>
                    <a:pt x="129" y="2"/>
                  </a:cubicBezTo>
                  <a:cubicBezTo>
                    <a:pt x="129" y="2"/>
                    <a:pt x="175" y="-6"/>
                    <a:pt x="181" y="12"/>
                  </a:cubicBezTo>
                  <a:cubicBezTo>
                    <a:pt x="186" y="31"/>
                    <a:pt x="191" y="65"/>
                    <a:pt x="208" y="81"/>
                  </a:cubicBezTo>
                  <a:cubicBezTo>
                    <a:pt x="226" y="96"/>
                    <a:pt x="289" y="177"/>
                    <a:pt x="220" y="245"/>
                  </a:cubicBezTo>
                  <a:cubicBezTo>
                    <a:pt x="152" y="314"/>
                    <a:pt x="94" y="434"/>
                    <a:pt x="39" y="359"/>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 name="Google Shape;247;p23"/>
            <p:cNvSpPr/>
            <p:nvPr/>
          </p:nvSpPr>
          <p:spPr>
            <a:xfrm>
              <a:off x="12433980" y="2392985"/>
              <a:ext cx="185911" cy="159609"/>
            </a:xfrm>
            <a:custGeom>
              <a:avLst/>
              <a:gdLst/>
              <a:ahLst/>
              <a:cxnLst/>
              <a:rect l="l" t="t" r="r" b="b"/>
              <a:pathLst>
                <a:path w="311" h="267" extrusionOk="0">
                  <a:moveTo>
                    <a:pt x="0" y="238"/>
                  </a:moveTo>
                  <a:cubicBezTo>
                    <a:pt x="0" y="238"/>
                    <a:pt x="43" y="136"/>
                    <a:pt x="47" y="120"/>
                  </a:cubicBezTo>
                  <a:cubicBezTo>
                    <a:pt x="50" y="104"/>
                    <a:pt x="36" y="51"/>
                    <a:pt x="36" y="51"/>
                  </a:cubicBezTo>
                  <a:cubicBezTo>
                    <a:pt x="36" y="51"/>
                    <a:pt x="51" y="18"/>
                    <a:pt x="88" y="15"/>
                  </a:cubicBezTo>
                  <a:cubicBezTo>
                    <a:pt x="125" y="11"/>
                    <a:pt x="109" y="45"/>
                    <a:pt x="125" y="43"/>
                  </a:cubicBezTo>
                  <a:cubicBezTo>
                    <a:pt x="141" y="42"/>
                    <a:pt x="253" y="4"/>
                    <a:pt x="277" y="0"/>
                  </a:cubicBezTo>
                  <a:cubicBezTo>
                    <a:pt x="301" y="-4"/>
                    <a:pt x="326" y="67"/>
                    <a:pt x="299" y="75"/>
                  </a:cubicBezTo>
                  <a:cubicBezTo>
                    <a:pt x="273" y="83"/>
                    <a:pt x="131" y="153"/>
                    <a:pt x="102" y="231"/>
                  </a:cubicBezTo>
                  <a:cubicBezTo>
                    <a:pt x="73" y="308"/>
                    <a:pt x="0" y="238"/>
                    <a:pt x="0" y="238"/>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 name="Google Shape;248;p23"/>
            <p:cNvSpPr/>
            <p:nvPr/>
          </p:nvSpPr>
          <p:spPr>
            <a:xfrm>
              <a:off x="12521257" y="2319458"/>
              <a:ext cx="46627" cy="75919"/>
            </a:xfrm>
            <a:custGeom>
              <a:avLst/>
              <a:gdLst/>
              <a:ahLst/>
              <a:cxnLst/>
              <a:rect l="l" t="t" r="r" b="b"/>
              <a:pathLst>
                <a:path w="78" h="127" extrusionOk="0">
                  <a:moveTo>
                    <a:pt x="36" y="98"/>
                  </a:moveTo>
                  <a:cubicBezTo>
                    <a:pt x="42" y="105"/>
                    <a:pt x="49" y="114"/>
                    <a:pt x="57" y="119"/>
                  </a:cubicBezTo>
                  <a:cubicBezTo>
                    <a:pt x="64" y="123"/>
                    <a:pt x="71" y="125"/>
                    <a:pt x="78" y="127"/>
                  </a:cubicBezTo>
                  <a:cubicBezTo>
                    <a:pt x="68" y="104"/>
                    <a:pt x="52" y="86"/>
                    <a:pt x="45" y="80"/>
                  </a:cubicBezTo>
                  <a:cubicBezTo>
                    <a:pt x="28" y="64"/>
                    <a:pt x="23" y="30"/>
                    <a:pt x="18" y="11"/>
                  </a:cubicBezTo>
                  <a:cubicBezTo>
                    <a:pt x="16" y="5"/>
                    <a:pt x="9" y="1"/>
                    <a:pt x="0" y="0"/>
                  </a:cubicBezTo>
                  <a:cubicBezTo>
                    <a:pt x="8" y="34"/>
                    <a:pt x="16" y="69"/>
                    <a:pt x="36" y="98"/>
                  </a:cubicBezTo>
                  <a:close/>
                </a:path>
              </a:pathLst>
            </a:custGeom>
            <a:solidFill>
              <a:srgbClr val="A5BABB"/>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 name="Google Shape;249;p23"/>
            <p:cNvSpPr/>
            <p:nvPr/>
          </p:nvSpPr>
          <p:spPr>
            <a:xfrm>
              <a:off x="12556526" y="2392985"/>
              <a:ext cx="63365" cy="74125"/>
            </a:xfrm>
            <a:custGeom>
              <a:avLst/>
              <a:gdLst/>
              <a:ahLst/>
              <a:cxnLst/>
              <a:rect l="l" t="t" r="r" b="b"/>
              <a:pathLst>
                <a:path w="106" h="124" extrusionOk="0">
                  <a:moveTo>
                    <a:pt x="72" y="0"/>
                  </a:moveTo>
                  <a:cubicBezTo>
                    <a:pt x="65" y="1"/>
                    <a:pt x="52" y="5"/>
                    <a:pt x="36" y="9"/>
                  </a:cubicBezTo>
                  <a:cubicBezTo>
                    <a:pt x="45" y="13"/>
                    <a:pt x="54" y="18"/>
                    <a:pt x="59" y="27"/>
                  </a:cubicBezTo>
                  <a:cubicBezTo>
                    <a:pt x="72" y="51"/>
                    <a:pt x="55" y="75"/>
                    <a:pt x="38" y="92"/>
                  </a:cubicBezTo>
                  <a:cubicBezTo>
                    <a:pt x="27" y="103"/>
                    <a:pt x="14" y="113"/>
                    <a:pt x="1" y="122"/>
                  </a:cubicBezTo>
                  <a:cubicBezTo>
                    <a:pt x="1" y="123"/>
                    <a:pt x="0" y="124"/>
                    <a:pt x="0" y="124"/>
                  </a:cubicBezTo>
                  <a:cubicBezTo>
                    <a:pt x="41" y="97"/>
                    <a:pt x="82" y="79"/>
                    <a:pt x="94" y="75"/>
                  </a:cubicBezTo>
                  <a:cubicBezTo>
                    <a:pt x="121" y="67"/>
                    <a:pt x="96" y="-4"/>
                    <a:pt x="72" y="0"/>
                  </a:cubicBezTo>
                  <a:close/>
                </a:path>
              </a:pathLst>
            </a:custGeom>
            <a:solidFill>
              <a:srgbClr val="A5BAB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0" name="Google Shape;250;p23"/>
            <p:cNvSpPr/>
            <p:nvPr/>
          </p:nvSpPr>
          <p:spPr>
            <a:xfrm>
              <a:off x="12313227" y="2437221"/>
              <a:ext cx="344324" cy="334162"/>
            </a:xfrm>
            <a:custGeom>
              <a:avLst/>
              <a:gdLst/>
              <a:ahLst/>
              <a:cxnLst/>
              <a:rect l="l" t="t" r="r" b="b"/>
              <a:pathLst>
                <a:path w="576" h="559" extrusionOk="0">
                  <a:moveTo>
                    <a:pt x="370" y="69"/>
                  </a:moveTo>
                  <a:cubicBezTo>
                    <a:pt x="370" y="69"/>
                    <a:pt x="286" y="-20"/>
                    <a:pt x="200" y="4"/>
                  </a:cubicBezTo>
                  <a:cubicBezTo>
                    <a:pt x="115" y="28"/>
                    <a:pt x="-47" y="132"/>
                    <a:pt x="13" y="291"/>
                  </a:cubicBezTo>
                  <a:cubicBezTo>
                    <a:pt x="74" y="451"/>
                    <a:pt x="338" y="629"/>
                    <a:pt x="486" y="531"/>
                  </a:cubicBezTo>
                  <a:cubicBezTo>
                    <a:pt x="633" y="434"/>
                    <a:pt x="564" y="131"/>
                    <a:pt x="528" y="82"/>
                  </a:cubicBezTo>
                  <a:cubicBezTo>
                    <a:pt x="493" y="33"/>
                    <a:pt x="445" y="8"/>
                    <a:pt x="370" y="69"/>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 name="Google Shape;251;p23"/>
            <p:cNvSpPr/>
            <p:nvPr/>
          </p:nvSpPr>
          <p:spPr>
            <a:xfrm>
              <a:off x="12547559" y="2547214"/>
              <a:ext cx="145262" cy="148251"/>
            </a:xfrm>
            <a:custGeom>
              <a:avLst/>
              <a:gdLst/>
              <a:ahLst/>
              <a:cxnLst/>
              <a:rect l="l" t="t" r="r" b="b"/>
              <a:pathLst>
                <a:path w="243" h="248" extrusionOk="0">
                  <a:moveTo>
                    <a:pt x="241" y="138"/>
                  </a:moveTo>
                  <a:cubicBezTo>
                    <a:pt x="224" y="129"/>
                    <a:pt x="204" y="124"/>
                    <a:pt x="186" y="119"/>
                  </a:cubicBezTo>
                  <a:cubicBezTo>
                    <a:pt x="160" y="112"/>
                    <a:pt x="134" y="104"/>
                    <a:pt x="108" y="96"/>
                  </a:cubicBezTo>
                  <a:cubicBezTo>
                    <a:pt x="84" y="87"/>
                    <a:pt x="61" y="77"/>
                    <a:pt x="41" y="61"/>
                  </a:cubicBezTo>
                  <a:cubicBezTo>
                    <a:pt x="22" y="47"/>
                    <a:pt x="14" y="29"/>
                    <a:pt x="13" y="6"/>
                  </a:cubicBezTo>
                  <a:cubicBezTo>
                    <a:pt x="13" y="0"/>
                    <a:pt x="3" y="-2"/>
                    <a:pt x="2" y="4"/>
                  </a:cubicBezTo>
                  <a:cubicBezTo>
                    <a:pt x="-10" y="56"/>
                    <a:pt x="50" y="86"/>
                    <a:pt x="89" y="102"/>
                  </a:cubicBezTo>
                  <a:cubicBezTo>
                    <a:pt x="99" y="105"/>
                    <a:pt x="109" y="109"/>
                    <a:pt x="120" y="112"/>
                  </a:cubicBezTo>
                  <a:cubicBezTo>
                    <a:pt x="120" y="123"/>
                    <a:pt x="123" y="133"/>
                    <a:pt x="123" y="144"/>
                  </a:cubicBezTo>
                  <a:cubicBezTo>
                    <a:pt x="124" y="156"/>
                    <a:pt x="122" y="168"/>
                    <a:pt x="120" y="179"/>
                  </a:cubicBezTo>
                  <a:cubicBezTo>
                    <a:pt x="114" y="203"/>
                    <a:pt x="100" y="225"/>
                    <a:pt x="80" y="239"/>
                  </a:cubicBezTo>
                  <a:cubicBezTo>
                    <a:pt x="76" y="243"/>
                    <a:pt x="81" y="250"/>
                    <a:pt x="86" y="247"/>
                  </a:cubicBezTo>
                  <a:cubicBezTo>
                    <a:pt x="110" y="235"/>
                    <a:pt x="124" y="212"/>
                    <a:pt x="131" y="186"/>
                  </a:cubicBezTo>
                  <a:cubicBezTo>
                    <a:pt x="137" y="166"/>
                    <a:pt x="139" y="135"/>
                    <a:pt x="129" y="114"/>
                  </a:cubicBezTo>
                  <a:cubicBezTo>
                    <a:pt x="165" y="125"/>
                    <a:pt x="203" y="132"/>
                    <a:pt x="238" y="146"/>
                  </a:cubicBezTo>
                  <a:cubicBezTo>
                    <a:pt x="242" y="148"/>
                    <a:pt x="246" y="140"/>
                    <a:pt x="241" y="138"/>
                  </a:cubicBezTo>
                  <a:close/>
                </a:path>
              </a:pathLst>
            </a:custGeom>
            <a:solidFill>
              <a:srgbClr val="A5BABB"/>
            </a:solidFill>
            <a:ln>
              <a:noFill/>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 name="Google Shape;252;p23"/>
            <p:cNvSpPr/>
            <p:nvPr/>
          </p:nvSpPr>
          <p:spPr>
            <a:xfrm>
              <a:off x="12542179" y="2456948"/>
              <a:ext cx="115373" cy="314435"/>
            </a:xfrm>
            <a:custGeom>
              <a:avLst/>
              <a:gdLst/>
              <a:ahLst/>
              <a:cxnLst/>
              <a:rect l="l" t="t" r="r" b="b"/>
              <a:pathLst>
                <a:path w="193" h="526" extrusionOk="0">
                  <a:moveTo>
                    <a:pt x="145" y="49"/>
                  </a:moveTo>
                  <a:cubicBezTo>
                    <a:pt x="123" y="18"/>
                    <a:pt x="96" y="-3"/>
                    <a:pt x="61" y="0"/>
                  </a:cubicBezTo>
                  <a:cubicBezTo>
                    <a:pt x="119" y="79"/>
                    <a:pt x="144" y="181"/>
                    <a:pt x="138" y="278"/>
                  </a:cubicBezTo>
                  <a:cubicBezTo>
                    <a:pt x="135" y="333"/>
                    <a:pt x="121" y="385"/>
                    <a:pt x="89" y="431"/>
                  </a:cubicBezTo>
                  <a:cubicBezTo>
                    <a:pt x="64" y="467"/>
                    <a:pt x="33" y="497"/>
                    <a:pt x="0" y="526"/>
                  </a:cubicBezTo>
                  <a:cubicBezTo>
                    <a:pt x="37" y="527"/>
                    <a:pt x="73" y="518"/>
                    <a:pt x="103" y="498"/>
                  </a:cubicBezTo>
                  <a:cubicBezTo>
                    <a:pt x="251" y="401"/>
                    <a:pt x="181" y="98"/>
                    <a:pt x="145" y="49"/>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 name="Google Shape;253;p23"/>
            <p:cNvSpPr/>
            <p:nvPr/>
          </p:nvSpPr>
          <p:spPr>
            <a:xfrm>
              <a:off x="12323987" y="2546018"/>
              <a:ext cx="16140" cy="52605"/>
            </a:xfrm>
            <a:custGeom>
              <a:avLst/>
              <a:gdLst/>
              <a:ahLst/>
              <a:cxnLst/>
              <a:rect l="l" t="t" r="r" b="b"/>
              <a:pathLst>
                <a:path w="27" h="88" extrusionOk="0">
                  <a:moveTo>
                    <a:pt x="25" y="75"/>
                  </a:moveTo>
                  <a:cubicBezTo>
                    <a:pt x="10" y="55"/>
                    <a:pt x="11" y="32"/>
                    <a:pt x="19" y="8"/>
                  </a:cubicBezTo>
                  <a:cubicBezTo>
                    <a:pt x="22" y="0"/>
                    <a:pt x="9" y="-4"/>
                    <a:pt x="6" y="5"/>
                  </a:cubicBezTo>
                  <a:cubicBezTo>
                    <a:pt x="-4" y="33"/>
                    <a:pt x="-3" y="60"/>
                    <a:pt x="15" y="85"/>
                  </a:cubicBezTo>
                  <a:cubicBezTo>
                    <a:pt x="20" y="93"/>
                    <a:pt x="31" y="83"/>
                    <a:pt x="25" y="75"/>
                  </a:cubicBezTo>
                  <a:close/>
                </a:path>
              </a:pathLst>
            </a:custGeom>
            <a:solidFill>
              <a:srgbClr val="A5BAB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 name="Google Shape;254;p23"/>
            <p:cNvSpPr/>
            <p:nvPr/>
          </p:nvSpPr>
          <p:spPr>
            <a:xfrm>
              <a:off x="12367626" y="2647642"/>
              <a:ext cx="28694" cy="31683"/>
            </a:xfrm>
            <a:custGeom>
              <a:avLst/>
              <a:gdLst/>
              <a:ahLst/>
              <a:cxnLst/>
              <a:rect l="l" t="t" r="r" b="b"/>
              <a:pathLst>
                <a:path w="48" h="53" extrusionOk="0">
                  <a:moveTo>
                    <a:pt x="47" y="44"/>
                  </a:moveTo>
                  <a:cubicBezTo>
                    <a:pt x="33" y="31"/>
                    <a:pt x="21" y="19"/>
                    <a:pt x="11" y="3"/>
                  </a:cubicBezTo>
                  <a:cubicBezTo>
                    <a:pt x="7" y="-4"/>
                    <a:pt x="-3" y="2"/>
                    <a:pt x="1" y="9"/>
                  </a:cubicBezTo>
                  <a:cubicBezTo>
                    <a:pt x="11" y="26"/>
                    <a:pt x="24" y="40"/>
                    <a:pt x="40" y="52"/>
                  </a:cubicBezTo>
                  <a:cubicBezTo>
                    <a:pt x="45" y="56"/>
                    <a:pt x="51" y="48"/>
                    <a:pt x="47" y="44"/>
                  </a:cubicBezTo>
                  <a:close/>
                </a:path>
              </a:pathLst>
            </a:custGeom>
            <a:solidFill>
              <a:srgbClr val="A5BAB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5" name="Google Shape;255;p23"/>
            <p:cNvSpPr/>
            <p:nvPr/>
          </p:nvSpPr>
          <p:spPr>
            <a:xfrm>
              <a:off x="12370615" y="2364889"/>
              <a:ext cx="31683" cy="49018"/>
            </a:xfrm>
            <a:custGeom>
              <a:avLst/>
              <a:gdLst/>
              <a:ahLst/>
              <a:cxnLst/>
              <a:rect l="l" t="t" r="r" b="b"/>
              <a:pathLst>
                <a:path w="53" h="82" extrusionOk="0">
                  <a:moveTo>
                    <a:pt x="52" y="70"/>
                  </a:moveTo>
                  <a:cubicBezTo>
                    <a:pt x="41" y="46"/>
                    <a:pt x="26" y="24"/>
                    <a:pt x="11" y="2"/>
                  </a:cubicBezTo>
                  <a:cubicBezTo>
                    <a:pt x="7" y="-4"/>
                    <a:pt x="-4" y="1"/>
                    <a:pt x="1" y="8"/>
                  </a:cubicBezTo>
                  <a:cubicBezTo>
                    <a:pt x="15" y="30"/>
                    <a:pt x="29" y="53"/>
                    <a:pt x="38" y="77"/>
                  </a:cubicBezTo>
                  <a:cubicBezTo>
                    <a:pt x="42" y="87"/>
                    <a:pt x="56" y="79"/>
                    <a:pt x="52" y="70"/>
                  </a:cubicBezTo>
                  <a:close/>
                </a:path>
              </a:pathLst>
            </a:custGeom>
            <a:solidFill>
              <a:srgbClr val="A5BAB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 name="Google Shape;256;p23"/>
            <p:cNvSpPr/>
            <p:nvPr/>
          </p:nvSpPr>
          <p:spPr>
            <a:xfrm>
              <a:off x="12093840" y="2624926"/>
              <a:ext cx="665335" cy="719733"/>
            </a:xfrm>
            <a:custGeom>
              <a:avLst/>
              <a:gdLst/>
              <a:ahLst/>
              <a:cxnLst/>
              <a:rect l="l" t="t" r="r" b="b"/>
              <a:pathLst>
                <a:path w="1113" h="1204" extrusionOk="0">
                  <a:moveTo>
                    <a:pt x="1008" y="38"/>
                  </a:moveTo>
                  <a:cubicBezTo>
                    <a:pt x="1008" y="38"/>
                    <a:pt x="935" y="176"/>
                    <a:pt x="943" y="276"/>
                  </a:cubicBezTo>
                  <a:cubicBezTo>
                    <a:pt x="951" y="375"/>
                    <a:pt x="1076" y="362"/>
                    <a:pt x="1102" y="524"/>
                  </a:cubicBezTo>
                  <a:cubicBezTo>
                    <a:pt x="1129" y="686"/>
                    <a:pt x="1114" y="932"/>
                    <a:pt x="974" y="1034"/>
                  </a:cubicBezTo>
                  <a:cubicBezTo>
                    <a:pt x="834" y="1136"/>
                    <a:pt x="685" y="1234"/>
                    <a:pt x="435" y="1196"/>
                  </a:cubicBezTo>
                  <a:cubicBezTo>
                    <a:pt x="192" y="1158"/>
                    <a:pt x="51" y="1113"/>
                    <a:pt x="2" y="876"/>
                  </a:cubicBezTo>
                  <a:cubicBezTo>
                    <a:pt x="-26" y="741"/>
                    <a:pt x="218" y="517"/>
                    <a:pt x="452" y="577"/>
                  </a:cubicBezTo>
                  <a:cubicBezTo>
                    <a:pt x="686" y="636"/>
                    <a:pt x="725" y="572"/>
                    <a:pt x="724" y="494"/>
                  </a:cubicBezTo>
                  <a:cubicBezTo>
                    <a:pt x="724" y="417"/>
                    <a:pt x="754" y="218"/>
                    <a:pt x="839" y="109"/>
                  </a:cubicBezTo>
                  <a:lnTo>
                    <a:pt x="925" y="0"/>
                  </a:lnTo>
                  <a:lnTo>
                    <a:pt x="1008" y="38"/>
                  </a:lnTo>
                  <a:close/>
                </a:path>
              </a:pathLst>
            </a:custGeom>
            <a:solidFill>
              <a:srgbClr val="BF3B8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01" name="Google Shape;301;p23"/>
          <p:cNvSpPr/>
          <p:nvPr/>
        </p:nvSpPr>
        <p:spPr>
          <a:xfrm>
            <a:off x="6053944" y="4069653"/>
            <a:ext cx="10927800" cy="127134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3"/>
          <p:cNvSpPr/>
          <p:nvPr/>
        </p:nvSpPr>
        <p:spPr>
          <a:xfrm>
            <a:off x="391478" y="4138241"/>
            <a:ext cx="5331900" cy="1271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17244725" y="4111475"/>
            <a:ext cx="5331900" cy="1271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txBox="1">
            <a:spLocks noGrp="1"/>
          </p:cNvSpPr>
          <p:nvPr>
            <p:ph type="title"/>
          </p:nvPr>
        </p:nvSpPr>
        <p:spPr>
          <a:xfrm>
            <a:off x="582300" y="4155613"/>
            <a:ext cx="5081700" cy="953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4800" dirty="0">
                <a:latin typeface="+mj-lt"/>
              </a:rPr>
              <a:t>INTRODUCCIÓN</a:t>
            </a:r>
            <a:endParaRPr sz="4800" dirty="0">
              <a:latin typeface="+mj-lt"/>
            </a:endParaRPr>
          </a:p>
        </p:txBody>
      </p:sp>
      <p:sp>
        <p:nvSpPr>
          <p:cNvPr id="305" name="Google Shape;305;p23"/>
          <p:cNvSpPr txBox="1"/>
          <p:nvPr/>
        </p:nvSpPr>
        <p:spPr>
          <a:xfrm>
            <a:off x="457200" y="8997935"/>
            <a:ext cx="5084100" cy="13623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ES" sz="2100" dirty="0">
                <a:solidFill>
                  <a:schemeClr val="dk1"/>
                </a:solidFill>
                <a:latin typeface="+mj-lt"/>
                <a:ea typeface="Albert Sans"/>
                <a:cs typeface="Albert Sans"/>
                <a:sym typeface="Albert Sans"/>
              </a:rPr>
              <a:t>La segunda fase del desarrollo del software </a:t>
            </a:r>
            <a:r>
              <a:rPr lang="es-ES" sz="2100" dirty="0" err="1">
                <a:solidFill>
                  <a:schemeClr val="dk1"/>
                </a:solidFill>
                <a:latin typeface="+mj-lt"/>
                <a:ea typeface="Albert Sans"/>
                <a:cs typeface="Albert Sans"/>
                <a:sym typeface="Albert Sans"/>
              </a:rPr>
              <a:t>Latasoft</a:t>
            </a:r>
            <a:r>
              <a:rPr lang="es-ES" sz="2100" dirty="0">
                <a:solidFill>
                  <a:schemeClr val="dk1"/>
                </a:solidFill>
                <a:latin typeface="+mj-lt"/>
                <a:ea typeface="Albert Sans"/>
                <a:cs typeface="Albert Sans"/>
                <a:sym typeface="Albert Sans"/>
              </a:rPr>
              <a:t> se centra en la reestructuración del sistema. El objetivo principal es crear una plataforma accesible y fácil de usar que permita a los usuarios calcular los niveles de lactato y mejorar los registros de los estudiantes que buscan superar sus marcas personales.</a:t>
            </a:r>
            <a:endParaRPr sz="2100" dirty="0">
              <a:solidFill>
                <a:schemeClr val="dk1"/>
              </a:solidFill>
              <a:latin typeface="+mj-lt"/>
              <a:ea typeface="Albert Sans"/>
              <a:cs typeface="Albert Sans"/>
              <a:sym typeface="Albert Sans"/>
            </a:endParaRPr>
          </a:p>
        </p:txBody>
      </p:sp>
      <p:sp>
        <p:nvSpPr>
          <p:cNvPr id="306" name="Google Shape;306;p23"/>
          <p:cNvSpPr txBox="1">
            <a:spLocks noGrp="1"/>
          </p:cNvSpPr>
          <p:nvPr>
            <p:ph type="title"/>
          </p:nvPr>
        </p:nvSpPr>
        <p:spPr>
          <a:xfrm>
            <a:off x="6189675" y="4904718"/>
            <a:ext cx="4707300" cy="8229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Material</a:t>
            </a:r>
            <a:endParaRPr sz="3600" dirty="0">
              <a:latin typeface="+mj-lt"/>
            </a:endParaRPr>
          </a:p>
        </p:txBody>
      </p:sp>
      <p:sp>
        <p:nvSpPr>
          <p:cNvPr id="307" name="Google Shape;307;p23"/>
          <p:cNvSpPr txBox="1"/>
          <p:nvPr/>
        </p:nvSpPr>
        <p:spPr>
          <a:xfrm>
            <a:off x="6189675" y="5629849"/>
            <a:ext cx="5195400" cy="2345373"/>
          </a:xfrm>
          <a:prstGeom prst="rect">
            <a:avLst/>
          </a:prstGeom>
          <a:noFill/>
          <a:ln>
            <a:noFill/>
          </a:ln>
        </p:spPr>
        <p:txBody>
          <a:bodyPr spcFirstLastPara="1" wrap="square" lIns="91425" tIns="91425" rIns="91425" bIns="91425" anchor="t" anchorCtr="0">
            <a:noAutofit/>
          </a:bodyPr>
          <a:lstStyle/>
          <a:p>
            <a:pPr marL="457200" lvl="0" indent="-457200" algn="l" rtl="0">
              <a:lnSpc>
                <a:spcPct val="100000"/>
              </a:lnSpc>
              <a:spcBef>
                <a:spcPts val="0"/>
              </a:spcBef>
              <a:spcAft>
                <a:spcPts val="0"/>
              </a:spcAft>
              <a:buFont typeface="+mj-lt"/>
              <a:buAutoNum type="arabicPeriod"/>
            </a:pPr>
            <a:r>
              <a:rPr lang="es-ES" sz="2100" dirty="0">
                <a:solidFill>
                  <a:schemeClr val="dk1"/>
                </a:solidFill>
                <a:latin typeface="+mj-lt"/>
                <a:ea typeface="Albert Sans"/>
                <a:cs typeface="Albert Sans"/>
                <a:sym typeface="Albert Sans"/>
              </a:rPr>
              <a:t>Artículos científicos y revistas especializadas en fisiología del ejercicio.</a:t>
            </a:r>
          </a:p>
          <a:p>
            <a:pPr marL="457200" lvl="0" indent="-457200" algn="l" rtl="0">
              <a:lnSpc>
                <a:spcPct val="100000"/>
              </a:lnSpc>
              <a:spcBef>
                <a:spcPts val="0"/>
              </a:spcBef>
              <a:spcAft>
                <a:spcPts val="0"/>
              </a:spcAft>
              <a:buFont typeface="+mj-lt"/>
              <a:buAutoNum type="arabicPeriod"/>
            </a:pPr>
            <a:r>
              <a:rPr lang="es-ES" sz="2100" dirty="0">
                <a:solidFill>
                  <a:schemeClr val="dk1"/>
                </a:solidFill>
                <a:latin typeface="+mj-lt"/>
                <a:ea typeface="Albert Sans"/>
                <a:cs typeface="Albert Sans"/>
                <a:sym typeface="Albert Sans"/>
              </a:rPr>
              <a:t>Bases de datos médicas y deportivas en línea.</a:t>
            </a:r>
          </a:p>
          <a:p>
            <a:pPr marL="457200" lvl="0" indent="-457200" algn="l" rtl="0">
              <a:lnSpc>
                <a:spcPct val="100000"/>
              </a:lnSpc>
              <a:spcBef>
                <a:spcPts val="0"/>
              </a:spcBef>
              <a:spcAft>
                <a:spcPts val="0"/>
              </a:spcAft>
              <a:buFont typeface="+mj-lt"/>
              <a:buAutoNum type="arabicPeriod"/>
            </a:pPr>
            <a:r>
              <a:rPr lang="es-ES" sz="2100" dirty="0">
                <a:solidFill>
                  <a:schemeClr val="dk1"/>
                </a:solidFill>
                <a:latin typeface="+mj-lt"/>
                <a:ea typeface="Albert Sans"/>
                <a:cs typeface="Albert Sans"/>
                <a:sym typeface="Albert Sans"/>
              </a:rPr>
              <a:t>Bibliotecas universitarias y centros de investigación en medicina deportiva.</a:t>
            </a:r>
            <a:endParaRPr sz="2100" dirty="0">
              <a:solidFill>
                <a:schemeClr val="dk1"/>
              </a:solidFill>
              <a:latin typeface="+mj-lt"/>
              <a:ea typeface="Albert Sans"/>
              <a:cs typeface="Albert Sans"/>
              <a:sym typeface="Albert Sans"/>
            </a:endParaRPr>
          </a:p>
        </p:txBody>
      </p:sp>
      <p:sp>
        <p:nvSpPr>
          <p:cNvPr id="310" name="Google Shape;310;p23"/>
          <p:cNvSpPr txBox="1">
            <a:spLocks noGrp="1"/>
          </p:cNvSpPr>
          <p:nvPr>
            <p:ph type="title"/>
          </p:nvPr>
        </p:nvSpPr>
        <p:spPr>
          <a:xfrm>
            <a:off x="516578" y="12361922"/>
            <a:ext cx="5081700" cy="824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Objetivos</a:t>
            </a:r>
            <a:endParaRPr sz="3600" dirty="0">
              <a:latin typeface="+mj-lt"/>
            </a:endParaRPr>
          </a:p>
        </p:txBody>
      </p:sp>
      <p:sp>
        <p:nvSpPr>
          <p:cNvPr id="311" name="Google Shape;311;p23"/>
          <p:cNvSpPr txBox="1"/>
          <p:nvPr/>
        </p:nvSpPr>
        <p:spPr>
          <a:xfrm>
            <a:off x="266378" y="13366578"/>
            <a:ext cx="5081700" cy="1835400"/>
          </a:xfrm>
          <a:prstGeom prst="rect">
            <a:avLst/>
          </a:prstGeom>
          <a:noFill/>
          <a:ln>
            <a:noFill/>
          </a:ln>
        </p:spPr>
        <p:txBody>
          <a:bodyPr spcFirstLastPara="1" wrap="square" lIns="91425" tIns="91425" rIns="91425" bIns="91425" anchor="t" anchorCtr="0">
            <a:noAutofit/>
          </a:bodyPr>
          <a:lstStyle/>
          <a:p>
            <a:pPr marL="457200" lvl="0" indent="-361950" algn="just" rtl="0">
              <a:lnSpc>
                <a:spcPct val="100000"/>
              </a:lnSpc>
              <a:spcBef>
                <a:spcPts val="0"/>
              </a:spcBef>
              <a:spcAft>
                <a:spcPts val="0"/>
              </a:spcAft>
              <a:buClr>
                <a:schemeClr val="dk1"/>
              </a:buClr>
              <a:buSzPts val="2100"/>
              <a:buFont typeface="Albert Sans"/>
              <a:buChar char="●"/>
            </a:pPr>
            <a:r>
              <a:rPr lang="es-ES" sz="2000" dirty="0">
                <a:solidFill>
                  <a:schemeClr val="dk1"/>
                </a:solidFill>
                <a:latin typeface="+mj-lt"/>
                <a:ea typeface="Albert Sans"/>
                <a:cs typeface="Albert Sans"/>
                <a:sym typeface="Albert Sans"/>
              </a:rPr>
              <a:t>Desarrollar un sistema de análisis de lactato basado en ciencia de datos para optimizar la evaluación de niveles durante el entrenamiento de atletas de alto rendimiento</a:t>
            </a:r>
          </a:p>
          <a:p>
            <a:pPr marL="457200" lvl="0" indent="-361950" algn="just" rtl="0">
              <a:lnSpc>
                <a:spcPct val="100000"/>
              </a:lnSpc>
              <a:spcBef>
                <a:spcPts val="0"/>
              </a:spcBef>
              <a:spcAft>
                <a:spcPts val="0"/>
              </a:spcAft>
              <a:buClr>
                <a:schemeClr val="dk1"/>
              </a:buClr>
              <a:buSzPts val="2100"/>
              <a:buFont typeface="Albert Sans"/>
              <a:buChar char="●"/>
            </a:pPr>
            <a:endParaRPr lang="es-ES" sz="2000" dirty="0">
              <a:solidFill>
                <a:schemeClr val="dk1"/>
              </a:solidFill>
              <a:latin typeface="+mj-lt"/>
              <a:ea typeface="Albert Sans"/>
              <a:cs typeface="Albert Sans"/>
              <a:sym typeface="Albert Sans"/>
            </a:endParaRPr>
          </a:p>
          <a:p>
            <a:pPr marL="457200" lvl="0" indent="-361950" algn="just" rtl="0">
              <a:lnSpc>
                <a:spcPct val="100000"/>
              </a:lnSpc>
              <a:spcBef>
                <a:spcPts val="0"/>
              </a:spcBef>
              <a:spcAft>
                <a:spcPts val="0"/>
              </a:spcAft>
              <a:buClr>
                <a:schemeClr val="dk1"/>
              </a:buClr>
              <a:buSzPts val="2100"/>
              <a:buFont typeface="Albert Sans"/>
              <a:buChar char="●"/>
            </a:pPr>
            <a:r>
              <a:rPr lang="es-CO" sz="2000" dirty="0">
                <a:effectLst/>
                <a:latin typeface="+mj-lt"/>
                <a:ea typeface="Times New Roman" panose="02020603050405020304" pitchFamily="18" charset="0"/>
              </a:rPr>
              <a:t>Implementar algoritmos avanzados de análisis de datos que permitan una interpretación precisa de los resultados del test de lactato</a:t>
            </a:r>
            <a:endParaRPr sz="2000" dirty="0">
              <a:solidFill>
                <a:schemeClr val="dk1"/>
              </a:solidFill>
              <a:latin typeface="+mj-lt"/>
              <a:ea typeface="Albert Sans"/>
              <a:cs typeface="Albert Sans"/>
              <a:sym typeface="Albert Sans"/>
            </a:endParaRPr>
          </a:p>
        </p:txBody>
      </p:sp>
      <p:sp>
        <p:nvSpPr>
          <p:cNvPr id="312" name="Google Shape;312;p23"/>
          <p:cNvSpPr txBox="1">
            <a:spLocks noGrp="1"/>
          </p:cNvSpPr>
          <p:nvPr>
            <p:ph type="title"/>
          </p:nvPr>
        </p:nvSpPr>
        <p:spPr>
          <a:xfrm>
            <a:off x="6189664" y="4155625"/>
            <a:ext cx="10654500" cy="953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5200" dirty="0">
                <a:latin typeface="+mj-lt"/>
              </a:rPr>
              <a:t>BUSQUEADA</a:t>
            </a:r>
            <a:endParaRPr sz="5200" dirty="0">
              <a:latin typeface="+mj-lt"/>
            </a:endParaRPr>
          </a:p>
        </p:txBody>
      </p:sp>
      <p:sp>
        <p:nvSpPr>
          <p:cNvPr id="313" name="Google Shape;313;p23"/>
          <p:cNvSpPr txBox="1">
            <a:spLocks noGrp="1"/>
          </p:cNvSpPr>
          <p:nvPr>
            <p:ph type="title"/>
          </p:nvPr>
        </p:nvSpPr>
        <p:spPr>
          <a:xfrm>
            <a:off x="17369825" y="4155613"/>
            <a:ext cx="5081700" cy="953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5200" dirty="0">
                <a:latin typeface="+mj-lt"/>
              </a:rPr>
              <a:t>Conclusión</a:t>
            </a:r>
            <a:endParaRPr sz="5200" dirty="0">
              <a:latin typeface="+mj-lt"/>
            </a:endParaRPr>
          </a:p>
        </p:txBody>
      </p:sp>
      <p:sp>
        <p:nvSpPr>
          <p:cNvPr id="314" name="Google Shape;314;p23"/>
          <p:cNvSpPr txBox="1">
            <a:spLocks noGrp="1"/>
          </p:cNvSpPr>
          <p:nvPr>
            <p:ph type="title"/>
          </p:nvPr>
        </p:nvSpPr>
        <p:spPr>
          <a:xfrm>
            <a:off x="11648875" y="4903100"/>
            <a:ext cx="5195400" cy="8229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Metódologia</a:t>
            </a:r>
            <a:endParaRPr sz="3600" dirty="0">
              <a:latin typeface="+mj-lt"/>
            </a:endParaRPr>
          </a:p>
        </p:txBody>
      </p:sp>
      <p:sp>
        <p:nvSpPr>
          <p:cNvPr id="315" name="Google Shape;315;p23"/>
          <p:cNvSpPr txBox="1">
            <a:spLocks noGrp="1"/>
          </p:cNvSpPr>
          <p:nvPr>
            <p:ph type="title"/>
          </p:nvPr>
        </p:nvSpPr>
        <p:spPr>
          <a:xfrm>
            <a:off x="6189675" y="7987199"/>
            <a:ext cx="5195400" cy="824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Analísis</a:t>
            </a:r>
            <a:endParaRPr sz="3600" dirty="0">
              <a:latin typeface="+mj-lt"/>
            </a:endParaRPr>
          </a:p>
        </p:txBody>
      </p:sp>
      <p:sp>
        <p:nvSpPr>
          <p:cNvPr id="316" name="Google Shape;316;p23"/>
          <p:cNvSpPr txBox="1"/>
          <p:nvPr/>
        </p:nvSpPr>
        <p:spPr>
          <a:xfrm>
            <a:off x="6189675" y="8712075"/>
            <a:ext cx="5195400" cy="136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sz="2100" dirty="0">
                <a:solidFill>
                  <a:schemeClr val="dk1"/>
                </a:solidFill>
                <a:latin typeface="+mj-lt"/>
                <a:ea typeface="Albert Sans"/>
                <a:cs typeface="Albert Sans"/>
                <a:sym typeface="Albert Sans"/>
              </a:rPr>
              <a:t>Este implica un análisis detallado de los requerimientos para calcular el índice de lactato bajo nuevos criterios de actualización, manteniendo la coherencia con el ciclo de vida del software.</a:t>
            </a:r>
            <a:endParaRPr sz="2100" dirty="0">
              <a:solidFill>
                <a:schemeClr val="dk1"/>
              </a:solidFill>
              <a:latin typeface="+mj-lt"/>
              <a:ea typeface="Albert Sans"/>
              <a:cs typeface="Albert Sans"/>
              <a:sym typeface="Albert Sans"/>
            </a:endParaRPr>
          </a:p>
        </p:txBody>
      </p:sp>
      <p:sp>
        <p:nvSpPr>
          <p:cNvPr id="317" name="Google Shape;317;p23"/>
          <p:cNvSpPr txBox="1">
            <a:spLocks noGrp="1"/>
          </p:cNvSpPr>
          <p:nvPr>
            <p:ph type="title"/>
          </p:nvPr>
        </p:nvSpPr>
        <p:spPr>
          <a:xfrm>
            <a:off x="11831020" y="13432922"/>
            <a:ext cx="5195400" cy="824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Modelo de IA</a:t>
            </a:r>
            <a:endParaRPr sz="3600" dirty="0">
              <a:latin typeface="+mj-lt"/>
            </a:endParaRPr>
          </a:p>
        </p:txBody>
      </p:sp>
      <p:sp>
        <p:nvSpPr>
          <p:cNvPr id="318" name="Google Shape;318;p23"/>
          <p:cNvSpPr txBox="1"/>
          <p:nvPr/>
        </p:nvSpPr>
        <p:spPr>
          <a:xfrm>
            <a:off x="11671364" y="14303229"/>
            <a:ext cx="5195400" cy="136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solidFill>
                  <a:schemeClr val="dk1"/>
                </a:solidFill>
                <a:latin typeface="Albert Sans"/>
                <a:ea typeface="Albert Sans"/>
                <a:cs typeface="Albert Sans"/>
                <a:sym typeface="Albert Sans"/>
              </a:rPr>
              <a:t>Modelo de recopilación de datos, proesamientod de datos, enteranmiento ed modelos, validación del modelo</a:t>
            </a:r>
            <a:endParaRPr sz="2100" dirty="0">
              <a:solidFill>
                <a:schemeClr val="dk1"/>
              </a:solidFill>
              <a:latin typeface="Albert Sans"/>
              <a:ea typeface="Albert Sans"/>
              <a:cs typeface="Albert Sans"/>
              <a:sym typeface="Albert Sans"/>
            </a:endParaRPr>
          </a:p>
        </p:txBody>
      </p:sp>
      <p:sp>
        <p:nvSpPr>
          <p:cNvPr id="319" name="Google Shape;319;p23"/>
          <p:cNvSpPr txBox="1">
            <a:spLocks noGrp="1"/>
          </p:cNvSpPr>
          <p:nvPr>
            <p:ph type="title"/>
          </p:nvPr>
        </p:nvSpPr>
        <p:spPr>
          <a:xfrm>
            <a:off x="11648875" y="8707338"/>
            <a:ext cx="5195400" cy="824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Resultados</a:t>
            </a:r>
            <a:endParaRPr sz="3600" dirty="0">
              <a:latin typeface="+mj-lt"/>
            </a:endParaRPr>
          </a:p>
        </p:txBody>
      </p:sp>
      <p:sp>
        <p:nvSpPr>
          <p:cNvPr id="320" name="Google Shape;320;p23"/>
          <p:cNvSpPr txBox="1"/>
          <p:nvPr/>
        </p:nvSpPr>
        <p:spPr>
          <a:xfrm>
            <a:off x="11648875" y="9432224"/>
            <a:ext cx="5195400" cy="23595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ES" sz="2100" dirty="0">
                <a:solidFill>
                  <a:schemeClr val="dk1"/>
                </a:solidFill>
                <a:latin typeface="+mj-lt"/>
                <a:ea typeface="Albert Sans"/>
                <a:cs typeface="Albert Sans"/>
                <a:sym typeface="Albert Sans"/>
              </a:rPr>
              <a:t>Software actualizado para medir los niveles de lactato mediante inteligencia artificial representa un avance significativo en el campo del monitoreo del rendimiento deportivo. Al integrar algoritmos de IA, este software puede analizar de manera más precisa y rápida los datos recopilados durante el ejercicio, permitiendo una evaluación más detallada y en tiempo real de los niveles de lactato en los deportistas.</a:t>
            </a:r>
            <a:endParaRPr lang="en-US" sz="2100" dirty="0">
              <a:solidFill>
                <a:schemeClr val="dk1"/>
              </a:solidFill>
              <a:latin typeface="+mj-lt"/>
              <a:ea typeface="Albert Sans"/>
              <a:cs typeface="Albert Sans"/>
              <a:sym typeface="Albert Sans"/>
            </a:endParaRPr>
          </a:p>
        </p:txBody>
      </p:sp>
      <p:sp>
        <p:nvSpPr>
          <p:cNvPr id="322" name="Google Shape;322;p23"/>
          <p:cNvSpPr txBox="1"/>
          <p:nvPr/>
        </p:nvSpPr>
        <p:spPr>
          <a:xfrm>
            <a:off x="17316622" y="5240023"/>
            <a:ext cx="5081700" cy="231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s-ES" sz="2100" dirty="0">
              <a:solidFill>
                <a:schemeClr val="dk1"/>
              </a:solidFill>
              <a:latin typeface="+mj-lt"/>
              <a:ea typeface="Albert Sans"/>
              <a:cs typeface="Albert Sans"/>
              <a:sym typeface="Albert Sans"/>
            </a:endParaRPr>
          </a:p>
          <a:p>
            <a:pPr marL="0" lvl="0" indent="0" algn="l" rtl="0">
              <a:lnSpc>
                <a:spcPct val="100000"/>
              </a:lnSpc>
              <a:spcBef>
                <a:spcPts val="0"/>
              </a:spcBef>
              <a:spcAft>
                <a:spcPts val="0"/>
              </a:spcAft>
              <a:buNone/>
            </a:pPr>
            <a:r>
              <a:rPr lang="es-ES" sz="2100" dirty="0">
                <a:solidFill>
                  <a:schemeClr val="dk1"/>
                </a:solidFill>
                <a:latin typeface="+mj-lt"/>
                <a:ea typeface="Albert Sans"/>
                <a:cs typeface="Albert Sans"/>
                <a:sym typeface="Albert Sans"/>
              </a:rPr>
              <a:t>El lactato, como indicador del estrés metabólico durante el ejercicio, ha revolucionado el entrenamiento deportivo al proporcionar una métrica objetiva para optimizar la intensidad y el volumen de entrenamiento. Su integración en tecnologías avanzadas, como la inteligencia artificial, ofrece una herramienta poderosa para monitorear y optimizar el rendimiento deportivo en tiempo real. En resumen, el lactato representa un avance crucial para mejorar el rendimiento y cuidar la salud de los atletas.</a:t>
            </a:r>
            <a:endParaRPr sz="2100" dirty="0">
              <a:solidFill>
                <a:schemeClr val="dk1"/>
              </a:solidFill>
              <a:latin typeface="+mj-lt"/>
              <a:ea typeface="Albert Sans"/>
              <a:cs typeface="Albert Sans"/>
              <a:sym typeface="Albert Sans"/>
            </a:endParaRPr>
          </a:p>
        </p:txBody>
      </p:sp>
      <p:sp>
        <p:nvSpPr>
          <p:cNvPr id="323" name="Google Shape;323;p23"/>
          <p:cNvSpPr txBox="1">
            <a:spLocks noGrp="1"/>
          </p:cNvSpPr>
          <p:nvPr>
            <p:ph type="title"/>
          </p:nvPr>
        </p:nvSpPr>
        <p:spPr>
          <a:xfrm>
            <a:off x="17458256" y="10041069"/>
            <a:ext cx="5081700" cy="8229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Recomendación</a:t>
            </a:r>
            <a:endParaRPr sz="3600" dirty="0">
              <a:latin typeface="+mj-lt"/>
            </a:endParaRPr>
          </a:p>
        </p:txBody>
      </p:sp>
      <p:sp>
        <p:nvSpPr>
          <p:cNvPr id="324" name="Google Shape;324;p23"/>
          <p:cNvSpPr txBox="1"/>
          <p:nvPr/>
        </p:nvSpPr>
        <p:spPr>
          <a:xfrm>
            <a:off x="17244725" y="10895577"/>
            <a:ext cx="5081700" cy="1737300"/>
          </a:xfrm>
          <a:prstGeom prst="rect">
            <a:avLst/>
          </a:prstGeom>
          <a:noFill/>
          <a:ln>
            <a:noFill/>
          </a:ln>
        </p:spPr>
        <p:txBody>
          <a:bodyPr spcFirstLastPara="1" wrap="square" lIns="91425" tIns="91425" rIns="91425" bIns="91425" anchor="t" anchorCtr="0">
            <a:noAutofit/>
          </a:bodyPr>
          <a:lstStyle/>
          <a:p>
            <a:pPr marL="457200" lvl="0" indent="-361950" algn="l" rtl="0">
              <a:lnSpc>
                <a:spcPct val="100000"/>
              </a:lnSpc>
              <a:spcBef>
                <a:spcPts val="0"/>
              </a:spcBef>
              <a:spcAft>
                <a:spcPts val="0"/>
              </a:spcAft>
              <a:buClr>
                <a:schemeClr val="dk1"/>
              </a:buClr>
              <a:buSzPts val="2100"/>
              <a:buFont typeface="Albert Sans"/>
              <a:buChar char="●"/>
            </a:pPr>
            <a:r>
              <a:rPr lang="es-ES" sz="2100" dirty="0">
                <a:solidFill>
                  <a:schemeClr val="dk1"/>
                </a:solidFill>
                <a:latin typeface="+mj-lt"/>
                <a:ea typeface="Albert Sans"/>
                <a:cs typeface="Albert Sans"/>
                <a:sym typeface="Albert Sans"/>
              </a:rPr>
              <a:t>Implementar un monitoreo regular de lactato</a:t>
            </a:r>
          </a:p>
          <a:p>
            <a:pPr marL="457200" lvl="0" indent="-361950" algn="l" rtl="0">
              <a:lnSpc>
                <a:spcPct val="100000"/>
              </a:lnSpc>
              <a:spcBef>
                <a:spcPts val="0"/>
              </a:spcBef>
              <a:spcAft>
                <a:spcPts val="0"/>
              </a:spcAft>
              <a:buClr>
                <a:schemeClr val="dk1"/>
              </a:buClr>
              <a:buSzPts val="2100"/>
              <a:buFont typeface="Albert Sans"/>
              <a:buChar char="●"/>
            </a:pPr>
            <a:r>
              <a:rPr lang="es-CO" sz="2100" dirty="0">
                <a:solidFill>
                  <a:schemeClr val="dk1"/>
                </a:solidFill>
                <a:latin typeface="+mj-lt"/>
                <a:ea typeface="Albert Sans"/>
                <a:cs typeface="Albert Sans"/>
                <a:sym typeface="Albert Sans"/>
              </a:rPr>
              <a:t>Utilizar tecnología avanzada</a:t>
            </a:r>
          </a:p>
          <a:p>
            <a:pPr marL="457200" lvl="0" indent="-361950" algn="l" rtl="0">
              <a:lnSpc>
                <a:spcPct val="100000"/>
              </a:lnSpc>
              <a:spcBef>
                <a:spcPts val="0"/>
              </a:spcBef>
              <a:spcAft>
                <a:spcPts val="0"/>
              </a:spcAft>
              <a:buClr>
                <a:schemeClr val="dk1"/>
              </a:buClr>
              <a:buSzPts val="2100"/>
              <a:buFont typeface="Albert Sans"/>
              <a:buChar char="●"/>
            </a:pPr>
            <a:r>
              <a:rPr lang="es-ES" sz="2100" dirty="0">
                <a:solidFill>
                  <a:schemeClr val="dk1"/>
                </a:solidFill>
                <a:latin typeface="+mj-lt"/>
                <a:ea typeface="Albert Sans"/>
                <a:cs typeface="Albert Sans"/>
                <a:sym typeface="Albert Sans"/>
              </a:rPr>
              <a:t>Integrar el monitoreo de lactato en la planificación del entrenamiento</a:t>
            </a:r>
            <a:r>
              <a:rPr lang="en" sz="2100" dirty="0">
                <a:solidFill>
                  <a:schemeClr val="dk1"/>
                </a:solidFill>
                <a:latin typeface="+mj-lt"/>
                <a:ea typeface="Albert Sans"/>
                <a:cs typeface="Albert Sans"/>
                <a:sym typeface="Albert Sans"/>
              </a:rPr>
              <a:t>Write your recommendations here</a:t>
            </a:r>
            <a:endParaRPr sz="2100" dirty="0">
              <a:solidFill>
                <a:schemeClr val="dk1"/>
              </a:solidFill>
              <a:latin typeface="+mj-lt"/>
              <a:ea typeface="Albert Sans"/>
              <a:cs typeface="Albert Sans"/>
              <a:sym typeface="Albert Sans"/>
            </a:endParaRPr>
          </a:p>
        </p:txBody>
      </p:sp>
      <p:sp>
        <p:nvSpPr>
          <p:cNvPr id="325" name="Google Shape;325;p23"/>
          <p:cNvSpPr txBox="1">
            <a:spLocks noGrp="1"/>
          </p:cNvSpPr>
          <p:nvPr>
            <p:ph type="title"/>
          </p:nvPr>
        </p:nvSpPr>
        <p:spPr>
          <a:xfrm>
            <a:off x="17458256" y="13048099"/>
            <a:ext cx="5081700" cy="824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Discución</a:t>
            </a:r>
            <a:endParaRPr sz="3600" dirty="0">
              <a:latin typeface="+mj-lt"/>
            </a:endParaRPr>
          </a:p>
        </p:txBody>
      </p:sp>
      <p:sp>
        <p:nvSpPr>
          <p:cNvPr id="326" name="Google Shape;326;p23"/>
          <p:cNvSpPr txBox="1"/>
          <p:nvPr/>
        </p:nvSpPr>
        <p:spPr>
          <a:xfrm>
            <a:off x="17316622" y="13941941"/>
            <a:ext cx="5081700" cy="136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solidFill>
                  <a:schemeClr val="dk1"/>
                </a:solidFill>
                <a:latin typeface="+mj-lt"/>
                <a:ea typeface="Albert Sans"/>
                <a:cs typeface="Albert Sans"/>
                <a:sym typeface="Albert Sans"/>
              </a:rPr>
              <a:t>Como se puede implemetar la venta de software para los deportes de alto nivel</a:t>
            </a:r>
            <a:endParaRPr sz="2100" dirty="0">
              <a:solidFill>
                <a:schemeClr val="dk1"/>
              </a:solidFill>
              <a:latin typeface="+mj-lt"/>
              <a:ea typeface="Albert Sans"/>
              <a:cs typeface="Albert Sans"/>
              <a:sym typeface="Albert Sans"/>
            </a:endParaRPr>
          </a:p>
        </p:txBody>
      </p:sp>
      <p:sp>
        <p:nvSpPr>
          <p:cNvPr id="329" name="Google Shape;329;p23"/>
          <p:cNvSpPr txBox="1">
            <a:spLocks noGrp="1"/>
          </p:cNvSpPr>
          <p:nvPr>
            <p:ph type="title"/>
          </p:nvPr>
        </p:nvSpPr>
        <p:spPr>
          <a:xfrm>
            <a:off x="17369825" y="14600525"/>
            <a:ext cx="5081700" cy="824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Estudiantes</a:t>
            </a:r>
            <a:endParaRPr sz="3600" dirty="0">
              <a:latin typeface="+mj-lt"/>
            </a:endParaRPr>
          </a:p>
        </p:txBody>
      </p:sp>
      <p:sp>
        <p:nvSpPr>
          <p:cNvPr id="338" name="Google Shape;338;p23"/>
          <p:cNvSpPr txBox="1"/>
          <p:nvPr/>
        </p:nvSpPr>
        <p:spPr>
          <a:xfrm>
            <a:off x="8838150" y="16824950"/>
            <a:ext cx="4707300" cy="468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dk1"/>
                </a:solidFill>
                <a:latin typeface="Albert Sans"/>
                <a:ea typeface="Albert Sans"/>
                <a:cs typeface="Albert Sans"/>
                <a:sym typeface="Albert Sans"/>
              </a:rPr>
              <a:t>This template was created by </a:t>
            </a:r>
            <a:r>
              <a:rPr lang="en" sz="20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xmlns="" val="tx"/>
                    </a:ext>
                  </a:extLst>
                </a:hlinkClick>
              </a:rPr>
              <a:t>Slidesgo</a:t>
            </a:r>
            <a:endParaRPr sz="2000">
              <a:solidFill>
                <a:schemeClr val="dk1"/>
              </a:solidFill>
              <a:latin typeface="Albert Sans"/>
              <a:ea typeface="Albert Sans"/>
              <a:cs typeface="Albert Sans"/>
              <a:sym typeface="Albert Sans"/>
            </a:endParaRPr>
          </a:p>
        </p:txBody>
      </p:sp>
      <p:sp>
        <p:nvSpPr>
          <p:cNvPr id="339" name="Google Shape;339;p23"/>
          <p:cNvSpPr txBox="1"/>
          <p:nvPr/>
        </p:nvSpPr>
        <p:spPr>
          <a:xfrm>
            <a:off x="17369825" y="15294775"/>
            <a:ext cx="5081700" cy="108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sz="2100" dirty="0">
                <a:solidFill>
                  <a:schemeClr val="dk1"/>
                </a:solidFill>
                <a:latin typeface="Albert Sans"/>
                <a:ea typeface="Albert Sans"/>
                <a:cs typeface="Albert Sans"/>
                <a:sym typeface="Albert Sans"/>
              </a:rPr>
              <a:t>William Enrique</a:t>
            </a:r>
          </a:p>
          <a:p>
            <a:pPr marL="0" lvl="0" indent="0" algn="l" rtl="0">
              <a:lnSpc>
                <a:spcPct val="100000"/>
              </a:lnSpc>
              <a:spcBef>
                <a:spcPts val="0"/>
              </a:spcBef>
              <a:spcAft>
                <a:spcPts val="0"/>
              </a:spcAft>
              <a:buNone/>
            </a:pPr>
            <a:r>
              <a:rPr lang="es-ES" sz="2100" dirty="0">
                <a:solidFill>
                  <a:schemeClr val="dk1"/>
                </a:solidFill>
                <a:latin typeface="Albert Sans"/>
                <a:ea typeface="Albert Sans"/>
                <a:cs typeface="Albert Sans"/>
                <a:sym typeface="Albert Sans"/>
              </a:rPr>
              <a:t>Cristian Guerrero</a:t>
            </a:r>
          </a:p>
          <a:p>
            <a:pPr marL="0" lvl="0" indent="0" algn="l" rtl="0">
              <a:lnSpc>
                <a:spcPct val="100000"/>
              </a:lnSpc>
              <a:spcBef>
                <a:spcPts val="0"/>
              </a:spcBef>
              <a:spcAft>
                <a:spcPts val="0"/>
              </a:spcAft>
              <a:buNone/>
            </a:pPr>
            <a:r>
              <a:rPr lang="es-ES" sz="2100" dirty="0">
                <a:solidFill>
                  <a:schemeClr val="dk1"/>
                </a:solidFill>
                <a:latin typeface="Albert Sans"/>
                <a:ea typeface="Albert Sans"/>
                <a:cs typeface="Albert Sans"/>
                <a:sym typeface="Albert Sans"/>
              </a:rPr>
              <a:t>Tecnología en desarrollo de software</a:t>
            </a:r>
            <a:endParaRPr sz="1900" dirty="0">
              <a:solidFill>
                <a:schemeClr val="dk1"/>
              </a:solidFill>
              <a:latin typeface="Albert Sans"/>
              <a:ea typeface="Albert Sans"/>
              <a:cs typeface="Albert Sans"/>
              <a:sym typeface="Albert Sans"/>
            </a:endParaRPr>
          </a:p>
        </p:txBody>
      </p:sp>
      <p:sp>
        <p:nvSpPr>
          <p:cNvPr id="342" name="Google Shape;342;p23"/>
          <p:cNvSpPr/>
          <p:nvPr/>
        </p:nvSpPr>
        <p:spPr>
          <a:xfrm>
            <a:off x="11640400" y="5979590"/>
            <a:ext cx="605100" cy="60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3" name="Google Shape;343;p23"/>
          <p:cNvSpPr/>
          <p:nvPr/>
        </p:nvSpPr>
        <p:spPr>
          <a:xfrm>
            <a:off x="11640400" y="6887377"/>
            <a:ext cx="605100" cy="605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4" name="Google Shape;344;p23"/>
          <p:cNvSpPr/>
          <p:nvPr/>
        </p:nvSpPr>
        <p:spPr>
          <a:xfrm>
            <a:off x="11640400" y="7855327"/>
            <a:ext cx="605100" cy="60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5" name="Google Shape;345;p23"/>
          <p:cNvSpPr txBox="1"/>
          <p:nvPr/>
        </p:nvSpPr>
        <p:spPr>
          <a:xfrm>
            <a:off x="12397900" y="5809765"/>
            <a:ext cx="4437900" cy="82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solidFill>
                  <a:schemeClr val="dk1"/>
                </a:solidFill>
                <a:latin typeface="+mj-lt"/>
                <a:ea typeface="Albert Sans"/>
                <a:cs typeface="Albert Sans"/>
                <a:sym typeface="Albert Sans"/>
              </a:rPr>
              <a:t>Metodologia aplicada (objeto de estudio - deportista)</a:t>
            </a:r>
            <a:endParaRPr sz="2100" dirty="0">
              <a:solidFill>
                <a:schemeClr val="dk1"/>
              </a:solidFill>
              <a:latin typeface="+mj-lt"/>
              <a:ea typeface="Albert Sans"/>
              <a:cs typeface="Albert Sans"/>
              <a:sym typeface="Albert Sans"/>
            </a:endParaRPr>
          </a:p>
        </p:txBody>
      </p:sp>
      <p:sp>
        <p:nvSpPr>
          <p:cNvPr id="346" name="Google Shape;346;p23"/>
          <p:cNvSpPr txBox="1"/>
          <p:nvPr/>
        </p:nvSpPr>
        <p:spPr>
          <a:xfrm>
            <a:off x="12397900" y="6777733"/>
            <a:ext cx="4437900" cy="82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solidFill>
                  <a:schemeClr val="dk1"/>
                </a:solidFill>
                <a:latin typeface="+mj-lt"/>
                <a:ea typeface="Albert Sans"/>
                <a:cs typeface="Albert Sans"/>
                <a:sym typeface="Albert Sans"/>
              </a:rPr>
              <a:t>Metodologia Agial. </a:t>
            </a:r>
            <a:r>
              <a:rPr lang="es-CO" sz="2100" dirty="0">
                <a:solidFill>
                  <a:schemeClr val="dk1"/>
                </a:solidFill>
                <a:latin typeface="+mj-lt"/>
                <a:ea typeface="Albert Sans"/>
                <a:cs typeface="Albert Sans"/>
                <a:sym typeface="Albert Sans"/>
              </a:rPr>
              <a:t>P</a:t>
            </a:r>
            <a:r>
              <a:rPr lang="en" sz="2100" dirty="0">
                <a:solidFill>
                  <a:schemeClr val="dk1"/>
                </a:solidFill>
                <a:latin typeface="+mj-lt"/>
                <a:ea typeface="Albert Sans"/>
                <a:cs typeface="Albert Sans"/>
                <a:sym typeface="Albert Sans"/>
              </a:rPr>
              <a:t>ara el desarrollo de proyecto</a:t>
            </a:r>
            <a:endParaRPr sz="2100" dirty="0">
              <a:solidFill>
                <a:schemeClr val="dk1"/>
              </a:solidFill>
              <a:latin typeface="+mj-lt"/>
              <a:ea typeface="Albert Sans"/>
              <a:cs typeface="Albert Sans"/>
              <a:sym typeface="Albert Sans"/>
            </a:endParaRPr>
          </a:p>
        </p:txBody>
      </p:sp>
      <p:sp>
        <p:nvSpPr>
          <p:cNvPr id="347" name="Google Shape;347;p23"/>
          <p:cNvSpPr txBox="1"/>
          <p:nvPr/>
        </p:nvSpPr>
        <p:spPr>
          <a:xfrm>
            <a:off x="12397900" y="7745689"/>
            <a:ext cx="4437900" cy="82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solidFill>
                  <a:schemeClr val="dk1"/>
                </a:solidFill>
                <a:latin typeface="+mj-lt"/>
                <a:ea typeface="Albert Sans"/>
                <a:cs typeface="Albert Sans"/>
                <a:sym typeface="Albert Sans"/>
              </a:rPr>
              <a:t>Apoyo de la IA, para las clasisifcaciones egun los rangos</a:t>
            </a:r>
            <a:endParaRPr sz="2100" dirty="0">
              <a:solidFill>
                <a:schemeClr val="dk1"/>
              </a:solidFill>
              <a:latin typeface="+mj-lt"/>
              <a:ea typeface="Albert Sans"/>
              <a:cs typeface="Albert Sans"/>
              <a:sym typeface="Albert Sans"/>
            </a:endParaRPr>
          </a:p>
        </p:txBody>
      </p:sp>
      <p:graphicFrame>
        <p:nvGraphicFramePr>
          <p:cNvPr id="349" name="Google Shape;349;p23"/>
          <p:cNvGraphicFramePr/>
          <p:nvPr>
            <p:extLst>
              <p:ext uri="{D42A27DB-BD31-4B8C-83A1-F6EECF244321}">
                <p14:modId xmlns:p14="http://schemas.microsoft.com/office/powerpoint/2010/main" val="2828303716"/>
              </p:ext>
            </p:extLst>
          </p:nvPr>
        </p:nvGraphicFramePr>
        <p:xfrm>
          <a:off x="6141139" y="10565122"/>
          <a:ext cx="5445186" cy="3779400"/>
        </p:xfrm>
        <a:graphic>
          <a:graphicData uri="http://schemas.openxmlformats.org/drawingml/2006/table">
            <a:tbl>
              <a:tblPr>
                <a:noFill/>
                <a:tableStyleId>{46A13D0D-AFD9-4BEC-ADC3-428D54417128}</a:tableStyleId>
              </a:tblPr>
              <a:tblGrid>
                <a:gridCol w="1401415">
                  <a:extLst>
                    <a:ext uri="{9D8B030D-6E8A-4147-A177-3AD203B41FA5}">
                      <a16:colId xmlns:a16="http://schemas.microsoft.com/office/drawing/2014/main" xmlns="" val="4005514884"/>
                    </a:ext>
                  </a:extLst>
                </a:gridCol>
                <a:gridCol w="1401415">
                  <a:extLst>
                    <a:ext uri="{9D8B030D-6E8A-4147-A177-3AD203B41FA5}">
                      <a16:colId xmlns:a16="http://schemas.microsoft.com/office/drawing/2014/main" xmlns="" val="20000"/>
                    </a:ext>
                  </a:extLst>
                </a:gridCol>
                <a:gridCol w="1294432">
                  <a:extLst>
                    <a:ext uri="{9D8B030D-6E8A-4147-A177-3AD203B41FA5}">
                      <a16:colId xmlns:a16="http://schemas.microsoft.com/office/drawing/2014/main" xmlns="" val="20001"/>
                    </a:ext>
                  </a:extLst>
                </a:gridCol>
                <a:gridCol w="1347924">
                  <a:extLst>
                    <a:ext uri="{9D8B030D-6E8A-4147-A177-3AD203B41FA5}">
                      <a16:colId xmlns:a16="http://schemas.microsoft.com/office/drawing/2014/main" xmlns="" val="20002"/>
                    </a:ext>
                  </a:extLst>
                </a:gridCol>
              </a:tblGrid>
              <a:tr h="484096">
                <a:tc>
                  <a:txBody>
                    <a:bodyPr/>
                    <a:lstStyle/>
                    <a:p>
                      <a:pPr marL="0" lvl="0" indent="0" algn="ctr" rtl="0">
                        <a:spcBef>
                          <a:spcPts val="0"/>
                        </a:spcBef>
                        <a:spcAft>
                          <a:spcPts val="0"/>
                        </a:spcAft>
                        <a:buNone/>
                      </a:pPr>
                      <a:r>
                        <a:rPr lang="es-ES" sz="2000" dirty="0">
                          <a:solidFill>
                            <a:schemeClr val="dk1"/>
                          </a:solidFill>
                          <a:latin typeface="Allerta"/>
                          <a:ea typeface="Allerta"/>
                          <a:cs typeface="Allerta"/>
                          <a:sym typeface="Allerta"/>
                        </a:rPr>
                        <a:t>Índice</a:t>
                      </a:r>
                      <a:endParaRPr sz="2000" dirty="0">
                        <a:solidFill>
                          <a:schemeClr val="dk1"/>
                        </a:solidFill>
                        <a:latin typeface="Allerta"/>
                        <a:ea typeface="Allerta"/>
                        <a:cs typeface="Allerta"/>
                        <a:sym typeface="Allert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2000" dirty="0">
                          <a:solidFill>
                            <a:schemeClr val="dk1"/>
                          </a:solidFill>
                          <a:latin typeface="Allerta"/>
                          <a:ea typeface="Allerta"/>
                          <a:cs typeface="Allerta"/>
                          <a:sym typeface="Allerta"/>
                        </a:rPr>
                        <a:t>Bajo</a:t>
                      </a:r>
                      <a:endParaRPr sz="2000" dirty="0">
                        <a:solidFill>
                          <a:schemeClr val="dk1"/>
                        </a:solidFill>
                        <a:latin typeface="Allerta"/>
                        <a:ea typeface="Allerta"/>
                        <a:cs typeface="Allerta"/>
                        <a:sym typeface="Allerta"/>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2000" dirty="0">
                          <a:solidFill>
                            <a:schemeClr val="dk1"/>
                          </a:solidFill>
                          <a:latin typeface="Allerta"/>
                          <a:ea typeface="Allerta"/>
                          <a:cs typeface="Allerta"/>
                          <a:sym typeface="Allerta"/>
                        </a:rPr>
                        <a:t>Medio</a:t>
                      </a:r>
                      <a:endParaRPr sz="2000" dirty="0">
                        <a:solidFill>
                          <a:schemeClr val="dk1"/>
                        </a:solidFill>
                        <a:latin typeface="Allerta"/>
                        <a:ea typeface="Allerta"/>
                        <a:cs typeface="Allerta"/>
                        <a:sym typeface="Allert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2000" dirty="0">
                          <a:solidFill>
                            <a:schemeClr val="dk1"/>
                          </a:solidFill>
                          <a:latin typeface="Allerta"/>
                          <a:ea typeface="Allerta"/>
                          <a:cs typeface="Allerta"/>
                          <a:sym typeface="Allerta"/>
                        </a:rPr>
                        <a:t>Alto</a:t>
                      </a:r>
                      <a:endParaRPr sz="2000" dirty="0">
                        <a:solidFill>
                          <a:schemeClr val="dk1"/>
                        </a:solidFill>
                        <a:latin typeface="Allerta"/>
                        <a:ea typeface="Allerta"/>
                        <a:cs typeface="Allerta"/>
                        <a:sym typeface="Allert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xmlns="" val="10000"/>
                  </a:ext>
                </a:extLst>
              </a:tr>
              <a:tr h="998479">
                <a:tc>
                  <a:txBody>
                    <a:bodyPr/>
                    <a:lstStyle/>
                    <a:p>
                      <a:pPr marL="0" lvl="0" indent="0" algn="ctr" rtl="0">
                        <a:spcBef>
                          <a:spcPts val="0"/>
                        </a:spcBef>
                        <a:spcAft>
                          <a:spcPts val="0"/>
                        </a:spcAft>
                        <a:buNone/>
                      </a:pPr>
                      <a:r>
                        <a:rPr lang="es-ES" sz="1800" dirty="0">
                          <a:solidFill>
                            <a:schemeClr val="dk1"/>
                          </a:solidFill>
                          <a:latin typeface="Albert Sans"/>
                          <a:ea typeface="Albert Sans"/>
                          <a:cs typeface="Albert Sans"/>
                          <a:sym typeface="Albert Sans"/>
                        </a:rPr>
                        <a:t>Intensidad del ejercicio</a:t>
                      </a: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&lt;2</a:t>
                      </a:r>
                    </a:p>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(mmol/L)</a:t>
                      </a:r>
                      <a:endParaRPr sz="1800" dirty="0">
                        <a:solidFill>
                          <a:schemeClr val="dk1"/>
                        </a:solidFill>
                        <a:latin typeface="Albert Sans"/>
                        <a:ea typeface="Albert Sans"/>
                        <a:cs typeface="Albert Sans"/>
                        <a:sym typeface="Albert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2 – 4</a:t>
                      </a:r>
                    </a:p>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(mmol/L)</a:t>
                      </a: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&lt;4</a:t>
                      </a:r>
                    </a:p>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(mmol/L)</a:t>
                      </a: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xmlns="" val="10001"/>
                  </a:ext>
                </a:extLst>
              </a:tr>
              <a:tr h="453838">
                <a:tc>
                  <a:txBody>
                    <a:bodyPr/>
                    <a:lstStyle/>
                    <a:p>
                      <a:pPr marL="0" lvl="0" indent="0" algn="ctr" rtl="0">
                        <a:spcBef>
                          <a:spcPts val="0"/>
                        </a:spcBef>
                        <a:spcAft>
                          <a:spcPts val="0"/>
                        </a:spcAft>
                        <a:buNone/>
                      </a:pPr>
                      <a:r>
                        <a:rPr lang="es-ES" sz="1800" dirty="0">
                          <a:solidFill>
                            <a:schemeClr val="dk1"/>
                          </a:solidFill>
                          <a:latin typeface="Albert Sans"/>
                          <a:ea typeface="Albert Sans"/>
                          <a:cs typeface="Albert Sans"/>
                          <a:sym typeface="Albert Sans"/>
                        </a:rPr>
                        <a:t>Duración del ejercicio</a:t>
                      </a: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&lt; 30</a:t>
                      </a:r>
                    </a:p>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(mnts)</a:t>
                      </a:r>
                      <a:endParaRPr sz="1800" dirty="0">
                        <a:solidFill>
                          <a:schemeClr val="dk1"/>
                        </a:solidFill>
                        <a:latin typeface="Albert Sans"/>
                        <a:ea typeface="Albert Sans"/>
                        <a:cs typeface="Albert Sans"/>
                        <a:sym typeface="Albert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60 – 30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CO" sz="1800" dirty="0">
                          <a:solidFill>
                            <a:schemeClr val="dk1"/>
                          </a:solidFill>
                          <a:latin typeface="Albert Sans"/>
                          <a:ea typeface="Albert Sans"/>
                          <a:cs typeface="Albert Sans"/>
                          <a:sym typeface="Albert Sans"/>
                        </a:rPr>
                        <a:t>(</a:t>
                      </a:r>
                      <a:r>
                        <a:rPr lang="es-CO" sz="1800" dirty="0" err="1">
                          <a:solidFill>
                            <a:schemeClr val="dk1"/>
                          </a:solidFill>
                          <a:latin typeface="Albert Sans"/>
                          <a:ea typeface="Albert Sans"/>
                          <a:cs typeface="Albert Sans"/>
                          <a:sym typeface="Albert Sans"/>
                        </a:rPr>
                        <a:t>mnts</a:t>
                      </a:r>
                      <a:r>
                        <a:rPr lang="es-CO" sz="1800" dirty="0">
                          <a:solidFill>
                            <a:schemeClr val="dk1"/>
                          </a:solidFill>
                          <a:latin typeface="Albert Sans"/>
                          <a:ea typeface="Albert Sans"/>
                          <a:cs typeface="Albert Sans"/>
                          <a:sym typeface="Albert Sans"/>
                        </a:rPr>
                        <a:t>)</a:t>
                      </a: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&gt;60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CO" sz="1800" dirty="0">
                          <a:solidFill>
                            <a:schemeClr val="dk1"/>
                          </a:solidFill>
                          <a:latin typeface="Albert Sans"/>
                          <a:ea typeface="Albert Sans"/>
                          <a:cs typeface="Albert Sans"/>
                          <a:sym typeface="Albert Sans"/>
                        </a:rPr>
                        <a:t>(</a:t>
                      </a:r>
                      <a:r>
                        <a:rPr lang="es-CO" sz="1800" dirty="0" err="1">
                          <a:solidFill>
                            <a:schemeClr val="dk1"/>
                          </a:solidFill>
                          <a:latin typeface="Albert Sans"/>
                          <a:ea typeface="Albert Sans"/>
                          <a:cs typeface="Albert Sans"/>
                          <a:sym typeface="Albert Sans"/>
                        </a:rPr>
                        <a:t>mnts</a:t>
                      </a:r>
                      <a:r>
                        <a:rPr lang="es-CO" sz="1800" dirty="0">
                          <a:solidFill>
                            <a:schemeClr val="dk1"/>
                          </a:solidFill>
                          <a:latin typeface="Albert Sans"/>
                          <a:ea typeface="Albert Sans"/>
                          <a:cs typeface="Albert Sans"/>
                          <a:sym typeface="Albert Sans"/>
                        </a:rPr>
                        <a:t>)</a:t>
                      </a: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xmlns="" val="10002"/>
                  </a:ext>
                </a:extLst>
              </a:tr>
              <a:tr h="453838">
                <a:tc>
                  <a:txBody>
                    <a:bodyPr/>
                    <a:lstStyle/>
                    <a:p>
                      <a:pPr marL="0" lvl="0" indent="0" algn="ctr" rtl="0">
                        <a:spcBef>
                          <a:spcPts val="0"/>
                        </a:spcBef>
                        <a:spcAft>
                          <a:spcPts val="0"/>
                        </a:spcAft>
                        <a:buNone/>
                      </a:pPr>
                      <a:r>
                        <a:rPr lang="es-ES" sz="1800" dirty="0">
                          <a:solidFill>
                            <a:schemeClr val="dk1"/>
                          </a:solidFill>
                          <a:latin typeface="Albert Sans"/>
                          <a:ea typeface="Albert Sans"/>
                          <a:cs typeface="Albert Sans"/>
                          <a:sym typeface="Albert Sans"/>
                        </a:rPr>
                        <a:t>Frecuencia cardiaca</a:t>
                      </a: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s-ES" sz="1800" dirty="0">
                          <a:solidFill>
                            <a:schemeClr val="dk1"/>
                          </a:solidFill>
                          <a:latin typeface="Albert Sans"/>
                          <a:ea typeface="Albert Sans"/>
                          <a:cs typeface="Albert Sans"/>
                          <a:sym typeface="Albert Sans"/>
                        </a:rPr>
                        <a:t>&lt;100</a:t>
                      </a:r>
                    </a:p>
                    <a:p>
                      <a:pPr marL="0" lvl="0" indent="0" algn="ctr" rtl="0">
                        <a:spcBef>
                          <a:spcPts val="0"/>
                        </a:spcBef>
                        <a:spcAft>
                          <a:spcPts val="0"/>
                        </a:spcAft>
                        <a:buNone/>
                      </a:pPr>
                      <a:r>
                        <a:rPr lang="es-ES" sz="1800" dirty="0">
                          <a:solidFill>
                            <a:schemeClr val="dk1"/>
                          </a:solidFill>
                          <a:latin typeface="Albert Sans"/>
                          <a:ea typeface="Albert Sans"/>
                          <a:cs typeface="Albert Sans"/>
                          <a:sym typeface="Albert Sans"/>
                        </a:rPr>
                        <a:t>(latidos por </a:t>
                      </a:r>
                      <a:r>
                        <a:rPr lang="es-ES" sz="1800" dirty="0" err="1">
                          <a:solidFill>
                            <a:schemeClr val="dk1"/>
                          </a:solidFill>
                          <a:latin typeface="Albert Sans"/>
                          <a:ea typeface="Albert Sans"/>
                          <a:cs typeface="Albert Sans"/>
                          <a:sym typeface="Albert Sans"/>
                        </a:rPr>
                        <a:t>mnts</a:t>
                      </a:r>
                      <a:r>
                        <a:rPr lang="es-ES" sz="1800" dirty="0">
                          <a:solidFill>
                            <a:schemeClr val="dk1"/>
                          </a:solidFill>
                          <a:latin typeface="Albert Sans"/>
                          <a:ea typeface="Albert Sans"/>
                          <a:cs typeface="Albert Sans"/>
                          <a:sym typeface="Albert Sans"/>
                        </a:rPr>
                        <a:t>)</a:t>
                      </a:r>
                      <a:endParaRPr sz="1800" dirty="0">
                        <a:solidFill>
                          <a:schemeClr val="dk1"/>
                        </a:solidFill>
                        <a:latin typeface="Albert Sans"/>
                        <a:ea typeface="Albert Sans"/>
                        <a:cs typeface="Albert Sans"/>
                        <a:sym typeface="Albert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100-150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800" dirty="0">
                          <a:solidFill>
                            <a:schemeClr val="dk1"/>
                          </a:solidFill>
                          <a:latin typeface="Albert Sans"/>
                          <a:ea typeface="Albert Sans"/>
                          <a:cs typeface="Albert Sans"/>
                          <a:sym typeface="Albert Sans"/>
                        </a:rPr>
                        <a:t>(latidos por </a:t>
                      </a:r>
                      <a:r>
                        <a:rPr lang="es-ES" sz="1800" dirty="0" err="1">
                          <a:solidFill>
                            <a:schemeClr val="dk1"/>
                          </a:solidFill>
                          <a:latin typeface="Albert Sans"/>
                          <a:ea typeface="Albert Sans"/>
                          <a:cs typeface="Albert Sans"/>
                          <a:sym typeface="Albert Sans"/>
                        </a:rPr>
                        <a:t>mnts</a:t>
                      </a:r>
                      <a:r>
                        <a:rPr lang="es-ES" sz="1800" dirty="0">
                          <a:solidFill>
                            <a:schemeClr val="dk1"/>
                          </a:solidFill>
                          <a:latin typeface="Albert Sans"/>
                          <a:ea typeface="Albert Sans"/>
                          <a:cs typeface="Albert Sans"/>
                          <a:sym typeface="Albert Sans"/>
                        </a:rPr>
                        <a:t>)</a:t>
                      </a:r>
                    </a:p>
                    <a:p>
                      <a:pPr marL="0" lvl="0" indent="0" algn="ctr" rtl="0">
                        <a:spcBef>
                          <a:spcPts val="0"/>
                        </a:spcBef>
                        <a:spcAft>
                          <a:spcPts val="0"/>
                        </a:spcAft>
                        <a:buNone/>
                      </a:pP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&gt;150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800" dirty="0">
                          <a:solidFill>
                            <a:schemeClr val="dk1"/>
                          </a:solidFill>
                          <a:latin typeface="Albert Sans"/>
                          <a:ea typeface="Albert Sans"/>
                          <a:cs typeface="Albert Sans"/>
                          <a:sym typeface="Albert Sans"/>
                        </a:rPr>
                        <a:t>(latidos por </a:t>
                      </a:r>
                      <a:r>
                        <a:rPr lang="es-ES" sz="1800" dirty="0" err="1">
                          <a:solidFill>
                            <a:schemeClr val="dk1"/>
                          </a:solidFill>
                          <a:latin typeface="Albert Sans"/>
                          <a:ea typeface="Albert Sans"/>
                          <a:cs typeface="Albert Sans"/>
                          <a:sym typeface="Albert Sans"/>
                        </a:rPr>
                        <a:t>mnts</a:t>
                      </a:r>
                      <a:r>
                        <a:rPr lang="es-ES" sz="1800" dirty="0">
                          <a:solidFill>
                            <a:schemeClr val="dk1"/>
                          </a:solidFill>
                          <a:latin typeface="Albert Sans"/>
                          <a:ea typeface="Albert Sans"/>
                          <a:cs typeface="Albert Sans"/>
                          <a:sym typeface="Albert Sans"/>
                        </a:rPr>
                        <a:t>)</a:t>
                      </a:r>
                    </a:p>
                    <a:p>
                      <a:pPr marL="0" lvl="0" indent="0" algn="ctr" rtl="0">
                        <a:spcBef>
                          <a:spcPts val="0"/>
                        </a:spcBef>
                        <a:spcAft>
                          <a:spcPts val="0"/>
                        </a:spcAft>
                        <a:buNone/>
                      </a:pP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xmlns="" val="10003"/>
                  </a:ext>
                </a:extLst>
              </a:tr>
            </a:tbl>
          </a:graphicData>
        </a:graphic>
      </p:graphicFrame>
      <p:grpSp>
        <p:nvGrpSpPr>
          <p:cNvPr id="350" name="Google Shape;350;p23"/>
          <p:cNvGrpSpPr/>
          <p:nvPr/>
        </p:nvGrpSpPr>
        <p:grpSpPr>
          <a:xfrm>
            <a:off x="11758048" y="7980987"/>
            <a:ext cx="369805" cy="353782"/>
            <a:chOff x="3950316" y="3820307"/>
            <a:chExt cx="369805" cy="353782"/>
          </a:xfrm>
        </p:grpSpPr>
        <p:sp>
          <p:nvSpPr>
            <p:cNvPr id="351" name="Google Shape;351;p23"/>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2" name="Google Shape;352;p23"/>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3" name="Google Shape;353;p23"/>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4" name="Google Shape;354;p23"/>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355" name="Google Shape;355;p23"/>
          <p:cNvGrpSpPr/>
          <p:nvPr/>
        </p:nvGrpSpPr>
        <p:grpSpPr>
          <a:xfrm>
            <a:off x="11803170" y="7008227"/>
            <a:ext cx="279559" cy="363402"/>
            <a:chOff x="3990517" y="3354173"/>
            <a:chExt cx="279559" cy="363402"/>
          </a:xfrm>
        </p:grpSpPr>
        <p:sp>
          <p:nvSpPr>
            <p:cNvPr id="356" name="Google Shape;356;p23"/>
            <p:cNvSpPr/>
            <p:nvPr/>
          </p:nvSpPr>
          <p:spPr>
            <a:xfrm>
              <a:off x="3990517" y="3354173"/>
              <a:ext cx="279559" cy="363402"/>
            </a:xfrm>
            <a:custGeom>
              <a:avLst/>
              <a:gdLst/>
              <a:ahLst/>
              <a:cxnLst/>
              <a:rect l="l" t="t" r="r" b="b"/>
              <a:pathLst>
                <a:path w="8776" h="11408" extrusionOk="0">
                  <a:moveTo>
                    <a:pt x="6322" y="346"/>
                  </a:moveTo>
                  <a:lnTo>
                    <a:pt x="6322" y="715"/>
                  </a:lnTo>
                  <a:lnTo>
                    <a:pt x="5537" y="715"/>
                  </a:lnTo>
                  <a:lnTo>
                    <a:pt x="5537" y="346"/>
                  </a:lnTo>
                  <a:close/>
                  <a:moveTo>
                    <a:pt x="6692" y="1049"/>
                  </a:moveTo>
                  <a:lnTo>
                    <a:pt x="6692" y="5121"/>
                  </a:lnTo>
                  <a:lnTo>
                    <a:pt x="5179" y="5121"/>
                  </a:lnTo>
                  <a:lnTo>
                    <a:pt x="5179" y="1049"/>
                  </a:lnTo>
                  <a:close/>
                  <a:moveTo>
                    <a:pt x="5763" y="5466"/>
                  </a:moveTo>
                  <a:lnTo>
                    <a:pt x="5763" y="6014"/>
                  </a:lnTo>
                  <a:lnTo>
                    <a:pt x="5465" y="6014"/>
                  </a:lnTo>
                  <a:lnTo>
                    <a:pt x="5465" y="5466"/>
                  </a:lnTo>
                  <a:close/>
                  <a:moveTo>
                    <a:pt x="6394" y="5466"/>
                  </a:moveTo>
                  <a:lnTo>
                    <a:pt x="6394" y="6633"/>
                  </a:lnTo>
                  <a:lnTo>
                    <a:pt x="6096" y="6633"/>
                  </a:lnTo>
                  <a:lnTo>
                    <a:pt x="6096" y="5466"/>
                  </a:lnTo>
                  <a:close/>
                  <a:moveTo>
                    <a:pt x="6953" y="8038"/>
                  </a:moveTo>
                  <a:cubicBezTo>
                    <a:pt x="7168" y="8038"/>
                    <a:pt x="7346" y="8216"/>
                    <a:pt x="7346" y="8443"/>
                  </a:cubicBezTo>
                  <a:cubicBezTo>
                    <a:pt x="7346" y="8669"/>
                    <a:pt x="7168" y="8847"/>
                    <a:pt x="6953" y="8847"/>
                  </a:cubicBezTo>
                  <a:lnTo>
                    <a:pt x="4584" y="8847"/>
                  </a:lnTo>
                  <a:lnTo>
                    <a:pt x="4584" y="8038"/>
                  </a:lnTo>
                  <a:close/>
                  <a:moveTo>
                    <a:pt x="6549" y="9193"/>
                  </a:moveTo>
                  <a:cubicBezTo>
                    <a:pt x="6537" y="9502"/>
                    <a:pt x="6275" y="9740"/>
                    <a:pt x="5965" y="9740"/>
                  </a:cubicBezTo>
                  <a:lnTo>
                    <a:pt x="4584" y="9740"/>
                  </a:lnTo>
                  <a:lnTo>
                    <a:pt x="4584" y="9193"/>
                  </a:lnTo>
                  <a:close/>
                  <a:moveTo>
                    <a:pt x="5882" y="10086"/>
                  </a:moveTo>
                  <a:lnTo>
                    <a:pt x="5882" y="10359"/>
                  </a:lnTo>
                  <a:lnTo>
                    <a:pt x="4584" y="10359"/>
                  </a:lnTo>
                  <a:lnTo>
                    <a:pt x="4584" y="10086"/>
                  </a:lnTo>
                  <a:close/>
                  <a:moveTo>
                    <a:pt x="4953" y="1"/>
                  </a:moveTo>
                  <a:cubicBezTo>
                    <a:pt x="4870" y="1"/>
                    <a:pt x="4787" y="72"/>
                    <a:pt x="4787" y="168"/>
                  </a:cubicBezTo>
                  <a:cubicBezTo>
                    <a:pt x="4787" y="263"/>
                    <a:pt x="4870" y="334"/>
                    <a:pt x="4953" y="334"/>
                  </a:cubicBezTo>
                  <a:lnTo>
                    <a:pt x="5144" y="334"/>
                  </a:lnTo>
                  <a:lnTo>
                    <a:pt x="5144" y="703"/>
                  </a:lnTo>
                  <a:lnTo>
                    <a:pt x="4953" y="703"/>
                  </a:lnTo>
                  <a:cubicBezTo>
                    <a:pt x="4870" y="703"/>
                    <a:pt x="4787" y="775"/>
                    <a:pt x="4787" y="870"/>
                  </a:cubicBezTo>
                  <a:lnTo>
                    <a:pt x="4787" y="1334"/>
                  </a:lnTo>
                  <a:lnTo>
                    <a:pt x="4370" y="1334"/>
                  </a:lnTo>
                  <a:cubicBezTo>
                    <a:pt x="3644" y="1334"/>
                    <a:pt x="2929" y="1513"/>
                    <a:pt x="2310" y="1846"/>
                  </a:cubicBezTo>
                  <a:cubicBezTo>
                    <a:pt x="2215" y="1894"/>
                    <a:pt x="2191" y="2001"/>
                    <a:pt x="2227" y="2073"/>
                  </a:cubicBezTo>
                  <a:cubicBezTo>
                    <a:pt x="2262" y="2132"/>
                    <a:pt x="2322" y="2168"/>
                    <a:pt x="2381" y="2168"/>
                  </a:cubicBezTo>
                  <a:cubicBezTo>
                    <a:pt x="2405" y="2168"/>
                    <a:pt x="2441" y="2168"/>
                    <a:pt x="2453" y="2144"/>
                  </a:cubicBezTo>
                  <a:cubicBezTo>
                    <a:pt x="3036" y="1835"/>
                    <a:pt x="3691" y="1668"/>
                    <a:pt x="4358" y="1668"/>
                  </a:cubicBezTo>
                  <a:lnTo>
                    <a:pt x="4775" y="1668"/>
                  </a:lnTo>
                  <a:lnTo>
                    <a:pt x="4775" y="3382"/>
                  </a:lnTo>
                  <a:lnTo>
                    <a:pt x="4358" y="3382"/>
                  </a:lnTo>
                  <a:cubicBezTo>
                    <a:pt x="3060" y="3382"/>
                    <a:pt x="2024" y="4430"/>
                    <a:pt x="2024" y="5716"/>
                  </a:cubicBezTo>
                  <a:cubicBezTo>
                    <a:pt x="2024" y="6954"/>
                    <a:pt x="2977" y="7966"/>
                    <a:pt x="4191" y="8038"/>
                  </a:cubicBezTo>
                  <a:lnTo>
                    <a:pt x="4191" y="9740"/>
                  </a:lnTo>
                  <a:cubicBezTo>
                    <a:pt x="2048" y="9645"/>
                    <a:pt x="346" y="7883"/>
                    <a:pt x="346" y="5716"/>
                  </a:cubicBezTo>
                  <a:cubicBezTo>
                    <a:pt x="346" y="4454"/>
                    <a:pt x="917" y="3299"/>
                    <a:pt x="1917" y="2525"/>
                  </a:cubicBezTo>
                  <a:cubicBezTo>
                    <a:pt x="1989" y="2466"/>
                    <a:pt x="2012" y="2358"/>
                    <a:pt x="1953" y="2287"/>
                  </a:cubicBezTo>
                  <a:cubicBezTo>
                    <a:pt x="1918" y="2238"/>
                    <a:pt x="1867" y="2214"/>
                    <a:pt x="1817" y="2214"/>
                  </a:cubicBezTo>
                  <a:cubicBezTo>
                    <a:pt x="1780" y="2214"/>
                    <a:pt x="1744" y="2226"/>
                    <a:pt x="1715" y="2251"/>
                  </a:cubicBezTo>
                  <a:cubicBezTo>
                    <a:pt x="1191" y="2656"/>
                    <a:pt x="762" y="3180"/>
                    <a:pt x="465" y="3751"/>
                  </a:cubicBezTo>
                  <a:cubicBezTo>
                    <a:pt x="143" y="4371"/>
                    <a:pt x="0" y="5037"/>
                    <a:pt x="0" y="5716"/>
                  </a:cubicBezTo>
                  <a:cubicBezTo>
                    <a:pt x="0" y="8073"/>
                    <a:pt x="1858" y="9990"/>
                    <a:pt x="4191" y="10086"/>
                  </a:cubicBezTo>
                  <a:lnTo>
                    <a:pt x="4191" y="10359"/>
                  </a:lnTo>
                  <a:lnTo>
                    <a:pt x="2036" y="10359"/>
                  </a:lnTo>
                  <a:cubicBezTo>
                    <a:pt x="1739" y="10359"/>
                    <a:pt x="1512" y="10598"/>
                    <a:pt x="1512" y="10883"/>
                  </a:cubicBezTo>
                  <a:cubicBezTo>
                    <a:pt x="1512" y="11181"/>
                    <a:pt x="1750" y="11407"/>
                    <a:pt x="2036" y="11407"/>
                  </a:cubicBezTo>
                  <a:lnTo>
                    <a:pt x="8263" y="11407"/>
                  </a:lnTo>
                  <a:cubicBezTo>
                    <a:pt x="8561" y="11407"/>
                    <a:pt x="8775" y="11169"/>
                    <a:pt x="8775" y="10883"/>
                  </a:cubicBezTo>
                  <a:cubicBezTo>
                    <a:pt x="8775" y="10598"/>
                    <a:pt x="8537" y="10359"/>
                    <a:pt x="8263" y="10359"/>
                  </a:cubicBezTo>
                  <a:lnTo>
                    <a:pt x="7465" y="10359"/>
                  </a:lnTo>
                  <a:cubicBezTo>
                    <a:pt x="7382" y="10359"/>
                    <a:pt x="7311" y="10443"/>
                    <a:pt x="7311" y="10526"/>
                  </a:cubicBezTo>
                  <a:cubicBezTo>
                    <a:pt x="7311" y="10621"/>
                    <a:pt x="7382" y="10693"/>
                    <a:pt x="7465" y="10693"/>
                  </a:cubicBezTo>
                  <a:lnTo>
                    <a:pt x="8263" y="10693"/>
                  </a:lnTo>
                  <a:cubicBezTo>
                    <a:pt x="8358" y="10693"/>
                    <a:pt x="8454" y="10776"/>
                    <a:pt x="8454" y="10883"/>
                  </a:cubicBezTo>
                  <a:cubicBezTo>
                    <a:pt x="8454" y="10990"/>
                    <a:pt x="8358" y="11074"/>
                    <a:pt x="8263" y="11074"/>
                  </a:cubicBezTo>
                  <a:lnTo>
                    <a:pt x="2084" y="11074"/>
                  </a:lnTo>
                  <a:cubicBezTo>
                    <a:pt x="1977" y="11074"/>
                    <a:pt x="1893" y="10990"/>
                    <a:pt x="1893" y="10883"/>
                  </a:cubicBezTo>
                  <a:cubicBezTo>
                    <a:pt x="1893" y="10776"/>
                    <a:pt x="1977" y="10693"/>
                    <a:pt x="2084" y="10693"/>
                  </a:cubicBezTo>
                  <a:lnTo>
                    <a:pt x="6787" y="10693"/>
                  </a:lnTo>
                  <a:cubicBezTo>
                    <a:pt x="6870" y="10693"/>
                    <a:pt x="6953" y="10621"/>
                    <a:pt x="6953" y="10526"/>
                  </a:cubicBezTo>
                  <a:cubicBezTo>
                    <a:pt x="6953" y="10443"/>
                    <a:pt x="6870" y="10359"/>
                    <a:pt x="6787" y="10359"/>
                  </a:cubicBezTo>
                  <a:lnTo>
                    <a:pt x="6203" y="10359"/>
                  </a:lnTo>
                  <a:lnTo>
                    <a:pt x="6203" y="10050"/>
                  </a:lnTo>
                  <a:cubicBezTo>
                    <a:pt x="6596" y="9943"/>
                    <a:pt x="6870" y="9609"/>
                    <a:pt x="6870" y="9193"/>
                  </a:cubicBezTo>
                  <a:lnTo>
                    <a:pt x="6930" y="9193"/>
                  </a:lnTo>
                  <a:cubicBezTo>
                    <a:pt x="7334" y="9193"/>
                    <a:pt x="7680" y="8859"/>
                    <a:pt x="7680" y="8443"/>
                  </a:cubicBezTo>
                  <a:cubicBezTo>
                    <a:pt x="7680" y="8038"/>
                    <a:pt x="7346" y="7704"/>
                    <a:pt x="6930" y="7704"/>
                  </a:cubicBezTo>
                  <a:lnTo>
                    <a:pt x="4406" y="7704"/>
                  </a:lnTo>
                  <a:cubicBezTo>
                    <a:pt x="3298" y="7704"/>
                    <a:pt x="2405" y="6811"/>
                    <a:pt x="2405" y="5704"/>
                  </a:cubicBezTo>
                  <a:cubicBezTo>
                    <a:pt x="2405" y="4609"/>
                    <a:pt x="3298" y="3716"/>
                    <a:pt x="4406" y="3716"/>
                  </a:cubicBezTo>
                  <a:lnTo>
                    <a:pt x="4822" y="3716"/>
                  </a:lnTo>
                  <a:lnTo>
                    <a:pt x="4822" y="5287"/>
                  </a:lnTo>
                  <a:cubicBezTo>
                    <a:pt x="4822" y="5383"/>
                    <a:pt x="4894" y="5454"/>
                    <a:pt x="4989" y="5454"/>
                  </a:cubicBezTo>
                  <a:lnTo>
                    <a:pt x="5108" y="5454"/>
                  </a:lnTo>
                  <a:lnTo>
                    <a:pt x="5108" y="6180"/>
                  </a:lnTo>
                  <a:cubicBezTo>
                    <a:pt x="5108" y="6276"/>
                    <a:pt x="5179" y="6347"/>
                    <a:pt x="5263" y="6347"/>
                  </a:cubicBezTo>
                  <a:lnTo>
                    <a:pt x="5727" y="6347"/>
                  </a:lnTo>
                  <a:lnTo>
                    <a:pt x="5727" y="6788"/>
                  </a:lnTo>
                  <a:cubicBezTo>
                    <a:pt x="5727" y="6883"/>
                    <a:pt x="5799" y="6954"/>
                    <a:pt x="5894" y="6954"/>
                  </a:cubicBezTo>
                  <a:lnTo>
                    <a:pt x="6537" y="6954"/>
                  </a:lnTo>
                  <a:cubicBezTo>
                    <a:pt x="6620" y="6954"/>
                    <a:pt x="6692" y="6883"/>
                    <a:pt x="6692" y="6788"/>
                  </a:cubicBezTo>
                  <a:lnTo>
                    <a:pt x="6692" y="5454"/>
                  </a:lnTo>
                  <a:lnTo>
                    <a:pt x="6811" y="5454"/>
                  </a:lnTo>
                  <a:cubicBezTo>
                    <a:pt x="6906" y="5454"/>
                    <a:pt x="6977" y="5383"/>
                    <a:pt x="6977" y="5287"/>
                  </a:cubicBezTo>
                  <a:lnTo>
                    <a:pt x="6977" y="870"/>
                  </a:lnTo>
                  <a:cubicBezTo>
                    <a:pt x="6977" y="775"/>
                    <a:pt x="6906" y="703"/>
                    <a:pt x="6811" y="703"/>
                  </a:cubicBezTo>
                  <a:lnTo>
                    <a:pt x="6620" y="703"/>
                  </a:lnTo>
                  <a:lnTo>
                    <a:pt x="6620" y="334"/>
                  </a:lnTo>
                  <a:lnTo>
                    <a:pt x="6811" y="334"/>
                  </a:lnTo>
                  <a:cubicBezTo>
                    <a:pt x="6906" y="334"/>
                    <a:pt x="6977" y="263"/>
                    <a:pt x="6977" y="168"/>
                  </a:cubicBezTo>
                  <a:cubicBezTo>
                    <a:pt x="6977" y="72"/>
                    <a:pt x="6906" y="1"/>
                    <a:pt x="6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7" name="Google Shape;357;p23"/>
            <p:cNvSpPr/>
            <p:nvPr/>
          </p:nvSpPr>
          <p:spPr>
            <a:xfrm>
              <a:off x="4102009" y="3418680"/>
              <a:ext cx="36824" cy="37175"/>
            </a:xfrm>
            <a:custGeom>
              <a:avLst/>
              <a:gdLst/>
              <a:ahLst/>
              <a:cxnLst/>
              <a:rect l="l" t="t" r="r" b="b"/>
              <a:pathLst>
                <a:path w="1156" h="1167" extrusionOk="0">
                  <a:moveTo>
                    <a:pt x="572" y="345"/>
                  </a:moveTo>
                  <a:cubicBezTo>
                    <a:pt x="715" y="345"/>
                    <a:pt x="810" y="452"/>
                    <a:pt x="810" y="583"/>
                  </a:cubicBezTo>
                  <a:cubicBezTo>
                    <a:pt x="810" y="714"/>
                    <a:pt x="715" y="822"/>
                    <a:pt x="572" y="822"/>
                  </a:cubicBezTo>
                  <a:cubicBezTo>
                    <a:pt x="441" y="822"/>
                    <a:pt x="334" y="714"/>
                    <a:pt x="334" y="583"/>
                  </a:cubicBezTo>
                  <a:cubicBezTo>
                    <a:pt x="334" y="452"/>
                    <a:pt x="441" y="345"/>
                    <a:pt x="572" y="345"/>
                  </a:cubicBezTo>
                  <a:close/>
                  <a:moveTo>
                    <a:pt x="572" y="0"/>
                  </a:moveTo>
                  <a:cubicBezTo>
                    <a:pt x="263" y="0"/>
                    <a:pt x="1" y="262"/>
                    <a:pt x="1" y="583"/>
                  </a:cubicBezTo>
                  <a:cubicBezTo>
                    <a:pt x="1" y="893"/>
                    <a:pt x="251" y="1167"/>
                    <a:pt x="572" y="1167"/>
                  </a:cubicBezTo>
                  <a:cubicBezTo>
                    <a:pt x="894" y="1167"/>
                    <a:pt x="1156" y="893"/>
                    <a:pt x="1156" y="583"/>
                  </a:cubicBezTo>
                  <a:cubicBezTo>
                    <a:pt x="1156" y="274"/>
                    <a:pt x="906"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8" name="Google Shape;358;p23"/>
            <p:cNvSpPr/>
            <p:nvPr/>
          </p:nvSpPr>
          <p:spPr>
            <a:xfrm>
              <a:off x="4083820" y="3615129"/>
              <a:ext cx="37175" cy="36824"/>
            </a:xfrm>
            <a:custGeom>
              <a:avLst/>
              <a:gdLst/>
              <a:ahLst/>
              <a:cxnLst/>
              <a:rect l="l" t="t" r="r" b="b"/>
              <a:pathLst>
                <a:path w="1167" h="1156" extrusionOk="0">
                  <a:moveTo>
                    <a:pt x="584" y="346"/>
                  </a:moveTo>
                  <a:cubicBezTo>
                    <a:pt x="715" y="346"/>
                    <a:pt x="822" y="441"/>
                    <a:pt x="822" y="584"/>
                  </a:cubicBezTo>
                  <a:cubicBezTo>
                    <a:pt x="822" y="715"/>
                    <a:pt x="715" y="822"/>
                    <a:pt x="584" y="822"/>
                  </a:cubicBezTo>
                  <a:cubicBezTo>
                    <a:pt x="453" y="822"/>
                    <a:pt x="345" y="715"/>
                    <a:pt x="345" y="584"/>
                  </a:cubicBezTo>
                  <a:cubicBezTo>
                    <a:pt x="345" y="441"/>
                    <a:pt x="453" y="346"/>
                    <a:pt x="584" y="346"/>
                  </a:cubicBezTo>
                  <a:close/>
                  <a:moveTo>
                    <a:pt x="584" y="0"/>
                  </a:moveTo>
                  <a:cubicBezTo>
                    <a:pt x="274" y="0"/>
                    <a:pt x="0" y="251"/>
                    <a:pt x="0" y="584"/>
                  </a:cubicBezTo>
                  <a:cubicBezTo>
                    <a:pt x="0" y="905"/>
                    <a:pt x="250" y="1155"/>
                    <a:pt x="584" y="1155"/>
                  </a:cubicBezTo>
                  <a:cubicBezTo>
                    <a:pt x="905" y="1155"/>
                    <a:pt x="1167" y="893"/>
                    <a:pt x="1167" y="584"/>
                  </a:cubicBezTo>
                  <a:cubicBezTo>
                    <a:pt x="1167" y="262"/>
                    <a:pt x="905"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359" name="Google Shape;359;p23"/>
          <p:cNvGrpSpPr/>
          <p:nvPr/>
        </p:nvGrpSpPr>
        <p:grpSpPr>
          <a:xfrm>
            <a:off x="11753206" y="6099117"/>
            <a:ext cx="379489" cy="366046"/>
            <a:chOff x="1284212" y="1963766"/>
            <a:chExt cx="379489" cy="366046"/>
          </a:xfrm>
        </p:grpSpPr>
        <p:sp>
          <p:nvSpPr>
            <p:cNvPr id="360" name="Google Shape;360;p23"/>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1" name="Google Shape;361;p23"/>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pic>
        <p:nvPicPr>
          <p:cNvPr id="7" name="Imagen 6" descr="Logotipo, nombre de la empresa&#10;&#10;Descripción generada automáticamente">
            <a:extLst>
              <a:ext uri="{FF2B5EF4-FFF2-40B4-BE49-F238E27FC236}">
                <a16:creationId xmlns:a16="http://schemas.microsoft.com/office/drawing/2014/main" xmlns="" id="{89F8A0A9-4774-27A8-043D-9FA15596F8AB}"/>
              </a:ext>
            </a:extLst>
          </p:cNvPr>
          <p:cNvPicPr>
            <a:picLocks noChangeAspect="1"/>
          </p:cNvPicPr>
          <p:nvPr/>
        </p:nvPicPr>
        <p:blipFill>
          <a:blip r:embed="rId4"/>
          <a:stretch>
            <a:fillRect/>
          </a:stretch>
        </p:blipFill>
        <p:spPr>
          <a:xfrm>
            <a:off x="1013167" y="692226"/>
            <a:ext cx="2245370" cy="3161480"/>
          </a:xfrm>
          <a:prstGeom prst="rect">
            <a:avLst/>
          </a:prstGeom>
        </p:spPr>
      </p:pic>
      <p:sp>
        <p:nvSpPr>
          <p:cNvPr id="12" name="Google Shape;326;p23"/>
          <p:cNvSpPr txBox="1"/>
          <p:nvPr/>
        </p:nvSpPr>
        <p:spPr>
          <a:xfrm>
            <a:off x="6256942" y="14477425"/>
            <a:ext cx="5081700" cy="13623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ES" sz="2100" dirty="0">
                <a:solidFill>
                  <a:schemeClr val="dk1"/>
                </a:solidFill>
                <a:latin typeface="+mj-lt"/>
                <a:ea typeface="Albert Sans"/>
                <a:cs typeface="Albert Sans"/>
                <a:sym typeface="Albert Sans"/>
              </a:rPr>
              <a:t>Estos valores numéricos pueden variar según la literatura científica y las recomendaciones específicas de cada deporte y atleta.</a:t>
            </a:r>
            <a:endParaRPr sz="2100" dirty="0">
              <a:solidFill>
                <a:schemeClr val="dk1"/>
              </a:solidFill>
              <a:latin typeface="+mj-lt"/>
              <a:ea typeface="Albert Sans"/>
              <a:cs typeface="Albert Sans"/>
              <a:sym typeface="Albert Sans"/>
            </a:endParaRPr>
          </a:p>
        </p:txBody>
      </p:sp>
      <p:pic>
        <p:nvPicPr>
          <p:cNvPr id="14" name="Imagen 13" descr="Icono&#10;&#10;Descripción generada automáticamente">
            <a:extLst>
              <a:ext uri="{FF2B5EF4-FFF2-40B4-BE49-F238E27FC236}">
                <a16:creationId xmlns:a16="http://schemas.microsoft.com/office/drawing/2014/main" xmlns="" id="{7903362B-7871-9C5E-761C-E2A6C9DCE8F4}"/>
              </a:ext>
            </a:extLst>
          </p:cNvPr>
          <p:cNvPicPr>
            <a:picLocks noChangeAspect="1"/>
          </p:cNvPicPr>
          <p:nvPr/>
        </p:nvPicPr>
        <p:blipFill>
          <a:blip r:embed="rId5"/>
          <a:stretch>
            <a:fillRect/>
          </a:stretch>
        </p:blipFill>
        <p:spPr>
          <a:xfrm>
            <a:off x="10041294" y="2464781"/>
            <a:ext cx="2687562" cy="1335358"/>
          </a:xfrm>
          <a:prstGeom prst="rect">
            <a:avLst/>
          </a:prstGeom>
        </p:spPr>
      </p:pic>
      <p:pic>
        <p:nvPicPr>
          <p:cNvPr id="16" name="Imagen 15">
            <a:extLst>
              <a:ext uri="{FF2B5EF4-FFF2-40B4-BE49-F238E27FC236}">
                <a16:creationId xmlns:a16="http://schemas.microsoft.com/office/drawing/2014/main" xmlns="" id="{4062C26A-213E-CDCF-C21D-291170D59968}"/>
              </a:ext>
            </a:extLst>
          </p:cNvPr>
          <p:cNvPicPr>
            <a:picLocks noChangeAspect="1"/>
          </p:cNvPicPr>
          <p:nvPr/>
        </p:nvPicPr>
        <p:blipFill rotWithShape="1">
          <a:blip r:embed="rId6"/>
          <a:srcRect t="10233"/>
          <a:stretch/>
        </p:blipFill>
        <p:spPr>
          <a:xfrm>
            <a:off x="8926282" y="15613365"/>
            <a:ext cx="5445186" cy="953400"/>
          </a:xfrm>
          <a:prstGeom prst="rect">
            <a:avLst/>
          </a:prstGeom>
        </p:spPr>
      </p:pic>
      <p:sp>
        <p:nvSpPr>
          <p:cNvPr id="17" name="AutoShape 4">
            <a:extLst>
              <a:ext uri="{FF2B5EF4-FFF2-40B4-BE49-F238E27FC236}">
                <a16:creationId xmlns:a16="http://schemas.microsoft.com/office/drawing/2014/main" xmlns="" id="{D9EFEAC4-2A69-A7C5-1300-BAE080E5A884}"/>
              </a:ext>
            </a:extLst>
          </p:cNvPr>
          <p:cNvSpPr>
            <a:spLocks noChangeAspect="1" noChangeArrowheads="1"/>
          </p:cNvSpPr>
          <p:nvPr/>
        </p:nvSpPr>
        <p:spPr bwMode="auto">
          <a:xfrm>
            <a:off x="11366500" y="8486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9" name="Imagen 18" descr="Hombre con raqueta en la mano&#10;&#10;Descripción generada automáticamente">
            <a:extLst>
              <a:ext uri="{FF2B5EF4-FFF2-40B4-BE49-F238E27FC236}">
                <a16:creationId xmlns:a16="http://schemas.microsoft.com/office/drawing/2014/main" xmlns="" id="{1AFB14FC-45FE-F4F1-B9D7-AEEDEC6DE05E}"/>
              </a:ext>
            </a:extLst>
          </p:cNvPr>
          <p:cNvPicPr>
            <a:picLocks noChangeAspect="1"/>
          </p:cNvPicPr>
          <p:nvPr/>
        </p:nvPicPr>
        <p:blipFill>
          <a:blip r:embed="rId7"/>
          <a:stretch>
            <a:fillRect/>
          </a:stretch>
        </p:blipFill>
        <p:spPr>
          <a:xfrm>
            <a:off x="1663752" y="5079271"/>
            <a:ext cx="2472819" cy="3720028"/>
          </a:xfrm>
          <a:prstGeom prst="rect">
            <a:avLst/>
          </a:prstGeom>
        </p:spPr>
      </p:pic>
    </p:spTree>
  </p:cSld>
  <p:clrMapOvr>
    <a:masterClrMapping/>
  </p:clrMapOvr>
</p:sld>
</file>

<file path=ppt/theme/theme1.xml><?xml version="1.0" encoding="utf-8"?>
<a:theme xmlns:a="http://schemas.openxmlformats.org/drawingml/2006/main" name="Medical Anatomy Poster by Slidesgo">
  <a:themeElements>
    <a:clrScheme name="Simple Light">
      <a:dk1>
        <a:srgbClr val="1B1B1C"/>
      </a:dk1>
      <a:lt1>
        <a:srgbClr val="F7F7F7"/>
      </a:lt1>
      <a:dk2>
        <a:srgbClr val="F0DAD0"/>
      </a:dk2>
      <a:lt2>
        <a:srgbClr val="EBADAD"/>
      </a:lt2>
      <a:accent1>
        <a:srgbClr val="A5BABB"/>
      </a:accent1>
      <a:accent2>
        <a:srgbClr val="BCDEDA"/>
      </a:accent2>
      <a:accent3>
        <a:srgbClr val="AF8FAC"/>
      </a:accent3>
      <a:accent4>
        <a:srgbClr val="EC856A"/>
      </a:accent4>
      <a:accent5>
        <a:srgbClr val="BF3B8C"/>
      </a:accent5>
      <a:accent6>
        <a:srgbClr val="C6BBD4"/>
      </a:accent6>
      <a:hlink>
        <a:srgbClr val="1B1B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530</Words>
  <Application>Microsoft Office PowerPoint</Application>
  <PresentationFormat>Personalizado</PresentationFormat>
  <Paragraphs>65</Paragraphs>
  <Slides>2</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vt:i4>
      </vt:variant>
    </vt:vector>
  </HeadingPairs>
  <TitlesOfParts>
    <vt:vector size="9" baseType="lpstr">
      <vt:lpstr>Arial</vt:lpstr>
      <vt:lpstr>Albert Sans</vt:lpstr>
      <vt:lpstr>Allerta</vt:lpstr>
      <vt:lpstr>Aptos Display</vt:lpstr>
      <vt:lpstr>Times New Roman</vt:lpstr>
      <vt:lpstr>Actor</vt:lpstr>
      <vt:lpstr>Medical Anatomy Poster by Slidesgo</vt:lpstr>
      <vt:lpstr>LATASOFT</vt:lpstr>
      <vt:lpstr>LATASOFT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LATASOFT</dc:title>
  <dc:creator>Danife-Developer</dc:creator>
  <cp:lastModifiedBy>admin</cp:lastModifiedBy>
  <cp:revision>2</cp:revision>
  <dcterms:modified xsi:type="dcterms:W3CDTF">2024-04-26T00:05:23Z</dcterms:modified>
</cp:coreProperties>
</file>