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6743700" cy="9144000"/>
  <p:notesSz cx="67437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962" y="2834640"/>
            <a:ext cx="5235575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3925" y="5120640"/>
            <a:ext cx="431165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7975" y="2103120"/>
            <a:ext cx="267938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72142" y="2103120"/>
            <a:ext cx="267938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365760"/>
            <a:ext cx="554355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975" y="2103120"/>
            <a:ext cx="554355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94230" y="8503920"/>
            <a:ext cx="19710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7975" y="8503920"/>
            <a:ext cx="1416685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34840" y="8503920"/>
            <a:ext cx="1416685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595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056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05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437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262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05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29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2023-03-02T15:56:20Z</dcterms:created>
  <dcterms:modified xsi:type="dcterms:W3CDTF">2023-03-02T15:56:20Z</dcterms:modified>
</cp:coreProperties>
</file>