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416800" cy="10058400"/>
  <p:notesSz cx="74168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258" y="3118104"/>
            <a:ext cx="6190932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2517" y="5632704"/>
            <a:ext cx="5098415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4172" y="2313432"/>
            <a:ext cx="316830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50976" y="2313432"/>
            <a:ext cx="316830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72" y="402336"/>
            <a:ext cx="6555105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172" y="2313432"/>
            <a:ext cx="6555105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476373" y="9354312"/>
            <a:ext cx="23307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64172" y="9354312"/>
            <a:ext cx="1675193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244084" y="9354312"/>
            <a:ext cx="1675193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79502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11453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09724" cy="1005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2023-03-02T15:55:35Z</dcterms:created>
  <dcterms:modified xsi:type="dcterms:W3CDTF">2023-03-02T15:55:35Z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Scan for Android 23.02.16-regular</vt:lpwstr>
  </property>
</Properties>
</file>