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</p:sldIdLst>
  <p:sldSz cx="7162800" cy="10058400"/>
  <p:notesSz cx="71628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7210" y="3118104"/>
            <a:ext cx="608838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74420" y="5632704"/>
            <a:ext cx="501396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58140" y="2313432"/>
            <a:ext cx="3115818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688842" y="2313432"/>
            <a:ext cx="3115818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8140" y="402336"/>
            <a:ext cx="644652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8140" y="2313432"/>
            <a:ext cx="644652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435352" y="9354312"/>
            <a:ext cx="2292096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58140" y="9354312"/>
            <a:ext cx="1647444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157216" y="9354312"/>
            <a:ext cx="1647444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157719" cy="10058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15149" cy="10058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826512" cy="10058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2023-03-02T19:55:19Z</dcterms:created>
  <dcterms:modified xsi:type="dcterms:W3CDTF">2023-03-02T19:55:19Z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Adobe Scan for Android 23.02.16-regular</vt:lpwstr>
  </property>
</Properties>
</file>