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66" r:id="rId4"/>
    <p:sldId id="267" r:id="rId5"/>
    <p:sldId id="265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8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6FC062-7F55-2102-5184-5F1882CD40F5}" v="1937" dt="2023-01-11T06:11:35.328"/>
    <p1510:client id="{E487C453-E901-4ED7-8FC9-7DA09CA1A0C2}" v="1938" dt="2023-01-10T12:55:19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V GUPTA" userId="S::g.saurav@iitg.ac.in::795adf72-dc18-4e38-bf6b-b9d73bfe4388" providerId="AD" clId="Web-{E487C453-E901-4ED7-8FC9-7DA09CA1A0C2}"/>
    <pc:docChg chg="addSld modSld sldOrd">
      <pc:chgData name="SAURAV GUPTA" userId="S::g.saurav@iitg.ac.in::795adf72-dc18-4e38-bf6b-b9d73bfe4388" providerId="AD" clId="Web-{E487C453-E901-4ED7-8FC9-7DA09CA1A0C2}" dt="2023-01-10T12:55:19.315" v="1937" actId="20577"/>
      <pc:docMkLst>
        <pc:docMk/>
      </pc:docMkLst>
      <pc:sldChg chg="modSp">
        <pc:chgData name="SAURAV GUPTA" userId="S::g.saurav@iitg.ac.in::795adf72-dc18-4e38-bf6b-b9d73bfe4388" providerId="AD" clId="Web-{E487C453-E901-4ED7-8FC9-7DA09CA1A0C2}" dt="2023-01-10T08:19:24.458" v="5" actId="1076"/>
        <pc:sldMkLst>
          <pc:docMk/>
          <pc:sldMk cId="109857222" sldId="256"/>
        </pc:sldMkLst>
        <pc:spChg chg="mod">
          <ac:chgData name="SAURAV GUPTA" userId="S::g.saurav@iitg.ac.in::795adf72-dc18-4e38-bf6b-b9d73bfe4388" providerId="AD" clId="Web-{E487C453-E901-4ED7-8FC9-7DA09CA1A0C2}" dt="2023-01-10T08:19:20.333" v="4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AURAV GUPTA" userId="S::g.saurav@iitg.ac.in::795adf72-dc18-4e38-bf6b-b9d73bfe4388" providerId="AD" clId="Web-{E487C453-E901-4ED7-8FC9-7DA09CA1A0C2}" dt="2023-01-10T08:19:24.458" v="5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SAURAV GUPTA" userId="S::g.saurav@iitg.ac.in::795adf72-dc18-4e38-bf6b-b9d73bfe4388" providerId="AD" clId="Web-{E487C453-E901-4ED7-8FC9-7DA09CA1A0C2}" dt="2023-01-10T08:35:18.178" v="449" actId="20577"/>
        <pc:sldMkLst>
          <pc:docMk/>
          <pc:sldMk cId="1700572962" sldId="257"/>
        </pc:sldMkLst>
        <pc:spChg chg="mod">
          <ac:chgData name="SAURAV GUPTA" userId="S::g.saurav@iitg.ac.in::795adf72-dc18-4e38-bf6b-b9d73bfe4388" providerId="AD" clId="Web-{E487C453-E901-4ED7-8FC9-7DA09CA1A0C2}" dt="2023-01-10T08:20:17.632" v="10" actId="20577"/>
          <ac:spMkLst>
            <pc:docMk/>
            <pc:sldMk cId="1700572962" sldId="257"/>
            <ac:spMk id="2" creationId="{31CEF644-225C-F4E1-5730-E753045D7A83}"/>
          </ac:spMkLst>
        </pc:spChg>
        <pc:spChg chg="mod">
          <ac:chgData name="SAURAV GUPTA" userId="S::g.saurav@iitg.ac.in::795adf72-dc18-4e38-bf6b-b9d73bfe4388" providerId="AD" clId="Web-{E487C453-E901-4ED7-8FC9-7DA09CA1A0C2}" dt="2023-01-10T08:35:18.178" v="449" actId="20577"/>
          <ac:spMkLst>
            <pc:docMk/>
            <pc:sldMk cId="1700572962" sldId="257"/>
            <ac:spMk id="3" creationId="{4012E5E4-588A-1A73-7502-BAE913E04796}"/>
          </ac:spMkLst>
        </pc:spChg>
      </pc:sldChg>
      <pc:sldChg chg="addSp delSp modSp new">
        <pc:chgData name="SAURAV GUPTA" userId="S::g.saurav@iitg.ac.in::795adf72-dc18-4e38-bf6b-b9d73bfe4388" providerId="AD" clId="Web-{E487C453-E901-4ED7-8FC9-7DA09CA1A0C2}" dt="2023-01-10T12:07:49.210" v="905" actId="20577"/>
        <pc:sldMkLst>
          <pc:docMk/>
          <pc:sldMk cId="3705242789" sldId="258"/>
        </pc:sldMkLst>
        <pc:spChg chg="mod">
          <ac:chgData name="SAURAV GUPTA" userId="S::g.saurav@iitg.ac.in::795adf72-dc18-4e38-bf6b-b9d73bfe4388" providerId="AD" clId="Web-{E487C453-E901-4ED7-8FC9-7DA09CA1A0C2}" dt="2023-01-10T08:22:38.902" v="157" actId="20577"/>
          <ac:spMkLst>
            <pc:docMk/>
            <pc:sldMk cId="3705242789" sldId="258"/>
            <ac:spMk id="2" creationId="{4ED62AE6-2AAE-0333-3647-DED84F165252}"/>
          </ac:spMkLst>
        </pc:spChg>
        <pc:spChg chg="del">
          <ac:chgData name="SAURAV GUPTA" userId="S::g.saurav@iitg.ac.in::795adf72-dc18-4e38-bf6b-b9d73bfe4388" providerId="AD" clId="Web-{E487C453-E901-4ED7-8FC9-7DA09CA1A0C2}" dt="2023-01-10T08:22:24.089" v="129"/>
          <ac:spMkLst>
            <pc:docMk/>
            <pc:sldMk cId="3705242789" sldId="258"/>
            <ac:spMk id="3" creationId="{079C3D0B-DBCC-F15E-807D-7559B80CD13E}"/>
          </ac:spMkLst>
        </pc:spChg>
        <pc:spChg chg="add mod">
          <ac:chgData name="SAURAV GUPTA" userId="S::g.saurav@iitg.ac.in::795adf72-dc18-4e38-bf6b-b9d73bfe4388" providerId="AD" clId="Web-{E487C453-E901-4ED7-8FC9-7DA09CA1A0C2}" dt="2023-01-10T12:07:49.210" v="905" actId="20577"/>
          <ac:spMkLst>
            <pc:docMk/>
            <pc:sldMk cId="3705242789" sldId="258"/>
            <ac:spMk id="6" creationId="{CAFBF548-63DD-D81B-3821-1CDA9EE84227}"/>
          </ac:spMkLst>
        </pc:spChg>
        <pc:picChg chg="add del mod ord">
          <ac:chgData name="SAURAV GUPTA" userId="S::g.saurav@iitg.ac.in::795adf72-dc18-4e38-bf6b-b9d73bfe4388" providerId="AD" clId="Web-{E487C453-E901-4ED7-8FC9-7DA09CA1A0C2}" dt="2023-01-10T08:22:47.387" v="159"/>
          <ac:picMkLst>
            <pc:docMk/>
            <pc:sldMk cId="3705242789" sldId="258"/>
            <ac:picMk id="4" creationId="{7C3B331D-C29E-CE14-B5E5-16A52C12F004}"/>
          </ac:picMkLst>
        </pc:picChg>
      </pc:sldChg>
      <pc:sldChg chg="modSp add replId">
        <pc:chgData name="SAURAV GUPTA" userId="S::g.saurav@iitg.ac.in::795adf72-dc18-4e38-bf6b-b9d73bfe4388" providerId="AD" clId="Web-{E487C453-E901-4ED7-8FC9-7DA09CA1A0C2}" dt="2023-01-10T08:36:53.197" v="467" actId="20577"/>
        <pc:sldMkLst>
          <pc:docMk/>
          <pc:sldMk cId="3931437265" sldId="259"/>
        </pc:sldMkLst>
        <pc:spChg chg="mod">
          <ac:chgData name="SAURAV GUPTA" userId="S::g.saurav@iitg.ac.in::795adf72-dc18-4e38-bf6b-b9d73bfe4388" providerId="AD" clId="Web-{E487C453-E901-4ED7-8FC9-7DA09CA1A0C2}" dt="2023-01-10T08:36:53.197" v="467" actId="20577"/>
          <ac:spMkLst>
            <pc:docMk/>
            <pc:sldMk cId="3931437265" sldId="259"/>
            <ac:spMk id="3" creationId="{4012E5E4-588A-1A73-7502-BAE913E04796}"/>
          </ac:spMkLst>
        </pc:spChg>
      </pc:sldChg>
      <pc:sldChg chg="modSp add replId">
        <pc:chgData name="SAURAV GUPTA" userId="S::g.saurav@iitg.ac.in::795adf72-dc18-4e38-bf6b-b9d73bfe4388" providerId="AD" clId="Web-{E487C453-E901-4ED7-8FC9-7DA09CA1A0C2}" dt="2023-01-10T08:36:49.197" v="466" actId="20577"/>
        <pc:sldMkLst>
          <pc:docMk/>
          <pc:sldMk cId="2183418311" sldId="260"/>
        </pc:sldMkLst>
        <pc:spChg chg="mod">
          <ac:chgData name="SAURAV GUPTA" userId="S::g.saurav@iitg.ac.in::795adf72-dc18-4e38-bf6b-b9d73bfe4388" providerId="AD" clId="Web-{E487C453-E901-4ED7-8FC9-7DA09CA1A0C2}" dt="2023-01-10T08:36:49.197" v="466" actId="20577"/>
          <ac:spMkLst>
            <pc:docMk/>
            <pc:sldMk cId="2183418311" sldId="260"/>
            <ac:spMk id="3" creationId="{4012E5E4-588A-1A73-7502-BAE913E04796}"/>
          </ac:spMkLst>
        </pc:spChg>
      </pc:sldChg>
      <pc:sldChg chg="modSp add replId">
        <pc:chgData name="SAURAV GUPTA" userId="S::g.saurav@iitg.ac.in::795adf72-dc18-4e38-bf6b-b9d73bfe4388" providerId="AD" clId="Web-{E487C453-E901-4ED7-8FC9-7DA09CA1A0C2}" dt="2023-01-10T08:36:44.306" v="465" actId="20577"/>
        <pc:sldMkLst>
          <pc:docMk/>
          <pc:sldMk cId="1309843860" sldId="261"/>
        </pc:sldMkLst>
        <pc:spChg chg="mod">
          <ac:chgData name="SAURAV GUPTA" userId="S::g.saurav@iitg.ac.in::795adf72-dc18-4e38-bf6b-b9d73bfe4388" providerId="AD" clId="Web-{E487C453-E901-4ED7-8FC9-7DA09CA1A0C2}" dt="2023-01-10T08:36:44.306" v="465" actId="20577"/>
          <ac:spMkLst>
            <pc:docMk/>
            <pc:sldMk cId="1309843860" sldId="261"/>
            <ac:spMk id="3" creationId="{4012E5E4-588A-1A73-7502-BAE913E04796}"/>
          </ac:spMkLst>
        </pc:spChg>
      </pc:sldChg>
      <pc:sldChg chg="modSp add replId">
        <pc:chgData name="SAURAV GUPTA" userId="S::g.saurav@iitg.ac.in::795adf72-dc18-4e38-bf6b-b9d73bfe4388" providerId="AD" clId="Web-{E487C453-E901-4ED7-8FC9-7DA09CA1A0C2}" dt="2023-01-10T08:36:39.275" v="464" actId="20577"/>
        <pc:sldMkLst>
          <pc:docMk/>
          <pc:sldMk cId="3192890207" sldId="262"/>
        </pc:sldMkLst>
        <pc:spChg chg="mod">
          <ac:chgData name="SAURAV GUPTA" userId="S::g.saurav@iitg.ac.in::795adf72-dc18-4e38-bf6b-b9d73bfe4388" providerId="AD" clId="Web-{E487C453-E901-4ED7-8FC9-7DA09CA1A0C2}" dt="2023-01-10T08:36:39.275" v="464" actId="20577"/>
          <ac:spMkLst>
            <pc:docMk/>
            <pc:sldMk cId="3192890207" sldId="262"/>
            <ac:spMk id="3" creationId="{4012E5E4-588A-1A73-7502-BAE913E04796}"/>
          </ac:spMkLst>
        </pc:spChg>
      </pc:sldChg>
      <pc:sldChg chg="modSp add replId">
        <pc:chgData name="SAURAV GUPTA" userId="S::g.saurav@iitg.ac.in::795adf72-dc18-4e38-bf6b-b9d73bfe4388" providerId="AD" clId="Web-{E487C453-E901-4ED7-8FC9-7DA09CA1A0C2}" dt="2023-01-10T08:36:33.915" v="463" actId="20577"/>
        <pc:sldMkLst>
          <pc:docMk/>
          <pc:sldMk cId="713335931" sldId="263"/>
        </pc:sldMkLst>
        <pc:spChg chg="mod">
          <ac:chgData name="SAURAV GUPTA" userId="S::g.saurav@iitg.ac.in::795adf72-dc18-4e38-bf6b-b9d73bfe4388" providerId="AD" clId="Web-{E487C453-E901-4ED7-8FC9-7DA09CA1A0C2}" dt="2023-01-10T08:36:33.915" v="463" actId="20577"/>
          <ac:spMkLst>
            <pc:docMk/>
            <pc:sldMk cId="713335931" sldId="263"/>
            <ac:spMk id="3" creationId="{4012E5E4-588A-1A73-7502-BAE913E04796}"/>
          </ac:spMkLst>
        </pc:spChg>
      </pc:sldChg>
      <pc:sldChg chg="modSp add replId">
        <pc:chgData name="SAURAV GUPTA" userId="S::g.saurav@iitg.ac.in::795adf72-dc18-4e38-bf6b-b9d73bfe4388" providerId="AD" clId="Web-{E487C453-E901-4ED7-8FC9-7DA09CA1A0C2}" dt="2023-01-10T08:36:28.712" v="462" actId="20577"/>
        <pc:sldMkLst>
          <pc:docMk/>
          <pc:sldMk cId="4094453007" sldId="264"/>
        </pc:sldMkLst>
        <pc:spChg chg="mod">
          <ac:chgData name="SAURAV GUPTA" userId="S::g.saurav@iitg.ac.in::795adf72-dc18-4e38-bf6b-b9d73bfe4388" providerId="AD" clId="Web-{E487C453-E901-4ED7-8FC9-7DA09CA1A0C2}" dt="2023-01-10T08:36:28.712" v="462" actId="20577"/>
          <ac:spMkLst>
            <pc:docMk/>
            <pc:sldMk cId="4094453007" sldId="264"/>
            <ac:spMk id="3" creationId="{4012E5E4-588A-1A73-7502-BAE913E04796}"/>
          </ac:spMkLst>
        </pc:spChg>
      </pc:sldChg>
      <pc:sldChg chg="modSp new">
        <pc:chgData name="SAURAV GUPTA" userId="S::g.saurav@iitg.ac.in::795adf72-dc18-4e38-bf6b-b9d73bfe4388" providerId="AD" clId="Web-{E487C453-E901-4ED7-8FC9-7DA09CA1A0C2}" dt="2023-01-10T12:05:11.425" v="774" actId="20577"/>
        <pc:sldMkLst>
          <pc:docMk/>
          <pc:sldMk cId="2015469655" sldId="265"/>
        </pc:sldMkLst>
        <pc:spChg chg="mod">
          <ac:chgData name="SAURAV GUPTA" userId="S::g.saurav@iitg.ac.in::795adf72-dc18-4e38-bf6b-b9d73bfe4388" providerId="AD" clId="Web-{E487C453-E901-4ED7-8FC9-7DA09CA1A0C2}" dt="2023-01-10T09:16:52.379" v="471" actId="20577"/>
          <ac:spMkLst>
            <pc:docMk/>
            <pc:sldMk cId="2015469655" sldId="265"/>
            <ac:spMk id="2" creationId="{87315D2B-09C2-F3CE-3AB9-07843604A677}"/>
          </ac:spMkLst>
        </pc:spChg>
        <pc:spChg chg="mod">
          <ac:chgData name="SAURAV GUPTA" userId="S::g.saurav@iitg.ac.in::795adf72-dc18-4e38-bf6b-b9d73bfe4388" providerId="AD" clId="Web-{E487C453-E901-4ED7-8FC9-7DA09CA1A0C2}" dt="2023-01-10T12:05:11.425" v="774" actId="20577"/>
          <ac:spMkLst>
            <pc:docMk/>
            <pc:sldMk cId="2015469655" sldId="265"/>
            <ac:spMk id="3" creationId="{BD7A2514-912C-E623-2AEA-87989E3B7386}"/>
          </ac:spMkLst>
        </pc:spChg>
      </pc:sldChg>
      <pc:sldChg chg="modSp new">
        <pc:chgData name="SAURAV GUPTA" userId="S::g.saurav@iitg.ac.in::795adf72-dc18-4e38-bf6b-b9d73bfe4388" providerId="AD" clId="Web-{E487C453-E901-4ED7-8FC9-7DA09CA1A0C2}" dt="2023-01-10T12:13:15.688" v="1211" actId="20577"/>
        <pc:sldMkLst>
          <pc:docMk/>
          <pc:sldMk cId="2035596015" sldId="266"/>
        </pc:sldMkLst>
        <pc:spChg chg="mod">
          <ac:chgData name="SAURAV GUPTA" userId="S::g.saurav@iitg.ac.in::795adf72-dc18-4e38-bf6b-b9d73bfe4388" providerId="AD" clId="Web-{E487C453-E901-4ED7-8FC9-7DA09CA1A0C2}" dt="2023-01-10T12:05:29.238" v="791" actId="20577"/>
          <ac:spMkLst>
            <pc:docMk/>
            <pc:sldMk cId="2035596015" sldId="266"/>
            <ac:spMk id="2" creationId="{F0C6CA58-B44F-D555-57CC-BF83DDC4E1D0}"/>
          </ac:spMkLst>
        </pc:spChg>
        <pc:spChg chg="mod">
          <ac:chgData name="SAURAV GUPTA" userId="S::g.saurav@iitg.ac.in::795adf72-dc18-4e38-bf6b-b9d73bfe4388" providerId="AD" clId="Web-{E487C453-E901-4ED7-8FC9-7DA09CA1A0C2}" dt="2023-01-10T12:13:15.688" v="1211" actId="20577"/>
          <ac:spMkLst>
            <pc:docMk/>
            <pc:sldMk cId="2035596015" sldId="266"/>
            <ac:spMk id="3" creationId="{65869774-9DA3-7299-CCCF-7B0FDC42706F}"/>
          </ac:spMkLst>
        </pc:spChg>
      </pc:sldChg>
      <pc:sldChg chg="modSp new">
        <pc:chgData name="SAURAV GUPTA" userId="S::g.saurav@iitg.ac.in::795adf72-dc18-4e38-bf6b-b9d73bfe4388" providerId="AD" clId="Web-{E487C453-E901-4ED7-8FC9-7DA09CA1A0C2}" dt="2023-01-10T12:22:31.186" v="1492" actId="20577"/>
        <pc:sldMkLst>
          <pc:docMk/>
          <pc:sldMk cId="2396090520" sldId="267"/>
        </pc:sldMkLst>
        <pc:spChg chg="mod">
          <ac:chgData name="SAURAV GUPTA" userId="S::g.saurav@iitg.ac.in::795adf72-dc18-4e38-bf6b-b9d73bfe4388" providerId="AD" clId="Web-{E487C453-E901-4ED7-8FC9-7DA09CA1A0C2}" dt="2023-01-10T12:13:21.610" v="1218" actId="20577"/>
          <ac:spMkLst>
            <pc:docMk/>
            <pc:sldMk cId="2396090520" sldId="267"/>
            <ac:spMk id="2" creationId="{64DA7950-6378-5CCE-F009-F24250F81E40}"/>
          </ac:spMkLst>
        </pc:spChg>
        <pc:spChg chg="mod">
          <ac:chgData name="SAURAV GUPTA" userId="S::g.saurav@iitg.ac.in::795adf72-dc18-4e38-bf6b-b9d73bfe4388" providerId="AD" clId="Web-{E487C453-E901-4ED7-8FC9-7DA09CA1A0C2}" dt="2023-01-10T12:22:31.186" v="1492" actId="20577"/>
          <ac:spMkLst>
            <pc:docMk/>
            <pc:sldMk cId="2396090520" sldId="267"/>
            <ac:spMk id="3" creationId="{9FDEFDA2-D216-A08C-C308-78704C0EDB33}"/>
          </ac:spMkLst>
        </pc:spChg>
      </pc:sldChg>
      <pc:sldChg chg="modSp new">
        <pc:chgData name="SAURAV GUPTA" userId="S::g.saurav@iitg.ac.in::795adf72-dc18-4e38-bf6b-b9d73bfe4388" providerId="AD" clId="Web-{E487C453-E901-4ED7-8FC9-7DA09CA1A0C2}" dt="2023-01-10T12:34:12.829" v="1659" actId="20577"/>
        <pc:sldMkLst>
          <pc:docMk/>
          <pc:sldMk cId="1669459679" sldId="268"/>
        </pc:sldMkLst>
        <pc:spChg chg="mod">
          <ac:chgData name="SAURAV GUPTA" userId="S::g.saurav@iitg.ac.in::795adf72-dc18-4e38-bf6b-b9d73bfe4388" providerId="AD" clId="Web-{E487C453-E901-4ED7-8FC9-7DA09CA1A0C2}" dt="2023-01-10T12:31:26.981" v="1654" actId="20577"/>
          <ac:spMkLst>
            <pc:docMk/>
            <pc:sldMk cId="1669459679" sldId="268"/>
            <ac:spMk id="2" creationId="{2F9C2117-954B-55AE-21E0-B188AF3F4B21}"/>
          </ac:spMkLst>
        </pc:spChg>
        <pc:spChg chg="mod">
          <ac:chgData name="SAURAV GUPTA" userId="S::g.saurav@iitg.ac.in::795adf72-dc18-4e38-bf6b-b9d73bfe4388" providerId="AD" clId="Web-{E487C453-E901-4ED7-8FC9-7DA09CA1A0C2}" dt="2023-01-10T12:34:12.829" v="1659" actId="20577"/>
          <ac:spMkLst>
            <pc:docMk/>
            <pc:sldMk cId="1669459679" sldId="268"/>
            <ac:spMk id="3" creationId="{17B0FEAB-12C9-8104-C4EE-FEE6FDA9DD8E}"/>
          </ac:spMkLst>
        </pc:spChg>
      </pc:sldChg>
      <pc:sldChg chg="modSp new ord">
        <pc:chgData name="SAURAV GUPTA" userId="S::g.saurav@iitg.ac.in::795adf72-dc18-4e38-bf6b-b9d73bfe4388" providerId="AD" clId="Web-{E487C453-E901-4ED7-8FC9-7DA09CA1A0C2}" dt="2023-01-10T12:55:19.315" v="1937" actId="20577"/>
        <pc:sldMkLst>
          <pc:docMk/>
          <pc:sldMk cId="2136607524" sldId="269"/>
        </pc:sldMkLst>
        <pc:spChg chg="mod">
          <ac:chgData name="SAURAV GUPTA" userId="S::g.saurav@iitg.ac.in::795adf72-dc18-4e38-bf6b-b9d73bfe4388" providerId="AD" clId="Web-{E487C453-E901-4ED7-8FC9-7DA09CA1A0C2}" dt="2023-01-10T12:34:29.267" v="1670" actId="20577"/>
          <ac:spMkLst>
            <pc:docMk/>
            <pc:sldMk cId="2136607524" sldId="269"/>
            <ac:spMk id="2" creationId="{F3B7A4E1-E42B-8A3A-DDF5-7276EBDB16DE}"/>
          </ac:spMkLst>
        </pc:spChg>
        <pc:spChg chg="mod">
          <ac:chgData name="SAURAV GUPTA" userId="S::g.saurav@iitg.ac.in::795adf72-dc18-4e38-bf6b-b9d73bfe4388" providerId="AD" clId="Web-{E487C453-E901-4ED7-8FC9-7DA09CA1A0C2}" dt="2023-01-10T12:55:19.315" v="1937" actId="20577"/>
          <ac:spMkLst>
            <pc:docMk/>
            <pc:sldMk cId="2136607524" sldId="269"/>
            <ac:spMk id="3" creationId="{A11A99EF-091A-4993-E43D-4BE1447DF5D2}"/>
          </ac:spMkLst>
        </pc:spChg>
      </pc:sldChg>
    </pc:docChg>
  </pc:docChgLst>
  <pc:docChgLst>
    <pc:chgData name="SAURAV GUPTA" userId="S::g.saurav@iitg.ac.in::795adf72-dc18-4e38-bf6b-b9d73bfe4388" providerId="AD" clId="Web-{B96FC062-7F55-2102-5184-5F1882CD40F5}"/>
    <pc:docChg chg="addSld delSld modSld sldOrd addMainMaster delMainMaster">
      <pc:chgData name="SAURAV GUPTA" userId="S::g.saurav@iitg.ac.in::795adf72-dc18-4e38-bf6b-b9d73bfe4388" providerId="AD" clId="Web-{B96FC062-7F55-2102-5184-5F1882CD40F5}" dt="2023-01-11T06:11:35.328" v="1943"/>
      <pc:docMkLst>
        <pc:docMk/>
      </pc:docMkLst>
      <pc:sldChg chg="modSp mo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109857222" sldId="256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109857222" sldId="256"/>
            <ac:spMk id="3" creationId="{00000000-0000-0000-0000-000000000000}"/>
          </ac:spMkLst>
        </pc:spChg>
      </pc:sldChg>
      <pc:sldChg chg="modSp del">
        <pc:chgData name="SAURAV GUPTA" userId="S::g.saurav@iitg.ac.in::795adf72-dc18-4e38-bf6b-b9d73bfe4388" providerId="AD" clId="Web-{B96FC062-7F55-2102-5184-5F1882CD40F5}" dt="2023-01-11T03:40:59.036" v="761"/>
        <pc:sldMkLst>
          <pc:docMk/>
          <pc:sldMk cId="1700572962" sldId="257"/>
        </pc:sldMkLst>
        <pc:spChg chg="mod">
          <ac:chgData name="SAURAV GUPTA" userId="S::g.saurav@iitg.ac.in::795adf72-dc18-4e38-bf6b-b9d73bfe4388" providerId="AD" clId="Web-{B96FC062-7F55-2102-5184-5F1882CD40F5}" dt="2023-01-11T03:07:31.584" v="11" actId="20577"/>
          <ac:spMkLst>
            <pc:docMk/>
            <pc:sldMk cId="1700572962" sldId="257"/>
            <ac:spMk id="3" creationId="{4012E5E4-588A-1A73-7502-BAE913E04796}"/>
          </ac:spMkLst>
        </pc:spChg>
      </pc:sldChg>
      <pc:sldChg chg="modSp mo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3705242789" sldId="258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3705242789" sldId="258"/>
            <ac:spMk id="2" creationId="{4ED62AE6-2AAE-0333-3647-DED84F165252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3705242789" sldId="258"/>
            <ac:spMk id="6" creationId="{CAFBF548-63DD-D81B-3821-1CDA9EE84227}"/>
          </ac:spMkLst>
        </pc:spChg>
      </pc:sldChg>
      <pc:sldChg chg="modSp del">
        <pc:chgData name="SAURAV GUPTA" userId="S::g.saurav@iitg.ac.in::795adf72-dc18-4e38-bf6b-b9d73bfe4388" providerId="AD" clId="Web-{B96FC062-7F55-2102-5184-5F1882CD40F5}" dt="2023-01-11T03:41:14.412" v="763"/>
        <pc:sldMkLst>
          <pc:docMk/>
          <pc:sldMk cId="3931437265" sldId="259"/>
        </pc:sldMkLst>
        <pc:spChg chg="mod">
          <ac:chgData name="SAURAV GUPTA" userId="S::g.saurav@iitg.ac.in::795adf72-dc18-4e38-bf6b-b9d73bfe4388" providerId="AD" clId="Web-{B96FC062-7F55-2102-5184-5F1882CD40F5}" dt="2023-01-11T03:07:45.647" v="22" actId="20577"/>
          <ac:spMkLst>
            <pc:docMk/>
            <pc:sldMk cId="3931437265" sldId="259"/>
            <ac:spMk id="3" creationId="{4012E5E4-588A-1A73-7502-BAE913E04796}"/>
          </ac:spMkLst>
        </pc:spChg>
      </pc:sldChg>
      <pc:sldChg chg="modSp del">
        <pc:chgData name="SAURAV GUPTA" userId="S::g.saurav@iitg.ac.in::795adf72-dc18-4e38-bf6b-b9d73bfe4388" providerId="AD" clId="Web-{B96FC062-7F55-2102-5184-5F1882CD40F5}" dt="2023-01-11T03:41:08.146" v="762"/>
        <pc:sldMkLst>
          <pc:docMk/>
          <pc:sldMk cId="2183418311" sldId="260"/>
        </pc:sldMkLst>
        <pc:spChg chg="mod">
          <ac:chgData name="SAURAV GUPTA" userId="S::g.saurav@iitg.ac.in::795adf72-dc18-4e38-bf6b-b9d73bfe4388" providerId="AD" clId="Web-{B96FC062-7F55-2102-5184-5F1882CD40F5}" dt="2023-01-11T03:07:57.084" v="34" actId="20577"/>
          <ac:spMkLst>
            <pc:docMk/>
            <pc:sldMk cId="2183418311" sldId="260"/>
            <ac:spMk id="3" creationId="{4012E5E4-588A-1A73-7502-BAE913E04796}"/>
          </ac:spMkLst>
        </pc:spChg>
      </pc:sldChg>
      <pc:sldChg chg="modSp del">
        <pc:chgData name="SAURAV GUPTA" userId="S::g.saurav@iitg.ac.in::795adf72-dc18-4e38-bf6b-b9d73bfe4388" providerId="AD" clId="Web-{B96FC062-7F55-2102-5184-5F1882CD40F5}" dt="2023-01-11T03:41:19.756" v="767"/>
        <pc:sldMkLst>
          <pc:docMk/>
          <pc:sldMk cId="1309843860" sldId="261"/>
        </pc:sldMkLst>
        <pc:spChg chg="mod">
          <ac:chgData name="SAURAV GUPTA" userId="S::g.saurav@iitg.ac.in::795adf72-dc18-4e38-bf6b-b9d73bfe4388" providerId="AD" clId="Web-{B96FC062-7F55-2102-5184-5F1882CD40F5}" dt="2023-01-11T03:08:05.366" v="46" actId="20577"/>
          <ac:spMkLst>
            <pc:docMk/>
            <pc:sldMk cId="1309843860" sldId="261"/>
            <ac:spMk id="3" creationId="{4012E5E4-588A-1A73-7502-BAE913E04796}"/>
          </ac:spMkLst>
        </pc:spChg>
      </pc:sldChg>
      <pc:sldChg chg="modSp del">
        <pc:chgData name="SAURAV GUPTA" userId="S::g.saurav@iitg.ac.in::795adf72-dc18-4e38-bf6b-b9d73bfe4388" providerId="AD" clId="Web-{B96FC062-7F55-2102-5184-5F1882CD40F5}" dt="2023-01-11T03:41:17.677" v="765"/>
        <pc:sldMkLst>
          <pc:docMk/>
          <pc:sldMk cId="3192890207" sldId="262"/>
        </pc:sldMkLst>
        <pc:spChg chg="mod">
          <ac:chgData name="SAURAV GUPTA" userId="S::g.saurav@iitg.ac.in::795adf72-dc18-4e38-bf6b-b9d73bfe4388" providerId="AD" clId="Web-{B96FC062-7F55-2102-5184-5F1882CD40F5}" dt="2023-01-11T03:08:13.694" v="58" actId="20577"/>
          <ac:spMkLst>
            <pc:docMk/>
            <pc:sldMk cId="3192890207" sldId="262"/>
            <ac:spMk id="3" creationId="{4012E5E4-588A-1A73-7502-BAE913E04796}"/>
          </ac:spMkLst>
        </pc:spChg>
      </pc:sldChg>
      <pc:sldChg chg="modSp del">
        <pc:chgData name="SAURAV GUPTA" userId="S::g.saurav@iitg.ac.in::795adf72-dc18-4e38-bf6b-b9d73bfe4388" providerId="AD" clId="Web-{B96FC062-7F55-2102-5184-5F1882CD40F5}" dt="2023-01-11T03:41:18.709" v="766"/>
        <pc:sldMkLst>
          <pc:docMk/>
          <pc:sldMk cId="713335931" sldId="263"/>
        </pc:sldMkLst>
        <pc:spChg chg="mod">
          <ac:chgData name="SAURAV GUPTA" userId="S::g.saurav@iitg.ac.in::795adf72-dc18-4e38-bf6b-b9d73bfe4388" providerId="AD" clId="Web-{B96FC062-7F55-2102-5184-5F1882CD40F5}" dt="2023-01-11T03:08:20.148" v="62" actId="20577"/>
          <ac:spMkLst>
            <pc:docMk/>
            <pc:sldMk cId="713335931" sldId="263"/>
            <ac:spMk id="3" creationId="{4012E5E4-588A-1A73-7502-BAE913E04796}"/>
          </ac:spMkLst>
        </pc:spChg>
      </pc:sldChg>
      <pc:sldChg chg="modSp del">
        <pc:chgData name="SAURAV GUPTA" userId="S::g.saurav@iitg.ac.in::795adf72-dc18-4e38-bf6b-b9d73bfe4388" providerId="AD" clId="Web-{B96FC062-7F55-2102-5184-5F1882CD40F5}" dt="2023-01-11T03:41:16.881" v="764"/>
        <pc:sldMkLst>
          <pc:docMk/>
          <pc:sldMk cId="4094453007" sldId="264"/>
        </pc:sldMkLst>
        <pc:spChg chg="mod">
          <ac:chgData name="SAURAV GUPTA" userId="S::g.saurav@iitg.ac.in::795adf72-dc18-4e38-bf6b-b9d73bfe4388" providerId="AD" clId="Web-{B96FC062-7F55-2102-5184-5F1882CD40F5}" dt="2023-01-11T03:08:26.913" v="70" actId="20577"/>
          <ac:spMkLst>
            <pc:docMk/>
            <pc:sldMk cId="4094453007" sldId="264"/>
            <ac:spMk id="3" creationId="{4012E5E4-588A-1A73-7502-BAE913E04796}"/>
          </ac:spMkLst>
        </pc:spChg>
      </pc:sldChg>
      <pc:sldChg chg="modSp mo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2015469655" sldId="265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2015469655" sldId="265"/>
            <ac:spMk id="2" creationId="{87315D2B-09C2-F3CE-3AB9-07843604A677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2015469655" sldId="265"/>
            <ac:spMk id="3" creationId="{BD7A2514-912C-E623-2AEA-87989E3B7386}"/>
          </ac:spMkLst>
        </pc:spChg>
      </pc:sldChg>
      <pc:sldChg chg="modSp mo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2035596015" sldId="266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2035596015" sldId="266"/>
            <ac:spMk id="2" creationId="{F0C6CA58-B44F-D555-57CC-BF83DDC4E1D0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2035596015" sldId="266"/>
            <ac:spMk id="3" creationId="{65869774-9DA3-7299-CCCF-7B0FDC42706F}"/>
          </ac:spMkLst>
        </pc:spChg>
      </pc:sldChg>
      <pc:sldChg chg="modSp mo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2396090520" sldId="267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2396090520" sldId="267"/>
            <ac:spMk id="2" creationId="{64DA7950-6378-5CCE-F009-F24250F81E40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2396090520" sldId="267"/>
            <ac:spMk id="3" creationId="{9FDEFDA2-D216-A08C-C308-78704C0EDB33}"/>
          </ac:spMkLst>
        </pc:spChg>
      </pc:sldChg>
      <pc:sldChg chg="modSp mod or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1669459679" sldId="268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1669459679" sldId="268"/>
            <ac:spMk id="2" creationId="{2F9C2117-954B-55AE-21E0-B188AF3F4B21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1669459679" sldId="268"/>
            <ac:spMk id="3" creationId="{17B0FEAB-12C9-8104-C4EE-FEE6FDA9DD8E}"/>
          </ac:spMkLst>
        </pc:spChg>
      </pc:sldChg>
      <pc:sldChg chg="modSp mo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2136607524" sldId="269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2136607524" sldId="269"/>
            <ac:spMk id="2" creationId="{F3B7A4E1-E42B-8A3A-DDF5-7276EBDB16DE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2136607524" sldId="269"/>
            <ac:spMk id="3" creationId="{A11A99EF-091A-4993-E43D-4BE1447DF5D2}"/>
          </ac:spMkLst>
        </pc:spChg>
      </pc:sldChg>
      <pc:sldChg chg="modSp new mo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2259237904" sldId="270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2259237904" sldId="270"/>
            <ac:spMk id="2" creationId="{1E0EE1E5-B971-81D0-E39E-708E7E5B1374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2259237904" sldId="270"/>
            <ac:spMk id="3" creationId="{6599BD79-FA0E-2C2D-01B2-E6EB6876DF23}"/>
          </ac:spMkLst>
        </pc:spChg>
      </pc:sldChg>
      <pc:sldChg chg="modSp new mo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3855424546" sldId="271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3855424546" sldId="271"/>
            <ac:spMk id="2" creationId="{C23E3AA9-008C-007A-46D8-B976EEDA7D67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3855424546" sldId="271"/>
            <ac:spMk id="3" creationId="{337A1F9E-4219-3A7F-F421-3F0B3DD436AF}"/>
          </ac:spMkLst>
        </pc:spChg>
      </pc:sldChg>
      <pc:sldChg chg="modSp new mo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2211301679" sldId="272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2211301679" sldId="272"/>
            <ac:spMk id="2" creationId="{A3925A80-E3BB-8A5C-AEB0-C34CE04D2C28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2211301679" sldId="272"/>
            <ac:spMk id="3" creationId="{A550194C-89FC-655A-10D9-E127FCDF3BB7}"/>
          </ac:spMkLst>
        </pc:spChg>
      </pc:sldChg>
      <pc:sldChg chg="modSp new mo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1028464130" sldId="273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1028464130" sldId="273"/>
            <ac:spMk id="2" creationId="{A9DAF73D-531E-7A3C-EFA1-C7600268ECE8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1028464130" sldId="273"/>
            <ac:spMk id="3" creationId="{3460D7B0-39A7-1C15-3832-3DF377AC5FB5}"/>
          </ac:spMkLst>
        </pc:spChg>
      </pc:sldChg>
      <pc:sldChg chg="modSp new mo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3423730841" sldId="274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3423730841" sldId="274"/>
            <ac:spMk id="2" creationId="{0C89846F-B699-6E59-78DF-D3FB43B16227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3423730841" sldId="274"/>
            <ac:spMk id="3" creationId="{ED607EB0-FA65-DB14-E9B5-96C3E6421D2D}"/>
          </ac:spMkLst>
        </pc:spChg>
      </pc:sldChg>
      <pc:sldChg chg="modSp new mo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105356767" sldId="275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105356767" sldId="275"/>
            <ac:spMk id="2" creationId="{950A2395-34A6-0997-BD79-1F689A67DA65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105356767" sldId="275"/>
            <ac:spMk id="3" creationId="{7AA5C731-5138-7CDB-9768-71ABB46DB994}"/>
          </ac:spMkLst>
        </pc:spChg>
      </pc:sldChg>
      <pc:sldChg chg="modSp new mo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3727409503" sldId="276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3727409503" sldId="276"/>
            <ac:spMk id="2" creationId="{15FE1B82-2192-AB8E-C598-46FDBAB74A58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3727409503" sldId="276"/>
            <ac:spMk id="3" creationId="{F0C8425B-0A06-C6B2-DE88-26855DFD124C}"/>
          </ac:spMkLst>
        </pc:spChg>
      </pc:sldChg>
      <pc:sldChg chg="modSp new mod or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3039337843" sldId="277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3039337843" sldId="277"/>
            <ac:spMk id="2" creationId="{4966756F-4456-245F-AB98-7DCEA90A99D3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3039337843" sldId="277"/>
            <ac:spMk id="3" creationId="{41C9126D-F6A8-7389-6B25-598A0C3B334E}"/>
          </ac:spMkLst>
        </pc:spChg>
      </pc:sldChg>
      <pc:sldChg chg="modSp new mod or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3595344580" sldId="278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3595344580" sldId="278"/>
            <ac:spMk id="2" creationId="{1354D881-CC72-E6E1-EC46-9DBF4502EBC7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3595344580" sldId="278"/>
            <ac:spMk id="3" creationId="{F832C17B-BFEB-128E-5808-3AF014857867}"/>
          </ac:spMkLst>
        </pc:spChg>
      </pc:sldChg>
      <pc:sldChg chg="modSp new mo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963779872" sldId="279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963779872" sldId="279"/>
            <ac:spMk id="2" creationId="{7B0DA0DF-4E10-CBF0-91D6-39F9C68AAE48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963779872" sldId="279"/>
            <ac:spMk id="3" creationId="{2145C5D4-2C84-2BDA-A93D-4F4F250E0631}"/>
          </ac:spMkLst>
        </pc:spChg>
      </pc:sldChg>
      <pc:sldChg chg="modSp new mo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3392671784" sldId="280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3392671784" sldId="280"/>
            <ac:spMk id="2" creationId="{2F447B67-BDFF-5F1C-EC22-D775249013D1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3392671784" sldId="280"/>
            <ac:spMk id="3" creationId="{667E8EA3-1CBF-5A48-747A-F921449E953F}"/>
          </ac:spMkLst>
        </pc:spChg>
      </pc:sldChg>
      <pc:sldMasterChg chg="del delSldLayout">
        <pc:chgData name="SAURAV GUPTA" userId="S::g.saurav@iitg.ac.in::795adf72-dc18-4e38-bf6b-b9d73bfe4388" providerId="AD" clId="Web-{B96FC062-7F55-2102-5184-5F1882CD40F5}" dt="2023-01-11T06:10:16.810" v="1937"/>
        <pc:sldMasterMkLst>
          <pc:docMk/>
          <pc:sldMasterMk cId="2460954070" sldId="2147483660"/>
        </pc:sldMasterMkLst>
        <pc:sldLayoutChg chg="del">
          <pc:chgData name="SAURAV GUPTA" userId="S::g.saurav@iitg.ac.in::795adf72-dc18-4e38-bf6b-b9d73bfe4388" providerId="AD" clId="Web-{B96FC062-7F55-2102-5184-5F1882CD40F5}" dt="2023-01-11T06:10:16.810" v="193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AURAV GUPTA" userId="S::g.saurav@iitg.ac.in::795adf72-dc18-4e38-bf6b-b9d73bfe4388" providerId="AD" clId="Web-{B96FC062-7F55-2102-5184-5F1882CD40F5}" dt="2023-01-11T06:10:16.810" v="193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AURAV GUPTA" userId="S::g.saurav@iitg.ac.in::795adf72-dc18-4e38-bf6b-b9d73bfe4388" providerId="AD" clId="Web-{B96FC062-7F55-2102-5184-5F1882CD40F5}" dt="2023-01-11T06:10:16.810" v="193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AURAV GUPTA" userId="S::g.saurav@iitg.ac.in::795adf72-dc18-4e38-bf6b-b9d73bfe4388" providerId="AD" clId="Web-{B96FC062-7F55-2102-5184-5F1882CD40F5}" dt="2023-01-11T06:10:16.810" v="193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AURAV GUPTA" userId="S::g.saurav@iitg.ac.in::795adf72-dc18-4e38-bf6b-b9d73bfe4388" providerId="AD" clId="Web-{B96FC062-7F55-2102-5184-5F1882CD40F5}" dt="2023-01-11T06:10:16.810" v="193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AURAV GUPTA" userId="S::g.saurav@iitg.ac.in::795adf72-dc18-4e38-bf6b-b9d73bfe4388" providerId="AD" clId="Web-{B96FC062-7F55-2102-5184-5F1882CD40F5}" dt="2023-01-11T06:10:16.810" v="193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AURAV GUPTA" userId="S::g.saurav@iitg.ac.in::795adf72-dc18-4e38-bf6b-b9d73bfe4388" providerId="AD" clId="Web-{B96FC062-7F55-2102-5184-5F1882CD40F5}" dt="2023-01-11T06:10:16.810" v="193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AURAV GUPTA" userId="S::g.saurav@iitg.ac.in::795adf72-dc18-4e38-bf6b-b9d73bfe4388" providerId="AD" clId="Web-{B96FC062-7F55-2102-5184-5F1882CD40F5}" dt="2023-01-11T06:10:16.810" v="193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AURAV GUPTA" userId="S::g.saurav@iitg.ac.in::795adf72-dc18-4e38-bf6b-b9d73bfe4388" providerId="AD" clId="Web-{B96FC062-7F55-2102-5184-5F1882CD40F5}" dt="2023-01-11T06:10:16.810" v="193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AURAV GUPTA" userId="S::g.saurav@iitg.ac.in::795adf72-dc18-4e38-bf6b-b9d73bfe4388" providerId="AD" clId="Web-{B96FC062-7F55-2102-5184-5F1882CD40F5}" dt="2023-01-11T06:10:16.810" v="193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AURAV GUPTA" userId="S::g.saurav@iitg.ac.in::795adf72-dc18-4e38-bf6b-b9d73bfe4388" providerId="AD" clId="Web-{B96FC062-7F55-2102-5184-5F1882CD40F5}" dt="2023-01-11T06:10:16.810" v="193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SAURAV GUPTA" userId="S::g.saurav@iitg.ac.in::795adf72-dc18-4e38-bf6b-b9d73bfe4388" providerId="AD" clId="Web-{B96FC062-7F55-2102-5184-5F1882CD40F5}" dt="2023-01-11T06:10:31.623" v="1938"/>
        <pc:sldMasterMkLst>
          <pc:docMk/>
          <pc:sldMasterMk cId="3193720490" sldId="2147483672"/>
        </pc:sldMasterMkLst>
        <pc:sldLayoutChg chg="add del mod replId">
          <pc:chgData name="SAURAV GUPTA" userId="S::g.saurav@iitg.ac.in::795adf72-dc18-4e38-bf6b-b9d73bfe4388" providerId="AD" clId="Web-{B96FC062-7F55-2102-5184-5F1882CD40F5}" dt="2023-01-11T06:10:31.623" v="1938"/>
          <pc:sldLayoutMkLst>
            <pc:docMk/>
            <pc:sldMasterMk cId="3193720490" sldId="2147483672"/>
            <pc:sldLayoutMk cId="11417239" sldId="2147483673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31.623" v="1938"/>
          <pc:sldLayoutMkLst>
            <pc:docMk/>
            <pc:sldMasterMk cId="3193720490" sldId="2147483672"/>
            <pc:sldLayoutMk cId="4168363585" sldId="2147483674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31.623" v="1938"/>
          <pc:sldLayoutMkLst>
            <pc:docMk/>
            <pc:sldMasterMk cId="3193720490" sldId="2147483672"/>
            <pc:sldLayoutMk cId="1672124361" sldId="2147483675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31.623" v="1938"/>
          <pc:sldLayoutMkLst>
            <pc:docMk/>
            <pc:sldMasterMk cId="3193720490" sldId="2147483672"/>
            <pc:sldLayoutMk cId="3828462120" sldId="2147483676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31.623" v="1938"/>
          <pc:sldLayoutMkLst>
            <pc:docMk/>
            <pc:sldMasterMk cId="3193720490" sldId="2147483672"/>
            <pc:sldLayoutMk cId="1410344759" sldId="2147483677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31.623" v="1938"/>
          <pc:sldLayoutMkLst>
            <pc:docMk/>
            <pc:sldMasterMk cId="3193720490" sldId="2147483672"/>
            <pc:sldLayoutMk cId="2039798560" sldId="2147483678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31.623" v="1938"/>
          <pc:sldLayoutMkLst>
            <pc:docMk/>
            <pc:sldMasterMk cId="3193720490" sldId="2147483672"/>
            <pc:sldLayoutMk cId="868090853" sldId="2147483679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31.623" v="1938"/>
          <pc:sldLayoutMkLst>
            <pc:docMk/>
            <pc:sldMasterMk cId="3193720490" sldId="2147483672"/>
            <pc:sldLayoutMk cId="1012960947" sldId="2147483680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31.623" v="1938"/>
          <pc:sldLayoutMkLst>
            <pc:docMk/>
            <pc:sldMasterMk cId="3193720490" sldId="2147483672"/>
            <pc:sldLayoutMk cId="2000076944" sldId="2147483681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31.623" v="1938"/>
          <pc:sldLayoutMkLst>
            <pc:docMk/>
            <pc:sldMasterMk cId="3193720490" sldId="2147483672"/>
            <pc:sldLayoutMk cId="3959310744" sldId="2147483682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31.623" v="1938"/>
          <pc:sldLayoutMkLst>
            <pc:docMk/>
            <pc:sldMasterMk cId="3193720490" sldId="2147483672"/>
            <pc:sldLayoutMk cId="2909898704" sldId="2147483683"/>
          </pc:sldLayoutMkLst>
        </pc:sldLayoutChg>
      </pc:sldMasterChg>
      <pc:sldMasterChg chg="add del addSldLayout delSldLayout modSldLayout">
        <pc:chgData name="SAURAV GUPTA" userId="S::g.saurav@iitg.ac.in::795adf72-dc18-4e38-bf6b-b9d73bfe4388" providerId="AD" clId="Web-{B96FC062-7F55-2102-5184-5F1882CD40F5}" dt="2023-01-11T06:10:45.717" v="1939"/>
        <pc:sldMasterMkLst>
          <pc:docMk/>
          <pc:sldMasterMk cId="1286371171" sldId="2147483684"/>
        </pc:sldMasterMkLst>
        <pc:sldLayoutChg chg="add del mod replId">
          <pc:chgData name="SAURAV GUPTA" userId="S::g.saurav@iitg.ac.in::795adf72-dc18-4e38-bf6b-b9d73bfe4388" providerId="AD" clId="Web-{B96FC062-7F55-2102-5184-5F1882CD40F5}" dt="2023-01-11T06:10:45.717" v="1939"/>
          <pc:sldLayoutMkLst>
            <pc:docMk/>
            <pc:sldMasterMk cId="1286371171" sldId="2147483684"/>
            <pc:sldLayoutMk cId="2521446642" sldId="2147483685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45.717" v="1939"/>
          <pc:sldLayoutMkLst>
            <pc:docMk/>
            <pc:sldMasterMk cId="1286371171" sldId="2147483684"/>
            <pc:sldLayoutMk cId="3699789239" sldId="2147483686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45.717" v="1939"/>
          <pc:sldLayoutMkLst>
            <pc:docMk/>
            <pc:sldMasterMk cId="1286371171" sldId="2147483684"/>
            <pc:sldLayoutMk cId="3039180016" sldId="2147483687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45.717" v="1939"/>
          <pc:sldLayoutMkLst>
            <pc:docMk/>
            <pc:sldMasterMk cId="1286371171" sldId="2147483684"/>
            <pc:sldLayoutMk cId="451901282" sldId="2147483688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45.717" v="1939"/>
          <pc:sldLayoutMkLst>
            <pc:docMk/>
            <pc:sldMasterMk cId="1286371171" sldId="2147483684"/>
            <pc:sldLayoutMk cId="229575023" sldId="2147483689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45.717" v="1939"/>
          <pc:sldLayoutMkLst>
            <pc:docMk/>
            <pc:sldMasterMk cId="1286371171" sldId="2147483684"/>
            <pc:sldLayoutMk cId="700719703" sldId="2147483690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45.717" v="1939"/>
          <pc:sldLayoutMkLst>
            <pc:docMk/>
            <pc:sldMasterMk cId="1286371171" sldId="2147483684"/>
            <pc:sldLayoutMk cId="3108785201" sldId="2147483691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45.717" v="1939"/>
          <pc:sldLayoutMkLst>
            <pc:docMk/>
            <pc:sldMasterMk cId="1286371171" sldId="2147483684"/>
            <pc:sldLayoutMk cId="2424402931" sldId="2147483692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45.717" v="1939"/>
          <pc:sldLayoutMkLst>
            <pc:docMk/>
            <pc:sldMasterMk cId="1286371171" sldId="2147483684"/>
            <pc:sldLayoutMk cId="1114285859" sldId="2147483693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45.717" v="1939"/>
          <pc:sldLayoutMkLst>
            <pc:docMk/>
            <pc:sldMasterMk cId="1286371171" sldId="2147483684"/>
            <pc:sldLayoutMk cId="1166672944" sldId="2147483694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45.717" v="1939"/>
          <pc:sldLayoutMkLst>
            <pc:docMk/>
            <pc:sldMasterMk cId="1286371171" sldId="2147483684"/>
            <pc:sldLayoutMk cId="661310246" sldId="2147483695"/>
          </pc:sldLayoutMkLst>
        </pc:sldLayoutChg>
      </pc:sldMasterChg>
      <pc:sldMasterChg chg="add del addSldLayout delSldLayout modSldLayout">
        <pc:chgData name="SAURAV GUPTA" userId="S::g.saurav@iitg.ac.in::795adf72-dc18-4e38-bf6b-b9d73bfe4388" providerId="AD" clId="Web-{B96FC062-7F55-2102-5184-5F1882CD40F5}" dt="2023-01-11T06:10:56.389" v="1940"/>
        <pc:sldMasterMkLst>
          <pc:docMk/>
          <pc:sldMasterMk cId="2065384938" sldId="2147483696"/>
        </pc:sldMasterMkLst>
        <pc:sldLayoutChg chg="add del mod replId">
          <pc:chgData name="SAURAV GUPTA" userId="S::g.saurav@iitg.ac.in::795adf72-dc18-4e38-bf6b-b9d73bfe4388" providerId="AD" clId="Web-{B96FC062-7F55-2102-5184-5F1882CD40F5}" dt="2023-01-11T06:10:56.389" v="1940"/>
          <pc:sldLayoutMkLst>
            <pc:docMk/>
            <pc:sldMasterMk cId="2065384938" sldId="2147483696"/>
            <pc:sldLayoutMk cId="829847895" sldId="2147483697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56.389" v="1940"/>
          <pc:sldLayoutMkLst>
            <pc:docMk/>
            <pc:sldMasterMk cId="2065384938" sldId="2147483696"/>
            <pc:sldLayoutMk cId="1690822715" sldId="2147483698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56.389" v="1940"/>
          <pc:sldLayoutMkLst>
            <pc:docMk/>
            <pc:sldMasterMk cId="2065384938" sldId="2147483696"/>
            <pc:sldLayoutMk cId="2029268224" sldId="2147483699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56.389" v="1940"/>
          <pc:sldLayoutMkLst>
            <pc:docMk/>
            <pc:sldMasterMk cId="2065384938" sldId="2147483696"/>
            <pc:sldLayoutMk cId="802356183" sldId="2147483700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56.389" v="1940"/>
          <pc:sldLayoutMkLst>
            <pc:docMk/>
            <pc:sldMasterMk cId="2065384938" sldId="2147483696"/>
            <pc:sldLayoutMk cId="3450266812" sldId="2147483701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56.389" v="1940"/>
          <pc:sldLayoutMkLst>
            <pc:docMk/>
            <pc:sldMasterMk cId="2065384938" sldId="2147483696"/>
            <pc:sldLayoutMk cId="1958961095" sldId="2147483702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56.389" v="1940"/>
          <pc:sldLayoutMkLst>
            <pc:docMk/>
            <pc:sldMasterMk cId="2065384938" sldId="2147483696"/>
            <pc:sldLayoutMk cId="1317767795" sldId="2147483703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56.389" v="1940"/>
          <pc:sldLayoutMkLst>
            <pc:docMk/>
            <pc:sldMasterMk cId="2065384938" sldId="2147483696"/>
            <pc:sldLayoutMk cId="1890089124" sldId="2147483704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56.389" v="1940"/>
          <pc:sldLayoutMkLst>
            <pc:docMk/>
            <pc:sldMasterMk cId="2065384938" sldId="2147483696"/>
            <pc:sldLayoutMk cId="2208327886" sldId="2147483705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56.389" v="1940"/>
          <pc:sldLayoutMkLst>
            <pc:docMk/>
            <pc:sldMasterMk cId="2065384938" sldId="2147483696"/>
            <pc:sldLayoutMk cId="1269852173" sldId="2147483706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56.389" v="1940"/>
          <pc:sldLayoutMkLst>
            <pc:docMk/>
            <pc:sldMasterMk cId="2065384938" sldId="2147483696"/>
            <pc:sldLayoutMk cId="3940443980" sldId="2147483707"/>
          </pc:sldLayoutMkLst>
        </pc:sldLayoutChg>
      </pc:sldMasterChg>
      <pc:sldMasterChg chg="add del addSldLayout delSldLayout modSldLayout">
        <pc:chgData name="SAURAV GUPTA" userId="S::g.saurav@iitg.ac.in::795adf72-dc18-4e38-bf6b-b9d73bfe4388" providerId="AD" clId="Web-{B96FC062-7F55-2102-5184-5F1882CD40F5}" dt="2023-01-11T06:11:24.421" v="1942"/>
        <pc:sldMasterMkLst>
          <pc:docMk/>
          <pc:sldMasterMk cId="571436677" sldId="2147483708"/>
        </pc:sldMasterMkLst>
        <pc:sldLayoutChg chg="add del mod replId">
          <pc:chgData name="SAURAV GUPTA" userId="S::g.saurav@iitg.ac.in::795adf72-dc18-4e38-bf6b-b9d73bfe4388" providerId="AD" clId="Web-{B96FC062-7F55-2102-5184-5F1882CD40F5}" dt="2023-01-11T06:11:24.421" v="1942"/>
          <pc:sldLayoutMkLst>
            <pc:docMk/>
            <pc:sldMasterMk cId="571436677" sldId="2147483708"/>
            <pc:sldLayoutMk cId="2856639912" sldId="2147483709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24.421" v="1942"/>
          <pc:sldLayoutMkLst>
            <pc:docMk/>
            <pc:sldMasterMk cId="571436677" sldId="2147483708"/>
            <pc:sldLayoutMk cId="1298487249" sldId="2147483710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24.421" v="1942"/>
          <pc:sldLayoutMkLst>
            <pc:docMk/>
            <pc:sldMasterMk cId="571436677" sldId="2147483708"/>
            <pc:sldLayoutMk cId="2118374438" sldId="2147483711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24.421" v="1942"/>
          <pc:sldLayoutMkLst>
            <pc:docMk/>
            <pc:sldMasterMk cId="571436677" sldId="2147483708"/>
            <pc:sldLayoutMk cId="564348497" sldId="2147483712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24.421" v="1942"/>
          <pc:sldLayoutMkLst>
            <pc:docMk/>
            <pc:sldMasterMk cId="571436677" sldId="2147483708"/>
            <pc:sldLayoutMk cId="1218376843" sldId="2147483713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24.421" v="1942"/>
          <pc:sldLayoutMkLst>
            <pc:docMk/>
            <pc:sldMasterMk cId="571436677" sldId="2147483708"/>
            <pc:sldLayoutMk cId="3081776920" sldId="2147483714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24.421" v="1942"/>
          <pc:sldLayoutMkLst>
            <pc:docMk/>
            <pc:sldMasterMk cId="571436677" sldId="2147483708"/>
            <pc:sldLayoutMk cId="860200490" sldId="2147483715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24.421" v="1942"/>
          <pc:sldLayoutMkLst>
            <pc:docMk/>
            <pc:sldMasterMk cId="571436677" sldId="2147483708"/>
            <pc:sldLayoutMk cId="3240218148" sldId="2147483716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24.421" v="1942"/>
          <pc:sldLayoutMkLst>
            <pc:docMk/>
            <pc:sldMasterMk cId="571436677" sldId="2147483708"/>
            <pc:sldLayoutMk cId="2142800882" sldId="2147483717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24.421" v="1942"/>
          <pc:sldLayoutMkLst>
            <pc:docMk/>
            <pc:sldMasterMk cId="571436677" sldId="2147483708"/>
            <pc:sldLayoutMk cId="3392020062" sldId="2147483718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24.421" v="1942"/>
          <pc:sldLayoutMkLst>
            <pc:docMk/>
            <pc:sldMasterMk cId="571436677" sldId="2147483708"/>
            <pc:sldLayoutMk cId="2739582387" sldId="2147483719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24.421" v="1942"/>
          <pc:sldLayoutMkLst>
            <pc:docMk/>
            <pc:sldMasterMk cId="571436677" sldId="2147483708"/>
            <pc:sldLayoutMk cId="2656980840" sldId="2147483720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24.421" v="1942"/>
          <pc:sldLayoutMkLst>
            <pc:docMk/>
            <pc:sldMasterMk cId="571436677" sldId="2147483708"/>
            <pc:sldLayoutMk cId="1769810775" sldId="2147483721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24.421" v="1942"/>
          <pc:sldLayoutMkLst>
            <pc:docMk/>
            <pc:sldMasterMk cId="571436677" sldId="2147483708"/>
            <pc:sldLayoutMk cId="3911169778" sldId="2147483722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24.421" v="1942"/>
          <pc:sldLayoutMkLst>
            <pc:docMk/>
            <pc:sldMasterMk cId="571436677" sldId="2147483708"/>
            <pc:sldLayoutMk cId="3694811196" sldId="2147483723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24.421" v="1942"/>
          <pc:sldLayoutMkLst>
            <pc:docMk/>
            <pc:sldMasterMk cId="571436677" sldId="2147483708"/>
            <pc:sldLayoutMk cId="2264677669" sldId="2147483724"/>
          </pc:sldLayoutMkLst>
        </pc:sldLayoutChg>
      </pc:sldMasterChg>
      <pc:sldMasterChg chg="add del addSldLayout delSldLayout modSldLayout">
        <pc:chgData name="SAURAV GUPTA" userId="S::g.saurav@iitg.ac.in::795adf72-dc18-4e38-bf6b-b9d73bfe4388" providerId="AD" clId="Web-{B96FC062-7F55-2102-5184-5F1882CD40F5}" dt="2023-01-11T06:11:35.328" v="1943"/>
        <pc:sldMasterMkLst>
          <pc:docMk/>
          <pc:sldMasterMk cId="1463060442" sldId="2147483725"/>
        </pc:sldMasterMkLst>
        <pc:sldLayoutChg chg="add del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463060442" sldId="2147483725"/>
            <pc:sldLayoutMk cId="2883221829" sldId="2147483726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463060442" sldId="2147483725"/>
            <pc:sldLayoutMk cId="269913143" sldId="2147483727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463060442" sldId="2147483725"/>
            <pc:sldLayoutMk cId="2936734644" sldId="2147483728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463060442" sldId="2147483725"/>
            <pc:sldLayoutMk cId="4223865113" sldId="2147483729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463060442" sldId="2147483725"/>
            <pc:sldLayoutMk cId="2605898032" sldId="2147483730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463060442" sldId="2147483725"/>
            <pc:sldLayoutMk cId="3494774625" sldId="2147483731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463060442" sldId="2147483725"/>
            <pc:sldLayoutMk cId="2391922110" sldId="2147483732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463060442" sldId="2147483725"/>
            <pc:sldLayoutMk cId="305422170" sldId="2147483733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463060442" sldId="2147483725"/>
            <pc:sldLayoutMk cId="1126040412" sldId="2147483734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463060442" sldId="2147483725"/>
            <pc:sldLayoutMk cId="3445307760" sldId="2147483735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463060442" sldId="2147483725"/>
            <pc:sldLayoutMk cId="1125550564" sldId="2147483736"/>
          </pc:sldLayoutMkLst>
        </pc:sldLayoutChg>
      </pc:sldMasterChg>
      <pc:sldMasterChg chg="add addSldLayout modSldLayout">
        <pc:chgData name="SAURAV GUPTA" userId="S::g.saurav@iitg.ac.in::795adf72-dc18-4e38-bf6b-b9d73bfe4388" providerId="AD" clId="Web-{B96FC062-7F55-2102-5184-5F1882CD40F5}" dt="2023-01-11T06:11:35.328" v="1943"/>
        <pc:sldMasterMkLst>
          <pc:docMk/>
          <pc:sldMasterMk cId="1967922199" sldId="2147483737"/>
        </pc:sldMasterMkLst>
        <pc:sldLayoutChg chg="add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967922199" sldId="2147483737"/>
            <pc:sldLayoutMk cId="359107033" sldId="2147483738"/>
          </pc:sldLayoutMkLst>
        </pc:sldLayoutChg>
        <pc:sldLayoutChg chg="add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967922199" sldId="2147483737"/>
            <pc:sldLayoutMk cId="3092711703" sldId="2147483739"/>
          </pc:sldLayoutMkLst>
        </pc:sldLayoutChg>
        <pc:sldLayoutChg chg="add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967922199" sldId="2147483737"/>
            <pc:sldLayoutMk cId="2204327734" sldId="2147483740"/>
          </pc:sldLayoutMkLst>
        </pc:sldLayoutChg>
        <pc:sldLayoutChg chg="add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967922199" sldId="2147483737"/>
            <pc:sldLayoutMk cId="4188398406" sldId="2147483741"/>
          </pc:sldLayoutMkLst>
        </pc:sldLayoutChg>
        <pc:sldLayoutChg chg="add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967922199" sldId="2147483737"/>
            <pc:sldLayoutMk cId="2362789956" sldId="2147483742"/>
          </pc:sldLayoutMkLst>
        </pc:sldLayoutChg>
        <pc:sldLayoutChg chg="add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967922199" sldId="2147483737"/>
            <pc:sldLayoutMk cId="2505403845" sldId="2147483743"/>
          </pc:sldLayoutMkLst>
        </pc:sldLayoutChg>
        <pc:sldLayoutChg chg="add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967922199" sldId="2147483737"/>
            <pc:sldLayoutMk cId="193448092" sldId="2147483744"/>
          </pc:sldLayoutMkLst>
        </pc:sldLayoutChg>
        <pc:sldLayoutChg chg="add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967922199" sldId="2147483737"/>
            <pc:sldLayoutMk cId="3935664122" sldId="2147483745"/>
          </pc:sldLayoutMkLst>
        </pc:sldLayoutChg>
        <pc:sldLayoutChg chg="add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967922199" sldId="2147483737"/>
            <pc:sldLayoutMk cId="1883772329" sldId="2147483746"/>
          </pc:sldLayoutMkLst>
        </pc:sldLayoutChg>
        <pc:sldLayoutChg chg="add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967922199" sldId="2147483737"/>
            <pc:sldLayoutMk cId="3721816384" sldId="2147483747"/>
          </pc:sldLayoutMkLst>
        </pc:sldLayoutChg>
        <pc:sldLayoutChg chg="add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967922199" sldId="2147483737"/>
            <pc:sldLayoutMk cId="3946082922" sldId="214748374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0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1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8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1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32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39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8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0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6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7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2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8488"/>
            <a:ext cx="9144000" cy="2387600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INTRODUCTION TO ASSEMBLY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2148" y="3878263"/>
            <a:ext cx="9144000" cy="16557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ea typeface="+mn-lt"/>
                <a:cs typeface="+mn-lt"/>
              </a:rPr>
              <a:t>CS 348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cs typeface="Calibri"/>
              </a:rPr>
              <a:t>Implementation of Programming Languages Lab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ea typeface="+mn-lt"/>
                <a:cs typeface="+mn-lt"/>
              </a:rPr>
              <a:t>Computer Science and Engineering Department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ea typeface="+mn-lt"/>
                <a:cs typeface="+mn-lt"/>
              </a:rPr>
              <a:t>Indian Institute of Technology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ea typeface="+mn-lt"/>
                <a:cs typeface="+mn-lt"/>
              </a:rPr>
              <a:t>Guwahati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F73D-531E-7A3C-EFA1-C7600268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0D7B0-39A7-1C15-3832-3DF377AC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31" y="1825625"/>
            <a:ext cx="11378240" cy="472514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alibri" panose="020F0502020204030204"/>
              </a:rPr>
              <a:t>db</a:t>
            </a:r>
            <a:r>
              <a:rPr lang="en-US" dirty="0">
                <a:latin typeface="Consolas"/>
                <a:cs typeface="Calibri" panose="020F0502020204030204"/>
              </a:rPr>
              <a:t>    -0.2                    ; "Quarter precision" 
</a:t>
            </a:r>
            <a:r>
              <a:rPr lang="en-US" dirty="0" err="1">
                <a:latin typeface="Consolas"/>
                <a:cs typeface="Calibri" panose="020F0502020204030204"/>
              </a:rPr>
              <a:t>dw</a:t>
            </a:r>
            <a:r>
              <a:rPr lang="en-US" dirty="0">
                <a:latin typeface="Consolas"/>
                <a:cs typeface="Calibri" panose="020F0502020204030204"/>
              </a:rPr>
              <a:t>    -0.5                    ; IEEE 754r/SSE5 half precision 
dd    1.2                     ; an easy one 
dd    1.222_222_222           ; underscores are permitted 
dd    0x1p+2                  ; 1.0x2^2 = 4.0 
</a:t>
            </a:r>
            <a:r>
              <a:rPr lang="en-US" dirty="0" err="1">
                <a:latin typeface="Consolas"/>
                <a:cs typeface="Calibri" panose="020F0502020204030204"/>
              </a:rPr>
              <a:t>dq</a:t>
            </a:r>
            <a:r>
              <a:rPr lang="en-US" dirty="0">
                <a:latin typeface="Consolas"/>
                <a:cs typeface="Calibri" panose="020F0502020204030204"/>
              </a:rPr>
              <a:t>    0x1p+32                 ; 1.0x2^32 = 4 294 967 296.0 
</a:t>
            </a:r>
            <a:r>
              <a:rPr lang="en-US" dirty="0" err="1">
                <a:latin typeface="Consolas"/>
                <a:cs typeface="Calibri" panose="020F0502020204030204"/>
              </a:rPr>
              <a:t>dq</a:t>
            </a:r>
            <a:r>
              <a:rPr lang="en-US" dirty="0">
                <a:latin typeface="Consolas"/>
                <a:cs typeface="Calibri" panose="020F0502020204030204"/>
              </a:rPr>
              <a:t>    1.e10                   ; 10 000 000 000.0 
</a:t>
            </a:r>
            <a:r>
              <a:rPr lang="en-US" dirty="0" err="1">
                <a:latin typeface="Consolas"/>
                <a:cs typeface="Calibri" panose="020F0502020204030204"/>
              </a:rPr>
              <a:t>dq</a:t>
            </a:r>
            <a:r>
              <a:rPr lang="en-US" dirty="0">
                <a:latin typeface="Consolas"/>
                <a:cs typeface="Calibri" panose="020F0502020204030204"/>
              </a:rPr>
              <a:t>    1.e+10                  ; synonymous with 1.e10 
 </a:t>
            </a:r>
            <a:r>
              <a:rPr lang="en-US" dirty="0" err="1">
                <a:latin typeface="Consolas"/>
                <a:cs typeface="Calibri" panose="020F0502020204030204"/>
              </a:rPr>
              <a:t>dq</a:t>
            </a:r>
            <a:r>
              <a:rPr lang="en-US" dirty="0">
                <a:latin typeface="Consolas"/>
                <a:cs typeface="Calibri" panose="020F0502020204030204"/>
              </a:rPr>
              <a:t>    1.e-10                  ; 0.000 000 000 1 
 dt    3.141592653589793238462 ; pi 
do    1.e+4000                ; IEEE 754r quad precision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6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846F-B699-6E59-78DF-D3FB43B1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Expressions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07EB0-FA65-DB14-E9B5-96C3E6421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Expressions are </a:t>
            </a:r>
            <a:r>
              <a:rPr lang="en-US" dirty="0" err="1">
                <a:cs typeface="Calibri"/>
              </a:rPr>
              <a:t>similalr</a:t>
            </a:r>
            <a:r>
              <a:rPr lang="en-US" dirty="0">
                <a:cs typeface="Calibri"/>
              </a:rPr>
              <a:t> to syntax in C.</a:t>
            </a:r>
          </a:p>
          <a:p>
            <a:r>
              <a:rPr lang="en-US" dirty="0">
                <a:cs typeface="Calibri"/>
              </a:rPr>
              <a:t>Bitwise OR Operator: The | operator gives a bitwise OR.</a:t>
            </a:r>
          </a:p>
          <a:p>
            <a:r>
              <a:rPr lang="en-US" dirty="0">
                <a:cs typeface="Calibri"/>
              </a:rPr>
              <a:t>Bitwise XOR Operator: ^ provides the bitwise XOR operation.</a:t>
            </a:r>
          </a:p>
          <a:p>
            <a:r>
              <a:rPr lang="en-US" dirty="0">
                <a:cs typeface="Calibri"/>
              </a:rPr>
              <a:t>Bitwise AND Operator: &amp; provides the bitwise AND operation.</a:t>
            </a:r>
          </a:p>
          <a:p>
            <a:r>
              <a:rPr lang="en-US" dirty="0">
                <a:cs typeface="Calibri"/>
              </a:rPr>
              <a:t>Bit Shift Operators: &lt;&lt; and &gt;&gt; are bitwise shift operators.</a:t>
            </a:r>
          </a:p>
          <a:p>
            <a:r>
              <a:rPr lang="en-US" dirty="0">
                <a:cs typeface="Calibri"/>
              </a:rPr>
              <a:t>The operators for Add, </a:t>
            </a:r>
            <a:r>
              <a:rPr lang="en-US" dirty="0" err="1">
                <a:cs typeface="Calibri"/>
              </a:rPr>
              <a:t>Substract</a:t>
            </a:r>
            <a:r>
              <a:rPr lang="en-US" dirty="0">
                <a:cs typeface="Calibri"/>
              </a:rPr>
              <a:t>, Multiply, Divide and Modulo are same as C. Signed division operator is // and signed modulo operator is %%.</a:t>
            </a:r>
          </a:p>
        </p:txBody>
      </p:sp>
    </p:spTree>
    <p:extLst>
      <p:ext uri="{BB962C8B-B14F-4D97-AF65-F5344CB8AC3E}">
        <p14:creationId xmlns:p14="http://schemas.microsoft.com/office/powerpoint/2010/main" val="3423730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2395-34A6-0997-BD79-1F689A67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5C731-5138-7CDB-9768-71ABB46DB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NASM supports two  form of macros.</a:t>
            </a:r>
          </a:p>
          <a:p>
            <a:r>
              <a:rPr lang="en-US" dirty="0">
                <a:cs typeface="Calibri"/>
              </a:rPr>
              <a:t>Single line macros are defined using %. </a:t>
            </a:r>
          </a:p>
          <a:p>
            <a:pPr lvl="1"/>
            <a:r>
              <a:rPr lang="en-US" dirty="0" err="1">
                <a:ea typeface="+mn-lt"/>
                <a:cs typeface="+mn-lt"/>
              </a:rPr>
              <a:t>Eg.</a:t>
            </a:r>
            <a:r>
              <a:rPr lang="en-US" dirty="0">
                <a:ea typeface="+mn-lt"/>
                <a:cs typeface="+mn-lt"/>
              </a:rPr>
              <a:t> %define </a:t>
            </a:r>
            <a:r>
              <a:rPr lang="en-US" dirty="0" err="1">
                <a:ea typeface="+mn-lt"/>
                <a:cs typeface="+mn-lt"/>
              </a:rPr>
              <a:t>isTrue</a:t>
            </a:r>
            <a:r>
              <a:rPr lang="en-US" dirty="0">
                <a:ea typeface="+mn-lt"/>
                <a:cs typeface="+mn-lt"/>
              </a:rPr>
              <a:t> 1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Multi line macros are defined similar to a function in C.</a:t>
            </a:r>
          </a:p>
          <a:p>
            <a:pPr lvl="1"/>
            <a:r>
              <a:rPr lang="en-US" dirty="0" err="1">
                <a:cs typeface="Calibri"/>
              </a:rPr>
              <a:t>Eg.</a:t>
            </a:r>
            <a:r>
              <a:rPr lang="en-US" dirty="0">
                <a:cs typeface="Calibri"/>
              </a:rPr>
              <a:t> %macro prologue 1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                        Push </a:t>
            </a:r>
            <a:r>
              <a:rPr lang="en-US" dirty="0" err="1">
                <a:cs typeface="Calibri"/>
              </a:rPr>
              <a:t>ebp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                         Mov </a:t>
            </a:r>
            <a:r>
              <a:rPr lang="en-US" dirty="0" err="1">
                <a:cs typeface="Calibri"/>
              </a:rPr>
              <a:t>ebp</a:t>
            </a:r>
            <a:r>
              <a:rPr lang="en-US" dirty="0">
                <a:cs typeface="Calibri"/>
              </a:rPr>
              <a:t>,,</a:t>
            </a:r>
            <a:r>
              <a:rPr lang="en-US" dirty="0" err="1">
                <a:cs typeface="Calibri"/>
              </a:rPr>
              <a:t>esp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                        Sub esp,%1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%</a:t>
            </a:r>
            <a:r>
              <a:rPr lang="en-US" dirty="0" err="1">
                <a:cs typeface="Calibri"/>
              </a:rPr>
              <a:t>endmacro</a:t>
            </a:r>
            <a:endParaRPr lang="en-US" dirty="0" err="1"/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35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1B82-2192-AB8E-C598-46FDBAB7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Assembler Directives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8425B-0A06-C6B2-DE88-26855DFD1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NASM directives are of two  types:</a:t>
            </a:r>
          </a:p>
          <a:p>
            <a:pPr lvl="1" indent="0"/>
            <a:r>
              <a:rPr lang="en-US" dirty="0">
                <a:cs typeface="Calibri"/>
              </a:rPr>
              <a:t>User Level Directives: They are implemented as macros that call primitive forms.</a:t>
            </a:r>
          </a:p>
          <a:p>
            <a:pPr lvl="1" indent="0"/>
            <a:r>
              <a:rPr lang="en-US" dirty="0">
                <a:cs typeface="Calibri"/>
              </a:rPr>
              <a:t>Primitive Directives</a:t>
            </a:r>
          </a:p>
          <a:p>
            <a:r>
              <a:rPr lang="en-US" dirty="0">
                <a:cs typeface="Calibri"/>
              </a:rPr>
              <a:t>BITS: Specifying Target Processor Mode</a:t>
            </a:r>
          </a:p>
          <a:p>
            <a:pPr lvl="1" indent="0"/>
            <a:r>
              <a:rPr lang="en-US" dirty="0">
                <a:cs typeface="Calibri"/>
              </a:rPr>
              <a:t>The BITS directive specifies whether NASM should generate code designed to run on a processor operating in 16-bit mode, 32-bit mode or 64-bit mode.</a:t>
            </a:r>
          </a:p>
          <a:p>
            <a:pPr lvl="1" indent="0"/>
            <a:r>
              <a:rPr lang="en-US" dirty="0">
                <a:cs typeface="Calibri"/>
              </a:rPr>
              <a:t>The syntax is BITS XX, where XX  is 16,32,64.</a:t>
            </a:r>
          </a:p>
          <a:p>
            <a:pPr lvl="1" indent="0"/>
            <a:r>
              <a:rPr lang="en-US" dirty="0">
                <a:cs typeface="Calibri"/>
              </a:rPr>
              <a:t>Changes need to be made accordingly.</a:t>
            </a:r>
          </a:p>
        </p:txBody>
      </p:sp>
    </p:spTree>
    <p:extLst>
      <p:ext uri="{BB962C8B-B14F-4D97-AF65-F5344CB8AC3E}">
        <p14:creationId xmlns:p14="http://schemas.microsoft.com/office/powerpoint/2010/main" val="3727409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756F-4456-245F-AB98-7DCEA90A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Assembler Directives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9126D-F6A8-7389-6B25-598A0C3B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0618" cy="473952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DEFAULT: Change the assembler defaults.</a:t>
            </a:r>
          </a:p>
          <a:p>
            <a:pPr lvl="1" indent="0"/>
            <a:r>
              <a:rPr lang="en-US" dirty="0">
                <a:ea typeface="+mn-lt"/>
                <a:cs typeface="+mn-lt"/>
              </a:rPr>
              <a:t>The DEFAULT directive changes the assembler defaults.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SECTION or SEGMENT: Changing and defining sections.</a:t>
            </a:r>
          </a:p>
          <a:p>
            <a:pPr lvl="1" indent="-342900"/>
            <a:r>
              <a:rPr lang="en-US" dirty="0">
                <a:cs typeface="Calibri"/>
              </a:rPr>
              <a:t>The SECTION directive changes which section of the output file the code you write will be assembled into.</a:t>
            </a:r>
          </a:p>
          <a:p>
            <a:r>
              <a:rPr lang="en-US" dirty="0">
                <a:cs typeface="Calibri"/>
              </a:rPr>
              <a:t>ABSOLUTE: </a:t>
            </a:r>
          </a:p>
          <a:p>
            <a:pPr lvl="1" indent="-342900"/>
            <a:r>
              <a:rPr lang="en-US" dirty="0">
                <a:cs typeface="Calibri"/>
              </a:rPr>
              <a:t>The ABSOLUTE directive can be thought of as an alternative form of SECTION: it causes the subsequent code to be directed at no physical section, but at the hypothetical section starting at the given absolute address.</a:t>
            </a:r>
          </a:p>
          <a:p>
            <a:r>
              <a:rPr lang="en-US" dirty="0">
                <a:cs typeface="Calibri"/>
              </a:rPr>
              <a:t>EXTERN:</a:t>
            </a:r>
          </a:p>
          <a:p>
            <a:pPr lvl="1" indent="-342900"/>
            <a:r>
              <a:rPr lang="en-US" dirty="0">
                <a:latin typeface="Consolas"/>
                <a:cs typeface="Calibri"/>
              </a:rPr>
              <a:t>EXTERN</a:t>
            </a:r>
            <a:r>
              <a:rPr lang="en-US" dirty="0">
                <a:ea typeface="+mn-lt"/>
                <a:cs typeface="+mn-lt"/>
              </a:rPr>
              <a:t> is similar to the C keyword </a:t>
            </a:r>
            <a:r>
              <a:rPr lang="en-US" dirty="0">
                <a:latin typeface="Consolas"/>
                <a:cs typeface="Calibri"/>
              </a:rPr>
              <a:t>extern</a:t>
            </a:r>
            <a:r>
              <a:rPr lang="en-US" dirty="0">
                <a:ea typeface="+mn-lt"/>
                <a:cs typeface="+mn-lt"/>
              </a:rPr>
              <a:t>: it is used to declare a symbol which is not defined anywhere in the module being assembled, but is assumed to be defined in some other module and needs to be referred to by this one.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lvl="1" indent="0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337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D881-CC72-E6E1-EC46-9DBF4502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Assembler Directives Contd.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C17B-BFEB-128E-5808-3AF014857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GLOBAL:</a:t>
            </a:r>
          </a:p>
          <a:p>
            <a:pPr lvl="1" indent="-342900"/>
            <a:r>
              <a:rPr lang="en-US" dirty="0">
                <a:latin typeface="Consolas"/>
                <a:cs typeface="Calibri"/>
              </a:rPr>
              <a:t>GLOBAL</a:t>
            </a:r>
            <a:r>
              <a:rPr lang="en-US" dirty="0">
                <a:ea typeface="+mn-lt"/>
                <a:cs typeface="+mn-lt"/>
              </a:rPr>
              <a:t> is the other end of </a:t>
            </a:r>
            <a:r>
              <a:rPr lang="en-US" dirty="0">
                <a:latin typeface="Consolas"/>
                <a:cs typeface="Calibri"/>
              </a:rPr>
              <a:t>EXTERN</a:t>
            </a:r>
            <a:r>
              <a:rPr lang="en-US" dirty="0">
                <a:ea typeface="+mn-lt"/>
                <a:cs typeface="+mn-lt"/>
              </a:rPr>
              <a:t>: if one module declares a symbol as </a:t>
            </a:r>
            <a:r>
              <a:rPr lang="en-US" dirty="0">
                <a:latin typeface="Consolas"/>
                <a:cs typeface="Calibri"/>
              </a:rPr>
              <a:t>EXTERN</a:t>
            </a:r>
            <a:r>
              <a:rPr lang="en-US" dirty="0">
                <a:ea typeface="+mn-lt"/>
                <a:cs typeface="+mn-lt"/>
              </a:rPr>
              <a:t> and refers to it, then in order to prevent linker errors, some other module must actually </a:t>
            </a:r>
            <a:r>
              <a:rPr lang="en-US" i="1" dirty="0">
                <a:ea typeface="+mn-lt"/>
                <a:cs typeface="+mn-lt"/>
              </a:rPr>
              <a:t>define</a:t>
            </a:r>
            <a:r>
              <a:rPr lang="en-US" dirty="0">
                <a:ea typeface="+mn-lt"/>
                <a:cs typeface="+mn-lt"/>
              </a:rPr>
              <a:t> the symbol and declare it as </a:t>
            </a:r>
            <a:r>
              <a:rPr lang="en-US" dirty="0">
                <a:latin typeface="Consolas"/>
                <a:cs typeface="Calibri"/>
              </a:rPr>
              <a:t>GLOBAL</a:t>
            </a:r>
            <a:r>
              <a:rPr lang="en-US" dirty="0">
                <a:ea typeface="+mn-lt"/>
                <a:cs typeface="+mn-lt"/>
              </a:rPr>
              <a:t>. Some assemblers use the name </a:t>
            </a:r>
            <a:r>
              <a:rPr lang="en-US" dirty="0">
                <a:latin typeface="Consolas"/>
                <a:cs typeface="Calibri"/>
              </a:rPr>
              <a:t>PUBLIC</a:t>
            </a:r>
            <a:r>
              <a:rPr lang="en-US" dirty="0">
                <a:ea typeface="+mn-lt"/>
                <a:cs typeface="+mn-lt"/>
              </a:rPr>
              <a:t> for this purpose.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COMMON:</a:t>
            </a:r>
          </a:p>
          <a:p>
            <a:pPr lvl="1" indent="-342900"/>
            <a:r>
              <a:rPr lang="en-US" dirty="0">
                <a:ea typeface="+mn-lt"/>
                <a:cs typeface="+mn-lt"/>
              </a:rPr>
              <a:t>The </a:t>
            </a:r>
            <a:r>
              <a:rPr lang="en-US" dirty="0">
                <a:latin typeface="Consolas"/>
                <a:cs typeface="Calibri"/>
              </a:rPr>
              <a:t>COMMON</a:t>
            </a:r>
            <a:r>
              <a:rPr lang="en-US" dirty="0">
                <a:ea typeface="+mn-lt"/>
                <a:cs typeface="+mn-lt"/>
              </a:rPr>
              <a:t> directive is used to declare </a:t>
            </a:r>
            <a:r>
              <a:rPr lang="en-US" i="1" dirty="0">
                <a:ea typeface="+mn-lt"/>
                <a:cs typeface="+mn-lt"/>
              </a:rPr>
              <a:t>common variables</a:t>
            </a:r>
            <a:r>
              <a:rPr lang="en-US" dirty="0">
                <a:ea typeface="+mn-lt"/>
                <a:cs typeface="+mn-lt"/>
              </a:rPr>
              <a:t>. A common variable is much like a global variable declared in the uninitialized data section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CPU</a:t>
            </a:r>
          </a:p>
          <a:p>
            <a:pPr lvl="1" indent="-342900"/>
            <a:r>
              <a:rPr lang="en-US" dirty="0">
                <a:ea typeface="+mn-lt"/>
                <a:cs typeface="+mn-lt"/>
              </a:rPr>
              <a:t>The </a:t>
            </a:r>
            <a:r>
              <a:rPr lang="en-US" dirty="0">
                <a:latin typeface="Consolas"/>
                <a:cs typeface="Calibri"/>
              </a:rPr>
              <a:t>CPU</a:t>
            </a:r>
            <a:r>
              <a:rPr lang="en-US" dirty="0">
                <a:ea typeface="+mn-lt"/>
                <a:cs typeface="+mn-lt"/>
              </a:rPr>
              <a:t> directive restricts assembly to those instructions which are available on the specified CPU.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534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A0DF-4E10-CBF0-91D6-39F9C68A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Assembler Directives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5C5D4-2C84-2BDA-A93D-4F4F250E0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FLOAT:</a:t>
            </a:r>
          </a:p>
          <a:p>
            <a:pPr lvl="1" indent="-342900"/>
            <a:r>
              <a:rPr lang="en-US" dirty="0">
                <a:ea typeface="+mn-lt"/>
                <a:cs typeface="+mn-lt"/>
              </a:rPr>
              <a:t>By default, floating-point constants are rounded to nearest, and IEEE </a:t>
            </a:r>
            <a:r>
              <a:rPr lang="en-US" dirty="0" err="1">
                <a:ea typeface="+mn-lt"/>
                <a:cs typeface="+mn-lt"/>
              </a:rPr>
              <a:t>denormals</a:t>
            </a:r>
            <a:r>
              <a:rPr lang="en-US" dirty="0">
                <a:ea typeface="+mn-lt"/>
                <a:cs typeface="+mn-lt"/>
              </a:rPr>
              <a:t> are supported. There are options that can be set to alter their </a:t>
            </a:r>
            <a:r>
              <a:rPr lang="en-US" dirty="0" err="1">
                <a:ea typeface="+mn-lt"/>
                <a:cs typeface="+mn-lt"/>
              </a:rPr>
              <a:t>behaviour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ea typeface="+mn-lt"/>
                <a:cs typeface="+mn-lt"/>
              </a:rPr>
              <a:t>WARNING:</a:t>
            </a:r>
          </a:p>
          <a:p>
            <a:pPr lvl="1" indent="-342900"/>
            <a:r>
              <a:rPr lang="en-US" dirty="0">
                <a:ea typeface="+mn-lt"/>
                <a:cs typeface="+mn-lt"/>
              </a:rPr>
              <a:t>The </a:t>
            </a:r>
            <a:r>
              <a:rPr lang="en-US" dirty="0">
                <a:latin typeface="Consolas"/>
                <a:cs typeface="Calibri"/>
              </a:rPr>
              <a:t>[WARNING]</a:t>
            </a:r>
            <a:r>
              <a:rPr lang="en-US" dirty="0">
                <a:ea typeface="+mn-lt"/>
                <a:cs typeface="+mn-lt"/>
              </a:rPr>
              <a:t> directive can be used to enable or disable classes of warnings in the same way as the </a:t>
            </a:r>
            <a:r>
              <a:rPr lang="en-US" dirty="0">
                <a:latin typeface="Consolas"/>
                <a:cs typeface="Calibri"/>
              </a:rPr>
              <a:t>-w</a:t>
            </a:r>
            <a:r>
              <a:rPr lang="en-US" dirty="0">
                <a:ea typeface="+mn-lt"/>
                <a:cs typeface="+mn-lt"/>
              </a:rPr>
              <a:t> option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3779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2117-954B-55AE-21E0-B188AF3F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Program Template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0FEAB-12C9-8104-C4EE-FEE6FDA9D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TITLE  Program Template (Template.asm)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;Program Description: 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;Author: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;Creation Date: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;Modification Date: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Global _start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section .data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                       ; (Insert variables here)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section .text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_start: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69459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7B67-BDFF-5F1C-EC22-D7752490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Program Example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8EA3-1CBF-5A48-747A-F921449E9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global _start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_start: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Mov eax,1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Mov ebx,42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Int 0x80</a:t>
            </a:r>
          </a:p>
        </p:txBody>
      </p:sp>
    </p:spTree>
    <p:extLst>
      <p:ext uri="{BB962C8B-B14F-4D97-AF65-F5344CB8AC3E}">
        <p14:creationId xmlns:p14="http://schemas.microsoft.com/office/powerpoint/2010/main" val="339267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2AE6-2AAE-0333-3647-DED84F16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Assembly Language Statements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FBF548-63DD-D81B-3821-1CDA9EE84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Three types of statements in assembly language are: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  </a:t>
            </a:r>
            <a:r>
              <a:rPr lang="en-US" dirty="0">
                <a:solidFill>
                  <a:schemeClr val="accent1"/>
                </a:solidFill>
                <a:cs typeface="Calibri"/>
              </a:rPr>
              <a:t>[label:]         mnemonic         [operands]         [;comment]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Executable Instructions</a:t>
            </a:r>
          </a:p>
          <a:p>
            <a:pPr lvl="1"/>
            <a:r>
              <a:rPr lang="en-US" dirty="0">
                <a:cs typeface="Calibri"/>
              </a:rPr>
              <a:t>Generate machine code for the processor to execute on runtime</a:t>
            </a:r>
          </a:p>
          <a:p>
            <a:pPr lvl="1"/>
            <a:r>
              <a:rPr lang="en-US" dirty="0">
                <a:cs typeface="Calibri"/>
              </a:rPr>
              <a:t>Instructions tell the processor what to do.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Assembler Directives</a:t>
            </a:r>
          </a:p>
          <a:p>
            <a:pPr lvl="1"/>
            <a:r>
              <a:rPr lang="en-US" dirty="0">
                <a:cs typeface="Calibri"/>
              </a:rPr>
              <a:t>Provide information to the assembler while translating a program</a:t>
            </a:r>
          </a:p>
          <a:p>
            <a:pPr lvl="1"/>
            <a:r>
              <a:rPr lang="en-US" dirty="0">
                <a:cs typeface="Calibri"/>
              </a:rPr>
              <a:t>Used to define data, select memory model, etc.</a:t>
            </a:r>
          </a:p>
          <a:p>
            <a:pPr lvl="1"/>
            <a:r>
              <a:rPr lang="en-US" dirty="0">
                <a:cs typeface="Calibri"/>
              </a:rPr>
              <a:t>Non executable: directives are not part of instruction set.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Macros</a:t>
            </a:r>
          </a:p>
          <a:p>
            <a:pPr lvl="1"/>
            <a:r>
              <a:rPr lang="en-US" dirty="0">
                <a:cs typeface="Calibri"/>
              </a:rPr>
              <a:t>Shorthand notations for a group of statements.</a:t>
            </a:r>
          </a:p>
          <a:p>
            <a:pPr lvl="1"/>
            <a:r>
              <a:rPr lang="en-US" dirty="0">
                <a:cs typeface="Calibri"/>
              </a:rPr>
              <a:t>Sequence of instructions, directives, or other macros.</a:t>
            </a:r>
          </a:p>
        </p:txBody>
      </p:sp>
    </p:spTree>
    <p:extLst>
      <p:ext uri="{BB962C8B-B14F-4D97-AF65-F5344CB8AC3E}">
        <p14:creationId xmlns:p14="http://schemas.microsoft.com/office/powerpoint/2010/main" val="370524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CA58-B44F-D555-57CC-BF83DDC4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Instruction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69774-9DA3-7299-CCCF-7B0FDC427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No operand</a:t>
            </a:r>
          </a:p>
          <a:p>
            <a:pPr marL="457200" lvl="1" indent="0">
              <a:buNone/>
            </a:pPr>
            <a:r>
              <a:rPr lang="en-US" dirty="0" err="1">
                <a:cs typeface="Calibri"/>
              </a:rPr>
              <a:t>stc</a:t>
            </a:r>
            <a:r>
              <a:rPr lang="en-US" dirty="0">
                <a:cs typeface="Calibri"/>
              </a:rPr>
              <a:t>                                    ; set carry flag </a:t>
            </a:r>
          </a:p>
          <a:p>
            <a:r>
              <a:rPr lang="en-US" dirty="0">
                <a:cs typeface="Calibri"/>
              </a:rPr>
              <a:t>One operand</a:t>
            </a:r>
          </a:p>
          <a:p>
            <a:pPr marL="457200" lvl="1" indent="0">
              <a:buNone/>
            </a:pPr>
            <a:r>
              <a:rPr lang="en-US" dirty="0" err="1">
                <a:cs typeface="Calibri"/>
              </a:rPr>
              <a:t>inc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eax</a:t>
            </a:r>
            <a:r>
              <a:rPr lang="en-US" dirty="0">
                <a:cs typeface="Calibri"/>
              </a:rPr>
              <a:t>                             ; increment register </a:t>
            </a:r>
            <a:r>
              <a:rPr lang="en-US" dirty="0" err="1">
                <a:cs typeface="Calibri"/>
              </a:rPr>
              <a:t>eax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call </a:t>
            </a:r>
            <a:r>
              <a:rPr lang="en-US" dirty="0" err="1">
                <a:cs typeface="Calibri"/>
              </a:rPr>
              <a:t>clrscr</a:t>
            </a:r>
            <a:r>
              <a:rPr lang="en-US" dirty="0">
                <a:cs typeface="Calibri"/>
              </a:rPr>
              <a:t>                         ; call procedure </a:t>
            </a:r>
            <a:r>
              <a:rPr lang="en-US" dirty="0" err="1">
                <a:cs typeface="Calibri"/>
              </a:rPr>
              <a:t>clrscr</a:t>
            </a:r>
          </a:p>
          <a:p>
            <a:pPr marL="457200" lvl="1" indent="0">
              <a:buNone/>
            </a:pPr>
            <a:r>
              <a:rPr lang="en-US" dirty="0" err="1">
                <a:cs typeface="Calibri"/>
              </a:rPr>
              <a:t>jmp</a:t>
            </a:r>
            <a:r>
              <a:rPr lang="en-US" dirty="0">
                <a:cs typeface="Calibri"/>
              </a:rPr>
              <a:t> L1                              ; jump to instruction with label L1</a:t>
            </a:r>
          </a:p>
          <a:p>
            <a:r>
              <a:rPr lang="en-US" dirty="0">
                <a:cs typeface="Calibri"/>
              </a:rPr>
              <a:t>Two operand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add </a:t>
            </a:r>
            <a:r>
              <a:rPr lang="en-US" dirty="0" err="1">
                <a:cs typeface="Calibri"/>
              </a:rPr>
              <a:t>ebx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ecx</a:t>
            </a:r>
            <a:r>
              <a:rPr lang="en-US" dirty="0">
                <a:cs typeface="Calibri"/>
              </a:rPr>
              <a:t>                    ; register </a:t>
            </a:r>
            <a:r>
              <a:rPr lang="en-US" dirty="0" err="1">
                <a:cs typeface="Calibri"/>
              </a:rPr>
              <a:t>ebx</a:t>
            </a:r>
            <a:r>
              <a:rPr lang="en-US" dirty="0">
                <a:cs typeface="Calibri"/>
              </a:rPr>
              <a:t> = </a:t>
            </a:r>
            <a:r>
              <a:rPr lang="en-US" dirty="0" err="1">
                <a:cs typeface="Calibri"/>
              </a:rPr>
              <a:t>ebx</a:t>
            </a:r>
            <a:r>
              <a:rPr lang="en-US" dirty="0">
                <a:cs typeface="Calibri"/>
              </a:rPr>
              <a:t> + </a:t>
            </a:r>
            <a:r>
              <a:rPr lang="en-US" dirty="0" err="1">
                <a:cs typeface="Calibri"/>
              </a:rPr>
              <a:t>ecx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sub var1, 25                    ; memory variable var1 = var1 - 25</a:t>
            </a:r>
          </a:p>
          <a:p>
            <a:r>
              <a:rPr lang="en-US" dirty="0">
                <a:cs typeface="Calibri"/>
              </a:rPr>
              <a:t>Three operand</a:t>
            </a:r>
          </a:p>
          <a:p>
            <a:pPr marL="457200" lvl="1" indent="0">
              <a:buNone/>
            </a:pPr>
            <a:r>
              <a:rPr lang="en-US" dirty="0" err="1">
                <a:cs typeface="Calibri"/>
              </a:rPr>
              <a:t>imul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eax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ebx</a:t>
            </a:r>
            <a:r>
              <a:rPr lang="en-US" dirty="0">
                <a:cs typeface="Calibri"/>
              </a:rPr>
              <a:t>, 5               ; register </a:t>
            </a:r>
            <a:r>
              <a:rPr lang="en-US" dirty="0" err="1">
                <a:cs typeface="Calibri"/>
              </a:rPr>
              <a:t>eax</a:t>
            </a:r>
            <a:r>
              <a:rPr lang="en-US" dirty="0">
                <a:cs typeface="Calibri"/>
              </a:rPr>
              <a:t> = </a:t>
            </a:r>
            <a:r>
              <a:rPr lang="en-US" dirty="0" err="1">
                <a:cs typeface="Calibri"/>
              </a:rPr>
              <a:t>ebx</a:t>
            </a:r>
            <a:r>
              <a:rPr lang="en-US" dirty="0">
                <a:cs typeface="Calibri"/>
              </a:rPr>
              <a:t> *5</a:t>
            </a:r>
          </a:p>
        </p:txBody>
      </p:sp>
    </p:spTree>
    <p:extLst>
      <p:ext uri="{BB962C8B-B14F-4D97-AF65-F5344CB8AC3E}">
        <p14:creationId xmlns:p14="http://schemas.microsoft.com/office/powerpoint/2010/main" val="203559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7950-6378-5CCE-F009-F24250F8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FDA2-D216-A08C-C308-78704C0ED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Comments are very important!</a:t>
            </a:r>
          </a:p>
          <a:p>
            <a:pPr lvl="1"/>
            <a:r>
              <a:rPr lang="en-US" dirty="0">
                <a:ea typeface="+mn-lt"/>
                <a:cs typeface="+mn-lt"/>
              </a:rPr>
              <a:t>Explain the program's purpose</a:t>
            </a:r>
          </a:p>
          <a:p>
            <a:pPr lvl="1"/>
            <a:r>
              <a:rPr lang="en-US" dirty="0">
                <a:ea typeface="+mn-lt"/>
                <a:cs typeface="+mn-lt"/>
              </a:rPr>
              <a:t>When it was written, revised, and by whom</a:t>
            </a:r>
          </a:p>
          <a:p>
            <a:pPr lvl="1"/>
            <a:r>
              <a:rPr lang="en-US" dirty="0">
                <a:ea typeface="+mn-lt"/>
                <a:cs typeface="+mn-lt"/>
              </a:rPr>
              <a:t>Explain data used in the program</a:t>
            </a:r>
          </a:p>
          <a:p>
            <a:pPr lvl="1"/>
            <a:r>
              <a:rPr lang="en-US" dirty="0">
                <a:ea typeface="+mn-lt"/>
                <a:cs typeface="+mn-lt"/>
              </a:rPr>
              <a:t>Explain instruction sequences and algorithm used</a:t>
            </a:r>
          </a:p>
          <a:p>
            <a:pPr lvl="1"/>
            <a:r>
              <a:rPr lang="en-US" dirty="0">
                <a:ea typeface="+mn-lt"/>
                <a:cs typeface="+mn-lt"/>
              </a:rPr>
              <a:t>Application-specific explanations</a:t>
            </a:r>
            <a:endParaRPr lang="en-US" dirty="0"/>
          </a:p>
          <a:p>
            <a:r>
              <a:rPr lang="en-US" dirty="0">
                <a:cs typeface="Calibri"/>
              </a:rPr>
              <a:t>Single-line comments</a:t>
            </a:r>
          </a:p>
          <a:p>
            <a:pPr lvl="1"/>
            <a:r>
              <a:rPr lang="en-US" dirty="0">
                <a:cs typeface="Calibri"/>
              </a:rPr>
              <a:t>Begin with a semicolon and terminate at end of line</a:t>
            </a:r>
          </a:p>
          <a:p>
            <a:r>
              <a:rPr lang="en-US" dirty="0">
                <a:cs typeface="Calibri"/>
              </a:rPr>
              <a:t>Multi-line comments</a:t>
            </a:r>
          </a:p>
          <a:p>
            <a:pPr lvl="1"/>
            <a:r>
              <a:rPr lang="en-US" dirty="0">
                <a:cs typeface="Calibri"/>
              </a:rPr>
              <a:t>Begin with COMMENT directive and a chosen character.</a:t>
            </a:r>
          </a:p>
          <a:p>
            <a:pPr lvl="1"/>
            <a:r>
              <a:rPr lang="en-US" dirty="0">
                <a:cs typeface="Calibri"/>
              </a:rPr>
              <a:t>End with the same chosen character.</a:t>
            </a: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09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5D2B-09C2-F3CE-3AB9-07843604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Instructions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A2514-912C-E623-2AEA-87989E3B7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Assembly language instructions have the format:</a:t>
            </a:r>
          </a:p>
          <a:p>
            <a:r>
              <a:rPr lang="en-US" dirty="0">
                <a:cs typeface="Calibri"/>
              </a:rPr>
              <a:t>Instruction Label (optional)</a:t>
            </a:r>
          </a:p>
          <a:p>
            <a:pPr lvl="1"/>
            <a:r>
              <a:rPr lang="en-US" dirty="0">
                <a:ea typeface="+mn-lt"/>
                <a:cs typeface="+mn-lt"/>
              </a:rPr>
              <a:t>Marks the address of an instruction, must have a colon :</a:t>
            </a:r>
          </a:p>
          <a:p>
            <a:pPr lvl="1"/>
            <a:r>
              <a:rPr lang="en-US" dirty="0">
                <a:ea typeface="+mn-lt"/>
                <a:cs typeface="+mn-lt"/>
              </a:rPr>
              <a:t>Used to transfer program execution to a labelled instruction.</a:t>
            </a:r>
          </a:p>
          <a:p>
            <a:r>
              <a:rPr lang="en-US" dirty="0">
                <a:cs typeface="Calibri"/>
              </a:rPr>
              <a:t>Mnemonic</a:t>
            </a:r>
          </a:p>
          <a:p>
            <a:pPr lvl="1"/>
            <a:r>
              <a:rPr lang="en-US" dirty="0">
                <a:cs typeface="Calibri"/>
              </a:rPr>
              <a:t>Identifies the operation (e.g. MOV, ADD, SUB, JMP, CALL)</a:t>
            </a:r>
          </a:p>
          <a:p>
            <a:r>
              <a:rPr lang="en-US" dirty="0">
                <a:cs typeface="Calibri"/>
              </a:rPr>
              <a:t>Operands</a:t>
            </a:r>
          </a:p>
          <a:p>
            <a:pPr lvl="1"/>
            <a:r>
              <a:rPr lang="en-US" dirty="0">
                <a:cs typeface="Calibri"/>
              </a:rPr>
              <a:t>Specify the data required by the operation</a:t>
            </a:r>
          </a:p>
          <a:p>
            <a:pPr lvl="1"/>
            <a:r>
              <a:rPr lang="en-US" dirty="0">
                <a:cs typeface="Calibri"/>
              </a:rPr>
              <a:t>Executable instructions can have zero to three operands</a:t>
            </a:r>
          </a:p>
          <a:p>
            <a:pPr lvl="1"/>
            <a:r>
              <a:rPr lang="en-US" dirty="0">
                <a:cs typeface="Calibri"/>
              </a:rPr>
              <a:t>Operands can be registers, memory variables, or constants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546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A4E1-E42B-8A3A-DDF5-7276EBDB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Directives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A99EF-091A-4993-E43D-4BE1447DF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.data directives</a:t>
            </a:r>
          </a:p>
          <a:p>
            <a:pPr lvl="1"/>
            <a:r>
              <a:rPr lang="en-US" dirty="0">
                <a:ea typeface="+mn-lt"/>
                <a:cs typeface="+mn-lt"/>
              </a:rPr>
              <a:t>Defines an area in memory for the program data</a:t>
            </a:r>
          </a:p>
          <a:p>
            <a:pPr lvl="1"/>
            <a:r>
              <a:rPr lang="en-US" dirty="0">
                <a:ea typeface="+mn-lt"/>
                <a:cs typeface="+mn-lt"/>
              </a:rPr>
              <a:t>The program's variables should be defined under this directive</a:t>
            </a:r>
          </a:p>
          <a:p>
            <a:pPr lvl="1"/>
            <a:r>
              <a:rPr lang="en-US" dirty="0">
                <a:ea typeface="+mn-lt"/>
                <a:cs typeface="+mn-lt"/>
              </a:rPr>
              <a:t>Assembler will allocate and initialize the storage of variables</a:t>
            </a:r>
          </a:p>
          <a:p>
            <a:r>
              <a:rPr lang="en-US" dirty="0">
                <a:cs typeface="Calibri"/>
              </a:rPr>
              <a:t>.text directives</a:t>
            </a:r>
          </a:p>
          <a:p>
            <a:pPr lvl="1"/>
            <a:r>
              <a:rPr lang="en-US" dirty="0">
                <a:cs typeface="Calibri"/>
              </a:rPr>
              <a:t>Defines the code section of a program containing instructions</a:t>
            </a:r>
          </a:p>
          <a:p>
            <a:pPr lvl="1"/>
            <a:r>
              <a:rPr lang="en-US" dirty="0">
                <a:cs typeface="Calibri"/>
              </a:rPr>
              <a:t>Assembler will allocate and initialize the storage of variables</a:t>
            </a: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660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E1E5-B971-81D0-E39E-708E7E5B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Numeric constants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BD79-FA0E-2C2D-01B2-E6EB6876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3788" cy="48401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</a:rPr>
              <a:t>mov     eax,200          ; decimal 
mov     eax,0200         ; still decimal 
mov     eax,0200d        ; explicitly decimal 
mov     eax,0d200        ; also decimal 
 mov     eax,0c8h         ; hex 
 mov     eax,$0c8         ; hex again: the 0 is required 
 mov     eax,0xc8         ; hex yet again 
mov     eax,0hc8         ; still hex 
 mov     eax,310q         ; octal 
 mov     eax,310o         ; octal again 
 mov     eax,0o310        ; octal yet again 
mov     eax,0q310        ; octal yet again 
 mov     eax,11001000b    ; binary 
 mov     eax,1100_1000b   ; same binary constant 
mov     eeax,1100_1000y   ; same binary constant once more 
 mov     aex,0b1100_1000  ; same binary constant yet again 
mov     eax,0y1100_1000  ; same binary constant yet again
</a:t>
            </a:r>
            <a:endParaRPr lang="en-US" sz="320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5923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3AA9-008C-007A-46D8-B976EEDA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Character and String Constants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1F9E-4219-3A7F-F421-3F0B3DD43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A character constant consists of a string up to eight bytes long.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 character constant with more than one byte will be arranged with little-endian order.</a:t>
            </a:r>
          </a:p>
          <a:p>
            <a:pPr lvl="1"/>
            <a:r>
              <a:rPr lang="en-US" dirty="0" err="1">
                <a:ea typeface="+mn-lt"/>
                <a:cs typeface="+mn-lt"/>
              </a:rPr>
              <a:t>Eg.</a:t>
            </a:r>
            <a:r>
              <a:rPr lang="en-US" dirty="0">
                <a:ea typeface="+mn-lt"/>
                <a:cs typeface="+mn-lt"/>
              </a:rPr>
              <a:t> mov </a:t>
            </a:r>
            <a:r>
              <a:rPr lang="en-US" dirty="0" err="1">
                <a:ea typeface="+mn-lt"/>
                <a:cs typeface="+mn-lt"/>
              </a:rPr>
              <a:t>eax</a:t>
            </a:r>
            <a:r>
              <a:rPr lang="en-US" dirty="0">
                <a:ea typeface="+mn-lt"/>
                <a:cs typeface="+mn-lt"/>
              </a:rPr>
              <a:t>, '</a:t>
            </a:r>
            <a:r>
              <a:rPr lang="en-US" dirty="0" err="1">
                <a:ea typeface="+mn-lt"/>
                <a:cs typeface="+mn-lt"/>
              </a:rPr>
              <a:t>abcd</a:t>
            </a:r>
            <a:r>
              <a:rPr lang="en-US" dirty="0">
                <a:ea typeface="+mn-lt"/>
                <a:cs typeface="+mn-lt"/>
              </a:rPr>
              <a:t>'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String constants are character strings used in the context of pseudo instructions, like the </a:t>
            </a:r>
            <a:r>
              <a:rPr lang="en-US" dirty="0" err="1">
                <a:cs typeface="Calibri"/>
              </a:rPr>
              <a:t>db</a:t>
            </a:r>
            <a:r>
              <a:rPr lang="en-US" dirty="0">
                <a:cs typeface="Calibri"/>
              </a:rPr>
              <a:t> family.</a:t>
            </a:r>
          </a:p>
          <a:p>
            <a:r>
              <a:rPr lang="en-US" dirty="0">
                <a:cs typeface="Calibri"/>
              </a:rPr>
              <a:t>A string constant is treated as a concatenation of maximum size character constants.</a:t>
            </a:r>
          </a:p>
          <a:p>
            <a:pPr lvl="1"/>
            <a:r>
              <a:rPr lang="en-US" dirty="0" err="1">
                <a:cs typeface="Calibri"/>
              </a:rPr>
              <a:t>db</a:t>
            </a:r>
            <a:r>
              <a:rPr lang="en-US" dirty="0">
                <a:cs typeface="Calibri"/>
              </a:rPr>
              <a:t> 'hello'                     ; string constant</a:t>
            </a:r>
          </a:p>
          <a:p>
            <a:pPr lvl="1"/>
            <a:r>
              <a:rPr lang="en-US" dirty="0" err="1">
                <a:cs typeface="Calibri"/>
              </a:rPr>
              <a:t>db</a:t>
            </a:r>
            <a:r>
              <a:rPr lang="en-US" dirty="0">
                <a:cs typeface="Calibri"/>
              </a:rPr>
              <a:t> '</a:t>
            </a:r>
            <a:r>
              <a:rPr lang="en-US" dirty="0" err="1">
                <a:cs typeface="Calibri"/>
              </a:rPr>
              <a:t>h','e','l','l','o</a:t>
            </a:r>
            <a:r>
              <a:rPr lang="en-US" dirty="0">
                <a:cs typeface="Calibri"/>
              </a:rPr>
              <a:t>'         ;</a:t>
            </a:r>
            <a:r>
              <a:rPr lang="en-US" dirty="0" err="1">
                <a:cs typeface="Calibri"/>
              </a:rPr>
              <a:t>equivaent</a:t>
            </a:r>
            <a:r>
              <a:rPr lang="en-US" dirty="0">
                <a:cs typeface="Calibri"/>
              </a:rPr>
              <a:t> character  constant </a:t>
            </a:r>
            <a:endParaRPr lang="en-US" dirty="0"/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5424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5A80-E3BB-8A5C-AEB0-C34CE04D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Floating Point Constants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0194C-89FC-655A-10D9-E127FCDF3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>
                <a:cs typeface="Calibri"/>
              </a:rPr>
              <a:t>Floatting</a:t>
            </a:r>
            <a:r>
              <a:rPr lang="en-US" dirty="0">
                <a:cs typeface="Calibri"/>
              </a:rPr>
              <a:t> point constants are acceptable as arguments to </a:t>
            </a:r>
            <a:r>
              <a:rPr lang="en-US" dirty="0" err="1">
                <a:cs typeface="Calibri"/>
              </a:rPr>
              <a:t>db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dw</a:t>
            </a:r>
            <a:r>
              <a:rPr lang="en-US" dirty="0">
                <a:cs typeface="Calibri"/>
              </a:rPr>
              <a:t>, dd, </a:t>
            </a:r>
            <a:r>
              <a:rPr lang="en-US" dirty="0" err="1">
                <a:cs typeface="Calibri"/>
              </a:rPr>
              <a:t>dq</a:t>
            </a:r>
            <a:r>
              <a:rPr lang="en-US" dirty="0">
                <a:cs typeface="Calibri"/>
              </a:rPr>
              <a:t>, dt and do.</a:t>
            </a:r>
          </a:p>
          <a:p>
            <a:r>
              <a:rPr lang="en-US" dirty="0">
                <a:cs typeface="Calibri"/>
              </a:rPr>
              <a:t>Floating point can be used as special  operators like __float8__, __float16__, etc.</a:t>
            </a:r>
          </a:p>
          <a:p>
            <a:r>
              <a:rPr lang="en-US" dirty="0">
                <a:cs typeface="Calibri"/>
              </a:rPr>
              <a:t>Floating  points are expressed as digits, followed by a decimal, then one more digit, and e followed by an exponent.</a:t>
            </a:r>
          </a:p>
          <a:p>
            <a:r>
              <a:rPr lang="en-US" dirty="0">
                <a:cs typeface="Calibri"/>
              </a:rPr>
              <a:t>The special operators are used to produce floating point numbers in other contexts. </a:t>
            </a:r>
          </a:p>
          <a:p>
            <a:r>
              <a:rPr lang="en-US" dirty="0">
                <a:cs typeface="Calibri"/>
              </a:rPr>
              <a:t>NASM cannot perform compile time arithmetic on floating point constants.</a:t>
            </a:r>
          </a:p>
        </p:txBody>
      </p:sp>
    </p:spTree>
    <p:extLst>
      <p:ext uri="{BB962C8B-B14F-4D97-AF65-F5344CB8AC3E}">
        <p14:creationId xmlns:p14="http://schemas.microsoft.com/office/powerpoint/2010/main" val="221130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INTRODUCTION TO ASSEMBLY LANGUAGE</vt:lpstr>
      <vt:lpstr>Assembly Language Statements</vt:lpstr>
      <vt:lpstr>Instruction Examples</vt:lpstr>
      <vt:lpstr>Comments</vt:lpstr>
      <vt:lpstr>Instructions</vt:lpstr>
      <vt:lpstr>Directives</vt:lpstr>
      <vt:lpstr>Numeric constants</vt:lpstr>
      <vt:lpstr>Character and String Constants</vt:lpstr>
      <vt:lpstr>Floating Point Constants</vt:lpstr>
      <vt:lpstr>Examples</vt:lpstr>
      <vt:lpstr>Expressions</vt:lpstr>
      <vt:lpstr>Macros</vt:lpstr>
      <vt:lpstr>Assembler Directives</vt:lpstr>
      <vt:lpstr>Assembler Directives Contd.</vt:lpstr>
      <vt:lpstr>Assembler Directives Contd. </vt:lpstr>
      <vt:lpstr>Assembler Directives Contd.</vt:lpstr>
      <vt:lpstr>Program Template</vt:lpstr>
      <vt:lpstr>Program Example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602</cp:revision>
  <dcterms:created xsi:type="dcterms:W3CDTF">2023-01-10T08:18:42Z</dcterms:created>
  <dcterms:modified xsi:type="dcterms:W3CDTF">2023-01-11T06:11:39Z</dcterms:modified>
</cp:coreProperties>
</file>