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70" r:id="rId3"/>
    <p:sldId id="260" r:id="rId4"/>
    <p:sldId id="271" r:id="rId5"/>
    <p:sldId id="272" r:id="rId6"/>
    <p:sldId id="263" r:id="rId7"/>
    <p:sldId id="265" r:id="rId8"/>
    <p:sldId id="266" r:id="rId9"/>
    <p:sldId id="268" r:id="rId10"/>
    <p:sldId id="264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20DEF7-B56D-4A45-B739-80D63B381F51}" type="doc">
      <dgm:prSet loTypeId="urn:microsoft.com/office/officeart/2005/8/layout/venn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F35BA02-05F9-45E9-8420-976873B7456E}">
      <dgm:prSet custT="1"/>
      <dgm:spPr/>
      <dgm:t>
        <a:bodyPr/>
        <a:lstStyle/>
        <a:p>
          <a:r>
            <a:rPr lang="zh-CN" sz="1800" b="1" dirty="0"/>
            <a:t>语句：</a:t>
          </a:r>
          <a:r>
            <a:rPr lang="zh-CN" sz="1400" dirty="0"/>
            <a:t>一条</a:t>
          </a:r>
          <a:r>
            <a:rPr lang="en-US" sz="1400" dirty="0"/>
            <a:t>python</a:t>
          </a:r>
          <a:r>
            <a:rPr lang="zh-CN" sz="1400" dirty="0"/>
            <a:t>可执行的语法语句</a:t>
          </a:r>
        </a:p>
      </dgm:t>
    </dgm:pt>
    <dgm:pt modelId="{FA0F0BFD-25E3-4946-97A7-A15B54C82847}" type="parTrans" cxnId="{42BF0A6F-EDBB-4D5C-A130-4DC3673EC698}">
      <dgm:prSet/>
      <dgm:spPr/>
      <dgm:t>
        <a:bodyPr/>
        <a:lstStyle/>
        <a:p>
          <a:endParaRPr lang="zh-CN" altLang="en-US"/>
        </a:p>
      </dgm:t>
    </dgm:pt>
    <dgm:pt modelId="{5B720C8B-147A-47CD-A16A-04081572C54B}" type="sibTrans" cxnId="{42BF0A6F-EDBB-4D5C-A130-4DC3673EC698}">
      <dgm:prSet/>
      <dgm:spPr/>
      <dgm:t>
        <a:bodyPr/>
        <a:lstStyle/>
        <a:p>
          <a:endParaRPr lang="zh-CN" altLang="en-US"/>
        </a:p>
      </dgm:t>
    </dgm:pt>
    <dgm:pt modelId="{1C78FF7E-41E0-4B3C-841A-634F47E74F94}">
      <dgm:prSet custT="1"/>
      <dgm:spPr/>
      <dgm:t>
        <a:bodyPr/>
        <a:lstStyle/>
        <a:p>
          <a:r>
            <a:rPr lang="zh-CN" altLang="en-US" sz="1600" b="1" dirty="0"/>
            <a:t>程序： </a:t>
          </a:r>
          <a:r>
            <a:rPr lang="zh-CN" altLang="en-US" sz="1400" dirty="0"/>
            <a:t>按照一定结构的编程语句，来完成我们的目的。</a:t>
          </a:r>
          <a:endParaRPr lang="zh-CN" altLang="en-US" sz="1400" b="0" dirty="0"/>
        </a:p>
      </dgm:t>
    </dgm:pt>
    <dgm:pt modelId="{93C66D82-4D8D-42AF-8A11-9CD80D0D5068}" type="parTrans" cxnId="{3AB6B693-E185-4F93-99C5-CFB5B72D4CE0}">
      <dgm:prSet/>
      <dgm:spPr/>
      <dgm:t>
        <a:bodyPr/>
        <a:lstStyle/>
        <a:p>
          <a:endParaRPr lang="zh-CN" altLang="en-US"/>
        </a:p>
      </dgm:t>
    </dgm:pt>
    <dgm:pt modelId="{F9EF978A-ACBA-43A7-8B3B-90C156A7997E}" type="sibTrans" cxnId="{3AB6B693-E185-4F93-99C5-CFB5B72D4CE0}">
      <dgm:prSet/>
      <dgm:spPr/>
      <dgm:t>
        <a:bodyPr/>
        <a:lstStyle/>
        <a:p>
          <a:endParaRPr lang="zh-CN" altLang="en-US"/>
        </a:p>
      </dgm:t>
    </dgm:pt>
    <dgm:pt modelId="{427E3CB9-2FC6-479C-B6AC-02B88E79D87E}">
      <dgm:prSet custT="1"/>
      <dgm:spPr/>
      <dgm:t>
        <a:bodyPr/>
        <a:lstStyle/>
        <a:p>
          <a:r>
            <a:rPr lang="zh-CN" altLang="en-US" sz="1800" b="1" dirty="0"/>
            <a:t>词语：</a:t>
          </a:r>
          <a:r>
            <a:rPr lang="zh-CN" altLang="en-US" sz="1400" dirty="0"/>
            <a:t>变量 、常量、</a:t>
          </a:r>
          <a:r>
            <a:rPr lang="zh-CN" altLang="en-US" sz="1400" b="0" dirty="0"/>
            <a:t>关键字</a:t>
          </a:r>
          <a:endParaRPr lang="zh-CN" sz="1400" dirty="0"/>
        </a:p>
      </dgm:t>
    </dgm:pt>
    <dgm:pt modelId="{388E2466-4707-4794-8B68-711FA3B03F54}" type="parTrans" cxnId="{42FCDCB4-9EC5-4FE0-A398-2E7A5A02FD8A}">
      <dgm:prSet/>
      <dgm:spPr/>
      <dgm:t>
        <a:bodyPr/>
        <a:lstStyle/>
        <a:p>
          <a:endParaRPr lang="zh-CN" altLang="en-US"/>
        </a:p>
      </dgm:t>
    </dgm:pt>
    <dgm:pt modelId="{D59DD2F5-96BF-4811-9C78-1B7354286E63}" type="sibTrans" cxnId="{42FCDCB4-9EC5-4FE0-A398-2E7A5A02FD8A}">
      <dgm:prSet/>
      <dgm:spPr/>
      <dgm:t>
        <a:bodyPr/>
        <a:lstStyle/>
        <a:p>
          <a:endParaRPr lang="zh-CN" altLang="en-US"/>
        </a:p>
      </dgm:t>
    </dgm:pt>
    <dgm:pt modelId="{584765E0-3941-438E-A927-FFA7A123BF6E}" type="pres">
      <dgm:prSet presAssocID="{5B20DEF7-B56D-4A45-B739-80D63B381F51}" presName="Name0" presStyleCnt="0">
        <dgm:presLayoutVars>
          <dgm:chMax val="7"/>
          <dgm:resizeHandles val="exact"/>
        </dgm:presLayoutVars>
      </dgm:prSet>
      <dgm:spPr/>
    </dgm:pt>
    <dgm:pt modelId="{80A835F0-BB08-41F2-9142-54151B4A9A3D}" type="pres">
      <dgm:prSet presAssocID="{5B20DEF7-B56D-4A45-B739-80D63B381F51}" presName="comp1" presStyleCnt="0"/>
      <dgm:spPr/>
    </dgm:pt>
    <dgm:pt modelId="{F2C4D61C-B014-4098-B47F-CE546A73BBFB}" type="pres">
      <dgm:prSet presAssocID="{5B20DEF7-B56D-4A45-B739-80D63B381F51}" presName="circle1" presStyleLbl="node1" presStyleIdx="0" presStyleCnt="3"/>
      <dgm:spPr/>
    </dgm:pt>
    <dgm:pt modelId="{975472E8-2641-450A-9CB7-DD86155C1A04}" type="pres">
      <dgm:prSet presAssocID="{5B20DEF7-B56D-4A45-B739-80D63B381F51}" presName="c1text" presStyleLbl="node1" presStyleIdx="0" presStyleCnt="3">
        <dgm:presLayoutVars>
          <dgm:bulletEnabled val="1"/>
        </dgm:presLayoutVars>
      </dgm:prSet>
      <dgm:spPr/>
    </dgm:pt>
    <dgm:pt modelId="{C9B7B1F9-FABF-4D36-A13D-5083683F58FC}" type="pres">
      <dgm:prSet presAssocID="{5B20DEF7-B56D-4A45-B739-80D63B381F51}" presName="comp2" presStyleCnt="0"/>
      <dgm:spPr/>
    </dgm:pt>
    <dgm:pt modelId="{3295AB4F-42B7-49AE-BD31-A3AB0481A057}" type="pres">
      <dgm:prSet presAssocID="{5B20DEF7-B56D-4A45-B739-80D63B381F51}" presName="circle2" presStyleLbl="node1" presStyleIdx="1" presStyleCnt="3"/>
      <dgm:spPr/>
    </dgm:pt>
    <dgm:pt modelId="{D7963477-F881-4490-B86B-C201B8F7DFF7}" type="pres">
      <dgm:prSet presAssocID="{5B20DEF7-B56D-4A45-B739-80D63B381F51}" presName="c2text" presStyleLbl="node1" presStyleIdx="1" presStyleCnt="3">
        <dgm:presLayoutVars>
          <dgm:bulletEnabled val="1"/>
        </dgm:presLayoutVars>
      </dgm:prSet>
      <dgm:spPr/>
    </dgm:pt>
    <dgm:pt modelId="{44A455CE-97BC-4FAB-9135-DD634F22B1DE}" type="pres">
      <dgm:prSet presAssocID="{5B20DEF7-B56D-4A45-B739-80D63B381F51}" presName="comp3" presStyleCnt="0"/>
      <dgm:spPr/>
    </dgm:pt>
    <dgm:pt modelId="{77D03A61-4165-4152-AA81-234D185CAEE8}" type="pres">
      <dgm:prSet presAssocID="{5B20DEF7-B56D-4A45-B739-80D63B381F51}" presName="circle3" presStyleLbl="node1" presStyleIdx="2" presStyleCnt="3"/>
      <dgm:spPr/>
    </dgm:pt>
    <dgm:pt modelId="{F0EB9932-4258-47FE-B542-64249CBEEF13}" type="pres">
      <dgm:prSet presAssocID="{5B20DEF7-B56D-4A45-B739-80D63B381F51}" presName="c3text" presStyleLbl="node1" presStyleIdx="2" presStyleCnt="3">
        <dgm:presLayoutVars>
          <dgm:bulletEnabled val="1"/>
        </dgm:presLayoutVars>
      </dgm:prSet>
      <dgm:spPr/>
    </dgm:pt>
  </dgm:ptLst>
  <dgm:cxnLst>
    <dgm:cxn modelId="{4B735002-0654-4940-9BBE-E32605A4CD25}" type="presOf" srcId="{4F35BA02-05F9-45E9-8420-976873B7456E}" destId="{3295AB4F-42B7-49AE-BD31-A3AB0481A057}" srcOrd="0" destOrd="0" presId="urn:microsoft.com/office/officeart/2005/8/layout/venn2"/>
    <dgm:cxn modelId="{2D2DAA3A-9D64-40BD-83B1-BBB290A8EC20}" type="presOf" srcId="{427E3CB9-2FC6-479C-B6AC-02B88E79D87E}" destId="{F0EB9932-4258-47FE-B542-64249CBEEF13}" srcOrd="1" destOrd="0" presId="urn:microsoft.com/office/officeart/2005/8/layout/venn2"/>
    <dgm:cxn modelId="{E711AF5B-9639-4A0D-AEA0-06D086A76182}" type="presOf" srcId="{5B20DEF7-B56D-4A45-B739-80D63B381F51}" destId="{584765E0-3941-438E-A927-FFA7A123BF6E}" srcOrd="0" destOrd="0" presId="urn:microsoft.com/office/officeart/2005/8/layout/venn2"/>
    <dgm:cxn modelId="{330DA162-3973-4042-B8DF-6BDC69804C48}" type="presOf" srcId="{427E3CB9-2FC6-479C-B6AC-02B88E79D87E}" destId="{77D03A61-4165-4152-AA81-234D185CAEE8}" srcOrd="0" destOrd="0" presId="urn:microsoft.com/office/officeart/2005/8/layout/venn2"/>
    <dgm:cxn modelId="{0011E96C-0A0F-4587-9961-B89631DE22F8}" type="presOf" srcId="{1C78FF7E-41E0-4B3C-841A-634F47E74F94}" destId="{F2C4D61C-B014-4098-B47F-CE546A73BBFB}" srcOrd="0" destOrd="0" presId="urn:microsoft.com/office/officeart/2005/8/layout/venn2"/>
    <dgm:cxn modelId="{42BF0A6F-EDBB-4D5C-A130-4DC3673EC698}" srcId="{5B20DEF7-B56D-4A45-B739-80D63B381F51}" destId="{4F35BA02-05F9-45E9-8420-976873B7456E}" srcOrd="1" destOrd="0" parTransId="{FA0F0BFD-25E3-4946-97A7-A15B54C82847}" sibTransId="{5B720C8B-147A-47CD-A16A-04081572C54B}"/>
    <dgm:cxn modelId="{81B17771-24BC-41B0-B462-D174849EB145}" type="presOf" srcId="{4F35BA02-05F9-45E9-8420-976873B7456E}" destId="{D7963477-F881-4490-B86B-C201B8F7DFF7}" srcOrd="1" destOrd="0" presId="urn:microsoft.com/office/officeart/2005/8/layout/venn2"/>
    <dgm:cxn modelId="{3AB6B693-E185-4F93-99C5-CFB5B72D4CE0}" srcId="{5B20DEF7-B56D-4A45-B739-80D63B381F51}" destId="{1C78FF7E-41E0-4B3C-841A-634F47E74F94}" srcOrd="0" destOrd="0" parTransId="{93C66D82-4D8D-42AF-8A11-9CD80D0D5068}" sibTransId="{F9EF978A-ACBA-43A7-8B3B-90C156A7997E}"/>
    <dgm:cxn modelId="{65C17D94-9231-4368-9BFE-DEFEEA8A7CAD}" type="presOf" srcId="{1C78FF7E-41E0-4B3C-841A-634F47E74F94}" destId="{975472E8-2641-450A-9CB7-DD86155C1A04}" srcOrd="1" destOrd="0" presId="urn:microsoft.com/office/officeart/2005/8/layout/venn2"/>
    <dgm:cxn modelId="{42FCDCB4-9EC5-4FE0-A398-2E7A5A02FD8A}" srcId="{5B20DEF7-B56D-4A45-B739-80D63B381F51}" destId="{427E3CB9-2FC6-479C-B6AC-02B88E79D87E}" srcOrd="2" destOrd="0" parTransId="{388E2466-4707-4794-8B68-711FA3B03F54}" sibTransId="{D59DD2F5-96BF-4811-9C78-1B7354286E63}"/>
    <dgm:cxn modelId="{AF7DE94B-279F-49E8-8265-D59DED745490}" type="presParOf" srcId="{584765E0-3941-438E-A927-FFA7A123BF6E}" destId="{80A835F0-BB08-41F2-9142-54151B4A9A3D}" srcOrd="0" destOrd="0" presId="urn:microsoft.com/office/officeart/2005/8/layout/venn2"/>
    <dgm:cxn modelId="{696ADE02-34F9-4150-92F5-B8013CEE7EC5}" type="presParOf" srcId="{80A835F0-BB08-41F2-9142-54151B4A9A3D}" destId="{F2C4D61C-B014-4098-B47F-CE546A73BBFB}" srcOrd="0" destOrd="0" presId="urn:microsoft.com/office/officeart/2005/8/layout/venn2"/>
    <dgm:cxn modelId="{7247734D-A18C-4F97-867A-229A656B68DC}" type="presParOf" srcId="{80A835F0-BB08-41F2-9142-54151B4A9A3D}" destId="{975472E8-2641-450A-9CB7-DD86155C1A04}" srcOrd="1" destOrd="0" presId="urn:microsoft.com/office/officeart/2005/8/layout/venn2"/>
    <dgm:cxn modelId="{89D4232C-C0C5-4F94-9251-34A99779AB9E}" type="presParOf" srcId="{584765E0-3941-438E-A927-FFA7A123BF6E}" destId="{C9B7B1F9-FABF-4D36-A13D-5083683F58FC}" srcOrd="1" destOrd="0" presId="urn:microsoft.com/office/officeart/2005/8/layout/venn2"/>
    <dgm:cxn modelId="{73420531-E2C6-4E0A-A046-D6E8A27FC5EB}" type="presParOf" srcId="{C9B7B1F9-FABF-4D36-A13D-5083683F58FC}" destId="{3295AB4F-42B7-49AE-BD31-A3AB0481A057}" srcOrd="0" destOrd="0" presId="urn:microsoft.com/office/officeart/2005/8/layout/venn2"/>
    <dgm:cxn modelId="{BA96AA0A-775C-4E89-B76E-06210C25C4FF}" type="presParOf" srcId="{C9B7B1F9-FABF-4D36-A13D-5083683F58FC}" destId="{D7963477-F881-4490-B86B-C201B8F7DFF7}" srcOrd="1" destOrd="0" presId="urn:microsoft.com/office/officeart/2005/8/layout/venn2"/>
    <dgm:cxn modelId="{D940A765-80D6-48A3-BE4C-A79C77DDB928}" type="presParOf" srcId="{584765E0-3941-438E-A927-FFA7A123BF6E}" destId="{44A455CE-97BC-4FAB-9135-DD634F22B1DE}" srcOrd="2" destOrd="0" presId="urn:microsoft.com/office/officeart/2005/8/layout/venn2"/>
    <dgm:cxn modelId="{B03A6EC3-013E-49E3-96EF-B9A3C7779CA6}" type="presParOf" srcId="{44A455CE-97BC-4FAB-9135-DD634F22B1DE}" destId="{77D03A61-4165-4152-AA81-234D185CAEE8}" srcOrd="0" destOrd="0" presId="urn:microsoft.com/office/officeart/2005/8/layout/venn2"/>
    <dgm:cxn modelId="{8EEBF82B-BFBF-4D7F-86D6-20412D6E4062}" type="presParOf" srcId="{44A455CE-97BC-4FAB-9135-DD634F22B1DE}" destId="{F0EB9932-4258-47FE-B542-64249CBEEF1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20DEF7-B56D-4A45-B739-80D63B381F51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B9830B9-DD1F-4CAA-809F-D33D479E483C}">
      <dgm:prSet custT="1"/>
      <dgm:spPr/>
      <dgm:t>
        <a:bodyPr/>
        <a:lstStyle/>
        <a:p>
          <a:r>
            <a:rPr lang="zh-CN" altLang="en-US" sz="2000" b="1" dirty="0"/>
            <a:t>顺序结构：</a:t>
          </a:r>
          <a:r>
            <a:rPr lang="zh-CN" altLang="en-US" sz="1400" b="0" dirty="0"/>
            <a:t>按照从上到下执行的 </a:t>
          </a:r>
          <a:r>
            <a:rPr lang="en-US" altLang="zh-CN" sz="1400" b="0" dirty="0"/>
            <a:t>python </a:t>
          </a:r>
          <a:r>
            <a:rPr lang="zh-CN" altLang="en-US" sz="1400" b="0" dirty="0"/>
            <a:t>语句</a:t>
          </a:r>
        </a:p>
      </dgm:t>
    </dgm:pt>
    <dgm:pt modelId="{4118500F-9406-4016-B579-33469D63F2DF}" type="parTrans" cxnId="{2C9112D4-89F9-4FB0-A43D-CC9076750855}">
      <dgm:prSet/>
      <dgm:spPr/>
      <dgm:t>
        <a:bodyPr/>
        <a:lstStyle/>
        <a:p>
          <a:endParaRPr lang="zh-CN" altLang="en-US"/>
        </a:p>
      </dgm:t>
    </dgm:pt>
    <dgm:pt modelId="{083F09F6-4FDA-423B-8AB8-638D306CD6B1}" type="sibTrans" cxnId="{2C9112D4-89F9-4FB0-A43D-CC9076750855}">
      <dgm:prSet/>
      <dgm:spPr/>
      <dgm:t>
        <a:bodyPr/>
        <a:lstStyle/>
        <a:p>
          <a:endParaRPr lang="zh-CN" altLang="en-US"/>
        </a:p>
      </dgm:t>
    </dgm:pt>
    <dgm:pt modelId="{4F35BA02-05F9-45E9-8420-976873B7456E}">
      <dgm:prSet custT="1"/>
      <dgm:spPr/>
      <dgm:t>
        <a:bodyPr/>
        <a:lstStyle/>
        <a:p>
          <a:r>
            <a:rPr lang="zh-CN" altLang="en-US" sz="2000" b="1" dirty="0"/>
            <a:t>条件结构</a:t>
          </a:r>
          <a:r>
            <a:rPr lang="zh-CN" sz="2000" b="1" dirty="0"/>
            <a:t>：</a:t>
          </a:r>
          <a:r>
            <a:rPr lang="zh-CN" altLang="en-US" sz="1400" dirty="0"/>
            <a:t>根据条件来进行分支选择执行的语句</a:t>
          </a:r>
          <a:endParaRPr lang="zh-CN" sz="1400" dirty="0"/>
        </a:p>
      </dgm:t>
    </dgm:pt>
    <dgm:pt modelId="{FA0F0BFD-25E3-4946-97A7-A15B54C82847}" type="parTrans" cxnId="{42BF0A6F-EDBB-4D5C-A130-4DC3673EC698}">
      <dgm:prSet/>
      <dgm:spPr/>
      <dgm:t>
        <a:bodyPr/>
        <a:lstStyle/>
        <a:p>
          <a:endParaRPr lang="zh-CN" altLang="en-US"/>
        </a:p>
      </dgm:t>
    </dgm:pt>
    <dgm:pt modelId="{5B720C8B-147A-47CD-A16A-04081572C54B}" type="sibTrans" cxnId="{42BF0A6F-EDBB-4D5C-A130-4DC3673EC698}">
      <dgm:prSet/>
      <dgm:spPr/>
      <dgm:t>
        <a:bodyPr/>
        <a:lstStyle/>
        <a:p>
          <a:endParaRPr lang="zh-CN" altLang="en-US"/>
        </a:p>
      </dgm:t>
    </dgm:pt>
    <dgm:pt modelId="{2A355C5F-82D5-4B8B-AE65-91D0DD42C072}">
      <dgm:prSet custT="1"/>
      <dgm:spPr/>
      <dgm:t>
        <a:bodyPr/>
        <a:lstStyle/>
        <a:p>
          <a:r>
            <a:rPr lang="zh-CN" altLang="en-US" sz="2000" b="1" dirty="0"/>
            <a:t>循环结构：</a:t>
          </a:r>
          <a:r>
            <a:rPr lang="zh-CN" altLang="en-US" sz="2000" dirty="0"/>
            <a:t> </a:t>
          </a:r>
          <a:r>
            <a:rPr lang="zh-CN" altLang="en-US" sz="1400" dirty="0"/>
            <a:t>让 </a:t>
          </a:r>
          <a:r>
            <a:rPr lang="en-US" altLang="zh-CN" sz="1400" dirty="0"/>
            <a:t>python </a:t>
          </a:r>
          <a:r>
            <a:rPr lang="zh-CN" altLang="en-US" sz="1400" dirty="0"/>
            <a:t>重复执行一些特定的步骤</a:t>
          </a:r>
        </a:p>
      </dgm:t>
    </dgm:pt>
    <dgm:pt modelId="{0184FC30-2D99-4C2E-8214-BFDF64A532E7}" type="parTrans" cxnId="{645A9F4F-4DC7-45C3-A7BE-36BD7D3AEF9E}">
      <dgm:prSet/>
      <dgm:spPr/>
      <dgm:t>
        <a:bodyPr/>
        <a:lstStyle/>
        <a:p>
          <a:endParaRPr lang="zh-CN" altLang="en-US"/>
        </a:p>
      </dgm:t>
    </dgm:pt>
    <dgm:pt modelId="{69488C23-04EB-4170-8F93-BD5E29014BB8}" type="sibTrans" cxnId="{645A9F4F-4DC7-45C3-A7BE-36BD7D3AEF9E}">
      <dgm:prSet/>
      <dgm:spPr/>
      <dgm:t>
        <a:bodyPr/>
        <a:lstStyle/>
        <a:p>
          <a:endParaRPr lang="zh-CN" altLang="en-US"/>
        </a:p>
      </dgm:t>
    </dgm:pt>
    <dgm:pt modelId="{AAFD1917-BB94-409E-A768-B9A22165F34F}" type="pres">
      <dgm:prSet presAssocID="{5B20DEF7-B56D-4A45-B739-80D63B381F51}" presName="compositeShape" presStyleCnt="0">
        <dgm:presLayoutVars>
          <dgm:chMax val="7"/>
          <dgm:dir/>
          <dgm:resizeHandles val="exact"/>
        </dgm:presLayoutVars>
      </dgm:prSet>
      <dgm:spPr/>
    </dgm:pt>
    <dgm:pt modelId="{99BF0C2A-1B54-4284-904B-D514D2B22C0B}" type="pres">
      <dgm:prSet presAssocID="{DB9830B9-DD1F-4CAA-809F-D33D479E483C}" presName="circ1" presStyleLbl="vennNode1" presStyleIdx="0" presStyleCnt="3"/>
      <dgm:spPr/>
    </dgm:pt>
    <dgm:pt modelId="{160C26B9-46DF-401D-8081-B4B23C90C99D}" type="pres">
      <dgm:prSet presAssocID="{DB9830B9-DD1F-4CAA-809F-D33D479E48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58A878B-CF10-4350-A00F-AF8622359BD8}" type="pres">
      <dgm:prSet presAssocID="{4F35BA02-05F9-45E9-8420-976873B7456E}" presName="circ2" presStyleLbl="vennNode1" presStyleIdx="1" presStyleCnt="3"/>
      <dgm:spPr/>
    </dgm:pt>
    <dgm:pt modelId="{0DAAEA31-A635-4F95-B1AD-C582899E5052}" type="pres">
      <dgm:prSet presAssocID="{4F35BA02-05F9-45E9-8420-976873B7456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EF1848-6517-43C5-ABFD-D9760AAE91E0}" type="pres">
      <dgm:prSet presAssocID="{2A355C5F-82D5-4B8B-AE65-91D0DD42C072}" presName="circ3" presStyleLbl="vennNode1" presStyleIdx="2" presStyleCnt="3"/>
      <dgm:spPr/>
    </dgm:pt>
    <dgm:pt modelId="{592FAAF7-756E-4F68-B24C-4B426A280D5C}" type="pres">
      <dgm:prSet presAssocID="{2A355C5F-82D5-4B8B-AE65-91D0DD42C07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2BF0A6F-EDBB-4D5C-A130-4DC3673EC698}" srcId="{5B20DEF7-B56D-4A45-B739-80D63B381F51}" destId="{4F35BA02-05F9-45E9-8420-976873B7456E}" srcOrd="1" destOrd="0" parTransId="{FA0F0BFD-25E3-4946-97A7-A15B54C82847}" sibTransId="{5B720C8B-147A-47CD-A16A-04081572C54B}"/>
    <dgm:cxn modelId="{645A9F4F-4DC7-45C3-A7BE-36BD7D3AEF9E}" srcId="{5B20DEF7-B56D-4A45-B739-80D63B381F51}" destId="{2A355C5F-82D5-4B8B-AE65-91D0DD42C072}" srcOrd="2" destOrd="0" parTransId="{0184FC30-2D99-4C2E-8214-BFDF64A532E7}" sibTransId="{69488C23-04EB-4170-8F93-BD5E29014BB8}"/>
    <dgm:cxn modelId="{32834373-957A-4D2B-B10C-AE8280D092F2}" type="presOf" srcId="{4F35BA02-05F9-45E9-8420-976873B7456E}" destId="{0DAAEA31-A635-4F95-B1AD-C582899E5052}" srcOrd="1" destOrd="0" presId="urn:microsoft.com/office/officeart/2005/8/layout/venn1"/>
    <dgm:cxn modelId="{4F505F55-BD78-4292-B7E6-5E860CC4332E}" type="presOf" srcId="{DB9830B9-DD1F-4CAA-809F-D33D479E483C}" destId="{99BF0C2A-1B54-4284-904B-D514D2B22C0B}" srcOrd="0" destOrd="0" presId="urn:microsoft.com/office/officeart/2005/8/layout/venn1"/>
    <dgm:cxn modelId="{5CC2ED92-A119-4DF0-AB58-85315923A5C2}" type="presOf" srcId="{2A355C5F-82D5-4B8B-AE65-91D0DD42C072}" destId="{2AEF1848-6517-43C5-ABFD-D9760AAE91E0}" srcOrd="0" destOrd="0" presId="urn:microsoft.com/office/officeart/2005/8/layout/venn1"/>
    <dgm:cxn modelId="{D9864F9E-95E3-40D8-B76B-7CD92D1457FA}" type="presOf" srcId="{5B20DEF7-B56D-4A45-B739-80D63B381F51}" destId="{AAFD1917-BB94-409E-A768-B9A22165F34F}" srcOrd="0" destOrd="0" presId="urn:microsoft.com/office/officeart/2005/8/layout/venn1"/>
    <dgm:cxn modelId="{FF2EA89E-CD15-4FE3-A7EA-2CA13D67FE26}" type="presOf" srcId="{4F35BA02-05F9-45E9-8420-976873B7456E}" destId="{058A878B-CF10-4350-A00F-AF8622359BD8}" srcOrd="0" destOrd="0" presId="urn:microsoft.com/office/officeart/2005/8/layout/venn1"/>
    <dgm:cxn modelId="{A1B6E7BE-6F8A-436C-B662-621EF7C66EF3}" type="presOf" srcId="{2A355C5F-82D5-4B8B-AE65-91D0DD42C072}" destId="{592FAAF7-756E-4F68-B24C-4B426A280D5C}" srcOrd="1" destOrd="0" presId="urn:microsoft.com/office/officeart/2005/8/layout/venn1"/>
    <dgm:cxn modelId="{2C9112D4-89F9-4FB0-A43D-CC9076750855}" srcId="{5B20DEF7-B56D-4A45-B739-80D63B381F51}" destId="{DB9830B9-DD1F-4CAA-809F-D33D479E483C}" srcOrd="0" destOrd="0" parTransId="{4118500F-9406-4016-B579-33469D63F2DF}" sibTransId="{083F09F6-4FDA-423B-8AB8-638D306CD6B1}"/>
    <dgm:cxn modelId="{4ACB38ED-3AD6-43A5-90BD-68E0D4CC139F}" type="presOf" srcId="{DB9830B9-DD1F-4CAA-809F-D33D479E483C}" destId="{160C26B9-46DF-401D-8081-B4B23C90C99D}" srcOrd="1" destOrd="0" presId="urn:microsoft.com/office/officeart/2005/8/layout/venn1"/>
    <dgm:cxn modelId="{50DE0EDA-6342-46A1-B9DF-F372A2888635}" type="presParOf" srcId="{AAFD1917-BB94-409E-A768-B9A22165F34F}" destId="{99BF0C2A-1B54-4284-904B-D514D2B22C0B}" srcOrd="0" destOrd="0" presId="urn:microsoft.com/office/officeart/2005/8/layout/venn1"/>
    <dgm:cxn modelId="{182211EE-CEEC-4424-8AF8-BD78EE49866A}" type="presParOf" srcId="{AAFD1917-BB94-409E-A768-B9A22165F34F}" destId="{160C26B9-46DF-401D-8081-B4B23C90C99D}" srcOrd="1" destOrd="0" presId="urn:microsoft.com/office/officeart/2005/8/layout/venn1"/>
    <dgm:cxn modelId="{0F5C3B65-8585-42D5-BE7D-2BB9C84FCD23}" type="presParOf" srcId="{AAFD1917-BB94-409E-A768-B9A22165F34F}" destId="{058A878B-CF10-4350-A00F-AF8622359BD8}" srcOrd="2" destOrd="0" presId="urn:microsoft.com/office/officeart/2005/8/layout/venn1"/>
    <dgm:cxn modelId="{6CE12F65-8B07-41B9-993D-4792117BCA31}" type="presParOf" srcId="{AAFD1917-BB94-409E-A768-B9A22165F34F}" destId="{0DAAEA31-A635-4F95-B1AD-C582899E5052}" srcOrd="3" destOrd="0" presId="urn:microsoft.com/office/officeart/2005/8/layout/venn1"/>
    <dgm:cxn modelId="{D5CF8ECD-0B2A-4248-B2D8-48431002C110}" type="presParOf" srcId="{AAFD1917-BB94-409E-A768-B9A22165F34F}" destId="{2AEF1848-6517-43C5-ABFD-D9760AAE91E0}" srcOrd="4" destOrd="0" presId="urn:microsoft.com/office/officeart/2005/8/layout/venn1"/>
    <dgm:cxn modelId="{9DBD4FE9-8433-46B3-B842-27C0614646EA}" type="presParOf" srcId="{AAFD1917-BB94-409E-A768-B9A22165F34F}" destId="{592FAAF7-756E-4F68-B24C-4B426A280D5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4D61C-B014-4098-B47F-CE546A73BBFB}">
      <dsp:nvSpPr>
        <dsp:cNvPr id="0" name=""/>
        <dsp:cNvSpPr/>
      </dsp:nvSpPr>
      <dsp:spPr>
        <a:xfrm>
          <a:off x="2821209" y="0"/>
          <a:ext cx="3986213" cy="398621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/>
            <a:t>程序： </a:t>
          </a:r>
          <a:r>
            <a:rPr lang="zh-CN" altLang="en-US" sz="1400" kern="1200" dirty="0"/>
            <a:t>按照一定结构的编程语句，来完成我们的目的。</a:t>
          </a:r>
          <a:endParaRPr lang="zh-CN" altLang="en-US" sz="1400" b="0" kern="1200" dirty="0"/>
        </a:p>
      </dsp:txBody>
      <dsp:txXfrm>
        <a:off x="4117725" y="199310"/>
        <a:ext cx="1393181" cy="597931"/>
      </dsp:txXfrm>
    </dsp:sp>
    <dsp:sp modelId="{3295AB4F-42B7-49AE-BD31-A3AB0481A057}">
      <dsp:nvSpPr>
        <dsp:cNvPr id="0" name=""/>
        <dsp:cNvSpPr/>
      </dsp:nvSpPr>
      <dsp:spPr>
        <a:xfrm>
          <a:off x="3319486" y="996553"/>
          <a:ext cx="2989659" cy="2989659"/>
        </a:xfrm>
        <a:prstGeom prst="ellipse">
          <a:avLst/>
        </a:prstGeom>
        <a:solidFill>
          <a:schemeClr val="accent5">
            <a:hueOff val="-5048836"/>
            <a:satOff val="2373"/>
            <a:lumOff val="-1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1" kern="1200" dirty="0"/>
            <a:t>语句：</a:t>
          </a:r>
          <a:r>
            <a:rPr lang="zh-CN" sz="1400" kern="1200" dirty="0"/>
            <a:t>一条</a:t>
          </a:r>
          <a:r>
            <a:rPr lang="en-US" sz="1400" kern="1200" dirty="0"/>
            <a:t>python</a:t>
          </a:r>
          <a:r>
            <a:rPr lang="zh-CN" sz="1400" kern="1200" dirty="0"/>
            <a:t>可执行的语法语句</a:t>
          </a:r>
        </a:p>
      </dsp:txBody>
      <dsp:txXfrm>
        <a:off x="4117725" y="1183406"/>
        <a:ext cx="1393181" cy="560561"/>
      </dsp:txXfrm>
    </dsp:sp>
    <dsp:sp modelId="{77D03A61-4165-4152-AA81-234D185CAEE8}">
      <dsp:nvSpPr>
        <dsp:cNvPr id="0" name=""/>
        <dsp:cNvSpPr/>
      </dsp:nvSpPr>
      <dsp:spPr>
        <a:xfrm>
          <a:off x="3817762" y="1993106"/>
          <a:ext cx="1993106" cy="1993106"/>
        </a:xfrm>
        <a:prstGeom prst="ellipse">
          <a:avLst/>
        </a:prstGeom>
        <a:solidFill>
          <a:schemeClr val="accent5">
            <a:hueOff val="-10097672"/>
            <a:satOff val="4746"/>
            <a:lumOff val="-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词语：</a:t>
          </a:r>
          <a:r>
            <a:rPr lang="zh-CN" altLang="en-US" sz="1400" kern="1200" dirty="0"/>
            <a:t>变量 、常量、</a:t>
          </a:r>
          <a:r>
            <a:rPr lang="zh-CN" altLang="en-US" sz="1400" b="0" kern="1200" dirty="0"/>
            <a:t>关键字</a:t>
          </a:r>
          <a:endParaRPr lang="zh-CN" sz="1400" kern="1200" dirty="0"/>
        </a:p>
      </dsp:txBody>
      <dsp:txXfrm>
        <a:off x="4109646" y="2491383"/>
        <a:ext cx="1409339" cy="9965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F0C2A-1B54-4284-904B-D514D2B22C0B}">
      <dsp:nvSpPr>
        <dsp:cNvPr id="0" name=""/>
        <dsp:cNvSpPr/>
      </dsp:nvSpPr>
      <dsp:spPr>
        <a:xfrm>
          <a:off x="3618452" y="49827"/>
          <a:ext cx="2391727" cy="2391727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顺序结构：</a:t>
          </a:r>
          <a:r>
            <a:rPr lang="zh-CN" altLang="en-US" sz="1400" b="0" kern="1200" dirty="0"/>
            <a:t>按照从上到下执行的 </a:t>
          </a:r>
          <a:r>
            <a:rPr lang="en-US" altLang="zh-CN" sz="1400" b="0" kern="1200" dirty="0"/>
            <a:t>python </a:t>
          </a:r>
          <a:r>
            <a:rPr lang="zh-CN" altLang="en-US" sz="1400" b="0" kern="1200" dirty="0"/>
            <a:t>语句</a:t>
          </a:r>
        </a:p>
      </dsp:txBody>
      <dsp:txXfrm>
        <a:off x="3937349" y="468380"/>
        <a:ext cx="1753933" cy="1076277"/>
      </dsp:txXfrm>
    </dsp:sp>
    <dsp:sp modelId="{058A878B-CF10-4350-A00F-AF8622359BD8}">
      <dsp:nvSpPr>
        <dsp:cNvPr id="0" name=""/>
        <dsp:cNvSpPr/>
      </dsp:nvSpPr>
      <dsp:spPr>
        <a:xfrm>
          <a:off x="4481467" y="1544657"/>
          <a:ext cx="2391727" cy="2391727"/>
        </a:xfrm>
        <a:prstGeom prst="ellipse">
          <a:avLst/>
        </a:prstGeom>
        <a:solidFill>
          <a:schemeClr val="accent5">
            <a:alpha val="50000"/>
            <a:hueOff val="-5048836"/>
            <a:satOff val="2373"/>
            <a:lumOff val="-1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条件结构</a:t>
          </a:r>
          <a:r>
            <a:rPr lang="zh-CN" sz="2000" b="1" kern="1200" dirty="0"/>
            <a:t>：</a:t>
          </a:r>
          <a:r>
            <a:rPr lang="zh-CN" altLang="en-US" sz="1400" kern="1200" dirty="0"/>
            <a:t>根据条件来进行分支选择执行的语句</a:t>
          </a:r>
          <a:endParaRPr lang="zh-CN" sz="1400" kern="1200" dirty="0"/>
        </a:p>
      </dsp:txBody>
      <dsp:txXfrm>
        <a:off x="5212937" y="2162520"/>
        <a:ext cx="1435036" cy="1315450"/>
      </dsp:txXfrm>
    </dsp:sp>
    <dsp:sp modelId="{2AEF1848-6517-43C5-ABFD-D9760AAE91E0}">
      <dsp:nvSpPr>
        <dsp:cNvPr id="0" name=""/>
        <dsp:cNvSpPr/>
      </dsp:nvSpPr>
      <dsp:spPr>
        <a:xfrm>
          <a:off x="2755436" y="1544657"/>
          <a:ext cx="2391727" cy="2391727"/>
        </a:xfrm>
        <a:prstGeom prst="ellipse">
          <a:avLst/>
        </a:prstGeom>
        <a:solidFill>
          <a:schemeClr val="accent5">
            <a:alpha val="50000"/>
            <a:hueOff val="-10097672"/>
            <a:satOff val="4746"/>
            <a:lumOff val="-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循环结构：</a:t>
          </a:r>
          <a:r>
            <a:rPr lang="zh-CN" altLang="en-US" sz="2000" kern="1200" dirty="0"/>
            <a:t> </a:t>
          </a:r>
          <a:r>
            <a:rPr lang="zh-CN" altLang="en-US" sz="1400" kern="1200" dirty="0"/>
            <a:t>让 </a:t>
          </a:r>
          <a:r>
            <a:rPr lang="en-US" altLang="zh-CN" sz="1400" kern="1200" dirty="0"/>
            <a:t>python </a:t>
          </a:r>
          <a:r>
            <a:rPr lang="zh-CN" altLang="en-US" sz="1400" kern="1200" dirty="0"/>
            <a:t>重复执行一些特定的步骤</a:t>
          </a:r>
        </a:p>
      </dsp:txBody>
      <dsp:txXfrm>
        <a:off x="2980658" y="2162520"/>
        <a:ext cx="1435036" cy="1315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3AC701-27D8-463D-95F0-15B8B32542FE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2018/3/22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569B1B7-5130-4E54-BCB3-799656313485}" type="datetime1">
              <a:rPr lang="zh-CN" altLang="en-US" smtClean="0"/>
              <a:pPr/>
              <a:t>2018/3/22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ED491D0-8E1B-49C7-849B-A28568D9449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7091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368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094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14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099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587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356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273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877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87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8DBC65E-1F61-470A-9CB6-E75D82005995}" type="datetime1">
              <a:rPr lang="zh-CN" altLang="en-US" smtClean="0"/>
              <a:pPr/>
              <a:t>2018/3/22</a:t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30E9FA-E751-4F48-819C-F9A99AD205F1}" type="datetime1">
              <a:rPr lang="zh-CN" altLang="en-US" smtClean="0"/>
              <a:t>2018/3/22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3DF20B2-4A9A-45E9-A283-24B207D4A469}" type="datetime1">
              <a:rPr lang="zh-CN" altLang="en-US" smtClean="0"/>
              <a:pPr/>
              <a:t>2018/3/22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8272A-3F40-46EC-ACA6-70669E801A69}" type="datetime1">
              <a:rPr lang="zh-CN" altLang="en-US" smtClean="0"/>
              <a:t>2018/3/22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0356303-B561-4B81-A0E6-80FC4542CDC4}" type="datetime1">
              <a:rPr lang="zh-CN" altLang="en-US" smtClean="0"/>
              <a:pPr/>
              <a:t>2018/3/22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456D7C-88E2-4D62-AE60-29D8268EBD3A}" type="datetime1">
              <a:rPr lang="zh-CN" altLang="en-US" smtClean="0"/>
              <a:t>2018/3/22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EB2339-ABDC-476B-BD90-B2DFD73A7AD5}" type="datetime1">
              <a:rPr lang="zh-CN" altLang="en-US" smtClean="0"/>
              <a:t>2018/3/22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611C47-CDAD-4E4D-9A9A-8467648B26D4}" type="datetime1">
              <a:rPr lang="zh-CN" altLang="en-US" smtClean="0"/>
              <a:t>2018/3/22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65F84A-E83A-46A2-A5E5-11D5B48459CE}" type="datetime1">
              <a:rPr lang="zh-CN" altLang="en-US" smtClean="0"/>
              <a:t>2018/3/22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2C6475-9F21-40D0-915C-04280363E93C}" type="datetime1">
              <a:rPr lang="zh-CN" altLang="en-US" smtClean="0"/>
              <a:t>2018/3/22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8F86CD-34FE-491B-8D8D-EA0F47576F32}" type="datetime1">
              <a:rPr lang="zh-CN" altLang="en-US" smtClean="0"/>
              <a:t>2018/3/22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  <a:p>
            <a:pPr lvl="5" rtl="0"/>
            <a:r>
              <a:rPr lang="zh-CN" altLang="en-US" dirty="0"/>
              <a:t>第六级</a:t>
            </a:r>
          </a:p>
          <a:p>
            <a:pPr lvl="6" rtl="0"/>
            <a:r>
              <a:rPr lang="zh-CN" altLang="en-US" dirty="0"/>
              <a:t>第七级</a:t>
            </a:r>
          </a:p>
          <a:p>
            <a:pPr lvl="7" rtl="0"/>
            <a:r>
              <a:rPr lang="zh-CN" altLang="en-US" dirty="0"/>
              <a:t>第八级</a:t>
            </a:r>
          </a:p>
          <a:p>
            <a:pPr lvl="8" rtl="0"/>
            <a:r>
              <a:rPr lang="zh-CN" altLang="en-US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BD676AE-0386-4991-94D7-85BDB586F352}" type="datetime1">
              <a:rPr lang="zh-CN" altLang="en-US" smtClean="0"/>
              <a:pPr/>
              <a:t>2018/3/22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了解 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书香墨剑：</a:t>
            </a:r>
            <a:r>
              <a:rPr lang="en-US" altLang="zh-CN" dirty="0"/>
              <a:t>yyuuqqii@outlook.com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4C751C-FA3D-4C72-8EE8-B9628F1D194B}"/>
              </a:ext>
            </a:extLst>
          </p:cNvPr>
          <p:cNvSpPr txBox="1"/>
          <p:nvPr/>
        </p:nvSpPr>
        <p:spPr>
          <a:xfrm>
            <a:off x="3727045" y="1088017"/>
            <a:ext cx="68753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   写一个 </a:t>
            </a:r>
            <a:r>
              <a:rPr lang="en-US" altLang="zh-CN" sz="2800" dirty="0"/>
              <a:t>Python </a:t>
            </a:r>
            <a:r>
              <a:rPr lang="zh-CN" altLang="en-US" sz="2800" dirty="0"/>
              <a:t>程序，计算半径从 </a:t>
            </a:r>
            <a:r>
              <a:rPr lang="en-US" altLang="zh-CN" sz="2800" dirty="0"/>
              <a:t>1</a:t>
            </a:r>
            <a:r>
              <a:rPr lang="zh-CN" altLang="en-US" sz="2800" dirty="0"/>
              <a:t> 到 </a:t>
            </a:r>
            <a:r>
              <a:rPr lang="en-US" altLang="zh-CN" sz="2800" dirty="0"/>
              <a:t>20  </a:t>
            </a:r>
            <a:r>
              <a:rPr lang="zh-CN" altLang="en-US" sz="2800" dirty="0"/>
              <a:t>的圆的周长：</a:t>
            </a:r>
            <a:endParaRPr lang="en-US" altLang="zh-CN" sz="2800" dirty="0"/>
          </a:p>
          <a:p>
            <a:r>
              <a:rPr lang="zh-CN" altLang="en-US" sz="2800" dirty="0"/>
              <a:t>     如果结果小于 </a:t>
            </a:r>
            <a:r>
              <a:rPr lang="en-US" altLang="zh-CN" sz="2800" dirty="0"/>
              <a:t>20 </a:t>
            </a:r>
            <a:r>
              <a:rPr lang="zh-CN" altLang="en-US" sz="2800" dirty="0"/>
              <a:t>，打印 </a:t>
            </a:r>
            <a:r>
              <a:rPr lang="en-US" altLang="zh-CN" sz="2800" dirty="0"/>
              <a:t>”small!” ,</a:t>
            </a:r>
            <a:r>
              <a:rPr lang="zh-CN" altLang="en-US" sz="2800" dirty="0"/>
              <a:t>如果结果大于 </a:t>
            </a:r>
            <a:r>
              <a:rPr lang="en-US" altLang="zh-CN" sz="2800" dirty="0"/>
              <a:t>20</a:t>
            </a:r>
            <a:r>
              <a:rPr lang="zh-CN" altLang="en-US" sz="2800" dirty="0"/>
              <a:t>，打印出周长的结果。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E2EC5F05-BB8B-4392-8852-09D54B665377}"/>
              </a:ext>
            </a:extLst>
          </p:cNvPr>
          <p:cNvSpPr txBox="1">
            <a:spLocks/>
          </p:cNvSpPr>
          <p:nvPr/>
        </p:nvSpPr>
        <p:spPr bwMode="black">
          <a:xfrm>
            <a:off x="3846530" y="3344380"/>
            <a:ext cx="850006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32407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组成 </a:t>
            </a:r>
            <a:r>
              <a:rPr lang="en-US" altLang="zh-CN" dirty="0"/>
              <a:t>Python </a:t>
            </a:r>
            <a:r>
              <a:rPr lang="zh-CN" altLang="en-US" dirty="0"/>
              <a:t>程序的元素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F2A03069-5026-4B73-B16F-F22BAC0ECB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942639"/>
              </p:ext>
            </p:extLst>
          </p:nvPr>
        </p:nvGraphicFramePr>
        <p:xfrm>
          <a:off x="1280160" y="2190749"/>
          <a:ext cx="9628632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707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Python </a:t>
            </a:r>
            <a:r>
              <a:rPr lang="zh-CN" altLang="en-US" dirty="0"/>
              <a:t>的词语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常量：数字，字符串（</a:t>
            </a:r>
            <a:r>
              <a:rPr lang="en-US" altLang="zh-CN" dirty="0"/>
              <a:t>”</a:t>
            </a:r>
            <a:r>
              <a:rPr lang="zh-CN" altLang="en-US" dirty="0"/>
              <a:t>引号里的字母</a:t>
            </a:r>
            <a:r>
              <a:rPr lang="en-US" altLang="zh-CN" dirty="0"/>
              <a:t>”</a:t>
            </a:r>
            <a:r>
              <a:rPr lang="zh-CN" altLang="en-US" dirty="0"/>
              <a:t>）</a:t>
            </a:r>
          </a:p>
          <a:p>
            <a:pPr rtl="0"/>
            <a:r>
              <a:rPr lang="zh-CN" altLang="en-US" dirty="0"/>
              <a:t>变量：可以被改变的内容</a:t>
            </a:r>
          </a:p>
          <a:p>
            <a:pPr rtl="0"/>
            <a:r>
              <a:rPr lang="zh-CN" altLang="en-US" dirty="0"/>
              <a:t>关键字：</a:t>
            </a:r>
          </a:p>
        </p:txBody>
      </p:sp>
      <p:sp>
        <p:nvSpPr>
          <p:cNvPr id="4" name="Shape 503">
            <a:extLst>
              <a:ext uri="{FF2B5EF4-FFF2-40B4-BE49-F238E27FC236}">
                <a16:creationId xmlns:a16="http://schemas.microsoft.com/office/drawing/2014/main" id="{0EDB672F-03AE-4A25-9568-B0CBC8761458}"/>
              </a:ext>
            </a:extLst>
          </p:cNvPr>
          <p:cNvSpPr txBox="1"/>
          <p:nvPr/>
        </p:nvSpPr>
        <p:spPr>
          <a:xfrm>
            <a:off x="1630249" y="3076078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Clr>
                <a:srgbClr val="FFFF00"/>
              </a:buClr>
              <a:buSzPct val="25000"/>
            </a:pPr>
            <a:r>
              <a:rPr lang="de-DE" sz="2800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28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800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28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800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28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2800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28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2800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28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28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2800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28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2800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28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800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28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800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28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28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2800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28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800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28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800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28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2800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28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2800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28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2800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28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2800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28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2800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28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800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28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2800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28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2800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28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2800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28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800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28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800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28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28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2800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28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2800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2800" u="none" strike="noStrike" cap="none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Python </a:t>
            </a:r>
            <a:r>
              <a:rPr lang="zh-CN" altLang="en-US" dirty="0"/>
              <a:t>的语句</a:t>
            </a:r>
          </a:p>
        </p:txBody>
      </p:sp>
      <p:sp>
        <p:nvSpPr>
          <p:cNvPr id="6" name="Shape 509">
            <a:extLst>
              <a:ext uri="{FF2B5EF4-FFF2-40B4-BE49-F238E27FC236}">
                <a16:creationId xmlns:a16="http://schemas.microsoft.com/office/drawing/2014/main" id="{55098B1A-A552-4B4B-B7E4-8E49B5F0F145}"/>
              </a:ext>
            </a:extLst>
          </p:cNvPr>
          <p:cNvSpPr txBox="1"/>
          <p:nvPr/>
        </p:nvSpPr>
        <p:spPr>
          <a:xfrm>
            <a:off x="506544" y="1814328"/>
            <a:ext cx="3830674" cy="26336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chemeClr val="bg1">
                    <a:lumMod val="2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4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chemeClr val="bg1">
                    <a:lumMod val="2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000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4000" dirty="0">
                <a:solidFill>
                  <a:schemeClr val="bg1">
                    <a:lumMod val="2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dirty="0">
                <a:solidFill>
                  <a:srgbClr val="FF9900"/>
                </a:solidFill>
                <a:latin typeface="Courier"/>
                <a:sym typeface="Courier New"/>
              </a:rPr>
              <a:t>x</a:t>
            </a:r>
            <a:r>
              <a:rPr lang="en-US" sz="4000" dirty="0">
                <a:solidFill>
                  <a:schemeClr val="bg1">
                    <a:lumMod val="2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4000" dirty="0">
                <a:solidFill>
                  <a:schemeClr val="bg1">
                    <a:lumMod val="2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 0</a:t>
            </a:r>
            <a:r>
              <a:rPr lang="en-US" sz="4000" dirty="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4000" i="0" u="none" strike="noStrike" cap="none" dirty="0">
              <a:solidFill>
                <a:srgbClr val="00B05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4000" dirty="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 New"/>
              </a:rPr>
              <a:t>	print(</a:t>
            </a:r>
            <a:r>
              <a:rPr lang="en-US" sz="4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dirty="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" name="Shape 510">
            <a:extLst>
              <a:ext uri="{FF2B5EF4-FFF2-40B4-BE49-F238E27FC236}">
                <a16:creationId xmlns:a16="http://schemas.microsoft.com/office/drawing/2014/main" id="{68A8C47C-32A3-4235-A809-194B5A3EFF5D}"/>
              </a:ext>
            </a:extLst>
          </p:cNvPr>
          <p:cNvSpPr txBox="1"/>
          <p:nvPr/>
        </p:nvSpPr>
        <p:spPr>
          <a:xfrm>
            <a:off x="-81283" y="5609385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zh-CN" alt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变量</a:t>
            </a: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8" name="Shape 511">
            <a:extLst>
              <a:ext uri="{FF2B5EF4-FFF2-40B4-BE49-F238E27FC236}">
                <a16:creationId xmlns:a16="http://schemas.microsoft.com/office/drawing/2014/main" id="{0AF4657E-6934-40A5-87EF-DF333A72273B}"/>
              </a:ext>
            </a:extLst>
          </p:cNvPr>
          <p:cNvSpPr txBox="1"/>
          <p:nvPr/>
        </p:nvSpPr>
        <p:spPr>
          <a:xfrm>
            <a:off x="2370931" y="5609385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zh-CN" altLang="en-US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操作符</a:t>
            </a:r>
            <a:endParaRPr lang="en-US" sz="3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Operator</a:t>
            </a:r>
            <a:endParaRPr lang="en-US" sz="4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9" name="Shape 512">
            <a:extLst>
              <a:ext uri="{FF2B5EF4-FFF2-40B4-BE49-F238E27FC236}">
                <a16:creationId xmlns:a16="http://schemas.microsoft.com/office/drawing/2014/main" id="{AF62684E-410F-4322-8021-385BF46726E1}"/>
              </a:ext>
            </a:extLst>
          </p:cNvPr>
          <p:cNvSpPr txBox="1"/>
          <p:nvPr/>
        </p:nvSpPr>
        <p:spPr>
          <a:xfrm>
            <a:off x="4918937" y="5660185"/>
            <a:ext cx="23368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zh-CN" altLang="en-US" sz="3600" u="none" strike="noStrike" cap="none" dirty="0">
                <a:solidFill>
                  <a:schemeClr val="bg1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常量</a:t>
            </a:r>
            <a:endParaRPr lang="en-US" sz="3600" u="none" strike="noStrike" cap="none" dirty="0">
              <a:solidFill>
                <a:schemeClr val="bg1">
                  <a:lumMod val="25000"/>
                </a:schemeClr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bg1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10" name="Shape 513">
            <a:extLst>
              <a:ext uri="{FF2B5EF4-FFF2-40B4-BE49-F238E27FC236}">
                <a16:creationId xmlns:a16="http://schemas.microsoft.com/office/drawing/2014/main" id="{23AE4E1E-B97B-4E77-93DF-AF46E8F71C48}"/>
              </a:ext>
            </a:extLst>
          </p:cNvPr>
          <p:cNvSpPr txBox="1"/>
          <p:nvPr/>
        </p:nvSpPr>
        <p:spPr>
          <a:xfrm>
            <a:off x="6815982" y="5660185"/>
            <a:ext cx="34893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zh-CN" altLang="en-US" sz="3600" u="none" strike="noStrike" cap="none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函数</a:t>
            </a:r>
            <a:endParaRPr lang="en-US" sz="3600" u="none" strike="noStrike" cap="none" dirty="0">
              <a:solidFill>
                <a:srgbClr val="00206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11" name="Shape 514">
            <a:extLst>
              <a:ext uri="{FF2B5EF4-FFF2-40B4-BE49-F238E27FC236}">
                <a16:creationId xmlns:a16="http://schemas.microsoft.com/office/drawing/2014/main" id="{2ADFA0BE-8214-401B-BFE8-47C52EEEBCB6}"/>
              </a:ext>
            </a:extLst>
          </p:cNvPr>
          <p:cNvSpPr txBox="1"/>
          <p:nvPr/>
        </p:nvSpPr>
        <p:spPr>
          <a:xfrm>
            <a:off x="4800599" y="1014553"/>
            <a:ext cx="887594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zh-CN" altLang="en-US" sz="4000" u="none" strike="noStrike" cap="none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赋值语句</a:t>
            </a:r>
            <a:endParaRPr lang="en-US" altLang="zh-CN" sz="4000" u="none" strike="noStrike" cap="none" dirty="0">
              <a:solidFill>
                <a:srgbClr val="00B0F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zh-CN" altLang="en-US" sz="4000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计算赋值语句</a:t>
            </a:r>
            <a:endParaRPr lang="en-US" altLang="zh-CN" sz="4000" dirty="0">
              <a:solidFill>
                <a:srgbClr val="00B0F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zh-CN" altLang="en-US" sz="4000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判断语句</a:t>
            </a:r>
            <a:endParaRPr lang="en-US" sz="4000" u="none" strike="noStrike" cap="none" dirty="0">
              <a:solidFill>
                <a:srgbClr val="00B0F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zh-CN" altLang="en-US" sz="4000" u="none" strike="noStrike" cap="none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打印语句</a:t>
            </a:r>
            <a:endParaRPr lang="en-US" sz="4000" u="none" strike="noStrike" cap="none" dirty="0">
              <a:solidFill>
                <a:srgbClr val="00B0F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16" name="Shape 517">
            <a:extLst>
              <a:ext uri="{FF2B5EF4-FFF2-40B4-BE49-F238E27FC236}">
                <a16:creationId xmlns:a16="http://schemas.microsoft.com/office/drawing/2014/main" id="{8F76D846-D760-45A3-921F-BEC33E09B0BA}"/>
              </a:ext>
            </a:extLst>
          </p:cNvPr>
          <p:cNvCxnSpPr/>
          <p:nvPr/>
        </p:nvCxnSpPr>
        <p:spPr>
          <a:xfrm rot="10800000" flipH="1">
            <a:off x="3029626" y="4701553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" name="Shape 510">
            <a:extLst>
              <a:ext uri="{FF2B5EF4-FFF2-40B4-BE49-F238E27FC236}">
                <a16:creationId xmlns:a16="http://schemas.microsoft.com/office/drawing/2014/main" id="{1341C08F-1164-4DBD-8B72-3698FEB2D6E9}"/>
              </a:ext>
            </a:extLst>
          </p:cNvPr>
          <p:cNvSpPr txBox="1"/>
          <p:nvPr/>
        </p:nvSpPr>
        <p:spPr>
          <a:xfrm>
            <a:off x="9773554" y="5659054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zh-CN" altLang="en-US" sz="3600" u="none" strike="noStrike" cap="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关键字</a:t>
            </a:r>
            <a:endParaRPr lang="en-US" altLang="zh-CN" sz="3600" u="none" strike="noStrike" cap="none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 Word</a:t>
            </a:r>
            <a:endParaRPr lang="en-US" sz="3600" u="none" strike="noStrike" cap="none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98762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Python </a:t>
            </a:r>
            <a:r>
              <a:rPr lang="zh-CN" altLang="en-US" dirty="0"/>
              <a:t>程序的结构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F2A03069-5026-4B73-B16F-F22BAC0ECB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824048"/>
              </p:ext>
            </p:extLst>
          </p:nvPr>
        </p:nvGraphicFramePr>
        <p:xfrm>
          <a:off x="1280160" y="2190749"/>
          <a:ext cx="9628632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3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51">
            <a:extLst>
              <a:ext uri="{FF2B5EF4-FFF2-40B4-BE49-F238E27FC236}">
                <a16:creationId xmlns:a16="http://schemas.microsoft.com/office/drawing/2014/main" id="{9BC1DE65-94E1-4CEC-8943-EEDC1AA1F675}"/>
              </a:ext>
            </a:extLst>
          </p:cNvPr>
          <p:cNvSpPr txBox="1"/>
          <p:nvPr/>
        </p:nvSpPr>
        <p:spPr>
          <a:xfrm>
            <a:off x="4273269" y="2072901"/>
            <a:ext cx="3244646" cy="326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zh-CN" altLang="en-US" sz="3200" u="none" strike="noStrike" cap="none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程序</a:t>
            </a:r>
            <a:r>
              <a:rPr lang="en-US" sz="3200" u="none" strike="noStrike" cap="none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u="none" strike="noStrike" cap="none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tx2">
                    <a:lumMod val="75000"/>
                    <a:lumOff val="25000"/>
                  </a:schemeClr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2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200" u="none" strike="noStrike" cap="none" dirty="0">
                <a:solidFill>
                  <a:schemeClr val="tx2">
                    <a:lumMod val="75000"/>
                    <a:lumOff val="25000"/>
                  </a:schemeClr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print(x</a:t>
            </a: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3200" u="none" strike="noStrike" cap="none" dirty="0">
              <a:solidFill>
                <a:schemeClr val="tx2">
                  <a:lumMod val="75000"/>
                  <a:lumOff val="25000"/>
                </a:schemeClr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tx2">
                    <a:lumMod val="75000"/>
                    <a:lumOff val="25000"/>
                  </a:schemeClr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x + 2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200" u="none" strike="noStrike" cap="none" dirty="0">
                <a:solidFill>
                  <a:schemeClr val="tx2">
                    <a:lumMod val="75000"/>
                    <a:lumOff val="25000"/>
                  </a:schemeClr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print(x</a:t>
            </a: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3200" u="none" strike="noStrike" cap="none" dirty="0">
              <a:solidFill>
                <a:schemeClr val="tx2">
                  <a:lumMod val="75000"/>
                  <a:lumOff val="25000"/>
                </a:schemeClr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9" name="Shape 552">
            <a:extLst>
              <a:ext uri="{FF2B5EF4-FFF2-40B4-BE49-F238E27FC236}">
                <a16:creationId xmlns:a16="http://schemas.microsoft.com/office/drawing/2014/main" id="{DC2F106F-FFE6-44FA-ABEC-392CDB866F80}"/>
              </a:ext>
            </a:extLst>
          </p:cNvPr>
          <p:cNvSpPr txBox="1"/>
          <p:nvPr/>
        </p:nvSpPr>
        <p:spPr>
          <a:xfrm>
            <a:off x="9503723" y="2571856"/>
            <a:ext cx="1734097" cy="2132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zh-CN" altLang="en-U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输出</a:t>
            </a:r>
            <a:r>
              <a:rPr lang="en-US" sz="3200" u="none" strike="noStrike" cap="none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u="none" strike="noStrike" cap="none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</a:t>
            </a:r>
          </a:p>
        </p:txBody>
      </p:sp>
      <p:sp>
        <p:nvSpPr>
          <p:cNvPr id="10" name="Shape 553">
            <a:extLst>
              <a:ext uri="{FF2B5EF4-FFF2-40B4-BE49-F238E27FC236}">
                <a16:creationId xmlns:a16="http://schemas.microsoft.com/office/drawing/2014/main" id="{FC699092-6F0A-44B2-9DBC-C2310DEFD4DE}"/>
              </a:ext>
            </a:extLst>
          </p:cNvPr>
          <p:cNvSpPr txBox="1"/>
          <p:nvPr/>
        </p:nvSpPr>
        <p:spPr>
          <a:xfrm>
            <a:off x="563447" y="2049384"/>
            <a:ext cx="2743199" cy="596900"/>
          </a:xfrm>
          <a:prstGeom prst="rect">
            <a:avLst/>
          </a:prstGeom>
          <a:noFill/>
          <a:ln w="76200" cap="flat" cmpd="sng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2</a:t>
            </a:r>
          </a:p>
        </p:txBody>
      </p:sp>
      <p:sp>
        <p:nvSpPr>
          <p:cNvPr id="11" name="Shape 554">
            <a:extLst>
              <a:ext uri="{FF2B5EF4-FFF2-40B4-BE49-F238E27FC236}">
                <a16:creationId xmlns:a16="http://schemas.microsoft.com/office/drawing/2014/main" id="{45E9B9E6-841F-4794-9812-4142F87D9DD2}"/>
              </a:ext>
            </a:extLst>
          </p:cNvPr>
          <p:cNvSpPr txBox="1"/>
          <p:nvPr/>
        </p:nvSpPr>
        <p:spPr>
          <a:xfrm>
            <a:off x="563447" y="3154284"/>
            <a:ext cx="2743199" cy="596900"/>
          </a:xfrm>
          <a:prstGeom prst="rect">
            <a:avLst/>
          </a:prstGeom>
          <a:noFill/>
          <a:ln w="76200" cap="flat" cmpd="sng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</a:p>
        </p:txBody>
      </p:sp>
      <p:cxnSp>
        <p:nvCxnSpPr>
          <p:cNvPr id="12" name="Shape 555">
            <a:extLst>
              <a:ext uri="{FF2B5EF4-FFF2-40B4-BE49-F238E27FC236}">
                <a16:creationId xmlns:a16="http://schemas.microsoft.com/office/drawing/2014/main" id="{BF870861-D74F-40B2-96DE-D2989123EEC2}"/>
              </a:ext>
            </a:extLst>
          </p:cNvPr>
          <p:cNvCxnSpPr/>
          <p:nvPr/>
        </p:nvCxnSpPr>
        <p:spPr>
          <a:xfrm rot="10800000">
            <a:off x="1915996" y="2646426"/>
            <a:ext cx="14287" cy="566736"/>
          </a:xfrm>
          <a:prstGeom prst="straightConnector1">
            <a:avLst/>
          </a:prstGeom>
          <a:noFill/>
          <a:ln w="76200" cap="rnd" cmpd="sng">
            <a:solidFill>
              <a:schemeClr val="bg2">
                <a:lumMod val="65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3" name="Shape 556">
            <a:extLst>
              <a:ext uri="{FF2B5EF4-FFF2-40B4-BE49-F238E27FC236}">
                <a16:creationId xmlns:a16="http://schemas.microsoft.com/office/drawing/2014/main" id="{1557818C-BEF3-4D0E-A57A-13D2A1A2AB57}"/>
              </a:ext>
            </a:extLst>
          </p:cNvPr>
          <p:cNvSpPr txBox="1"/>
          <p:nvPr/>
        </p:nvSpPr>
        <p:spPr>
          <a:xfrm>
            <a:off x="563447" y="4235515"/>
            <a:ext cx="2743199" cy="596900"/>
          </a:xfrm>
          <a:prstGeom prst="rect">
            <a:avLst/>
          </a:prstGeom>
          <a:noFill/>
          <a:ln w="76200" cap="flat" cmpd="sng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x + 2</a:t>
            </a:r>
          </a:p>
        </p:txBody>
      </p:sp>
      <p:cxnSp>
        <p:nvCxnSpPr>
          <p:cNvPr id="14" name="Shape 557">
            <a:extLst>
              <a:ext uri="{FF2B5EF4-FFF2-40B4-BE49-F238E27FC236}">
                <a16:creationId xmlns:a16="http://schemas.microsoft.com/office/drawing/2014/main" id="{FF2D83DD-F0F9-4D1A-AFC2-771D1E667C0F}"/>
              </a:ext>
            </a:extLst>
          </p:cNvPr>
          <p:cNvCxnSpPr/>
          <p:nvPr/>
        </p:nvCxnSpPr>
        <p:spPr>
          <a:xfrm rot="10800000">
            <a:off x="1915996" y="3743532"/>
            <a:ext cx="14287" cy="566736"/>
          </a:xfrm>
          <a:prstGeom prst="straightConnector1">
            <a:avLst/>
          </a:prstGeom>
          <a:noFill/>
          <a:ln w="76200" cap="rnd" cmpd="sng">
            <a:solidFill>
              <a:schemeClr val="bg2">
                <a:lumMod val="65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5" name="Shape 558">
            <a:extLst>
              <a:ext uri="{FF2B5EF4-FFF2-40B4-BE49-F238E27FC236}">
                <a16:creationId xmlns:a16="http://schemas.microsoft.com/office/drawing/2014/main" id="{759F26EC-DAA4-4F4C-B2B7-C16A0367D42A}"/>
              </a:ext>
            </a:extLst>
          </p:cNvPr>
          <p:cNvSpPr txBox="1"/>
          <p:nvPr/>
        </p:nvSpPr>
        <p:spPr>
          <a:xfrm>
            <a:off x="563447" y="5338684"/>
            <a:ext cx="2743199" cy="596900"/>
          </a:xfrm>
          <a:prstGeom prst="rect">
            <a:avLst/>
          </a:prstGeom>
          <a:noFill/>
          <a:ln w="76200" cap="flat" cmpd="sng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</a:p>
        </p:txBody>
      </p:sp>
      <p:cxnSp>
        <p:nvCxnSpPr>
          <p:cNvPr id="16" name="Shape 559">
            <a:extLst>
              <a:ext uri="{FF2B5EF4-FFF2-40B4-BE49-F238E27FC236}">
                <a16:creationId xmlns:a16="http://schemas.microsoft.com/office/drawing/2014/main" id="{9334F1D9-48E9-42FF-8123-D8EF001BECEC}"/>
              </a:ext>
            </a:extLst>
          </p:cNvPr>
          <p:cNvCxnSpPr/>
          <p:nvPr/>
        </p:nvCxnSpPr>
        <p:spPr>
          <a:xfrm rot="10800000">
            <a:off x="1915996" y="4832270"/>
            <a:ext cx="14287" cy="566736"/>
          </a:xfrm>
          <a:prstGeom prst="straightConnector1">
            <a:avLst/>
          </a:prstGeom>
          <a:noFill/>
          <a:ln w="76200" cap="rnd" cmpd="sng">
            <a:solidFill>
              <a:schemeClr val="bg2">
                <a:lumMod val="65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7" name="Shape 560">
            <a:extLst>
              <a:ext uri="{FF2B5EF4-FFF2-40B4-BE49-F238E27FC236}">
                <a16:creationId xmlns:a16="http://schemas.microsoft.com/office/drawing/2014/main" id="{60B38250-CE65-446F-AAEF-5144B7B32462}"/>
              </a:ext>
            </a:extLst>
          </p:cNvPr>
          <p:cNvCxnSpPr/>
          <p:nvPr/>
        </p:nvCxnSpPr>
        <p:spPr>
          <a:xfrm flipH="1">
            <a:off x="6465502" y="3915868"/>
            <a:ext cx="2762656" cy="72056"/>
          </a:xfrm>
          <a:prstGeom prst="straightConnector1">
            <a:avLst/>
          </a:prstGeom>
          <a:noFill/>
          <a:ln w="50800" cap="rnd" cmpd="sng">
            <a:solidFill>
              <a:schemeClr val="accent4">
                <a:lumMod val="50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561">
            <a:extLst>
              <a:ext uri="{FF2B5EF4-FFF2-40B4-BE49-F238E27FC236}">
                <a16:creationId xmlns:a16="http://schemas.microsoft.com/office/drawing/2014/main" id="{2D4A2299-0738-448F-9444-41A8A0E7CAE3}"/>
              </a:ext>
            </a:extLst>
          </p:cNvPr>
          <p:cNvCxnSpPr/>
          <p:nvPr/>
        </p:nvCxnSpPr>
        <p:spPr>
          <a:xfrm flipH="1">
            <a:off x="6465502" y="4525556"/>
            <a:ext cx="2783186" cy="613835"/>
          </a:xfrm>
          <a:prstGeom prst="straightConnector1">
            <a:avLst/>
          </a:prstGeom>
          <a:noFill/>
          <a:ln w="50800" cap="rnd" cmpd="sng">
            <a:solidFill>
              <a:schemeClr val="accent4">
                <a:lumMod val="50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标题 1">
            <a:extLst>
              <a:ext uri="{FF2B5EF4-FFF2-40B4-BE49-F238E27FC236}">
                <a16:creationId xmlns:a16="http://schemas.microsoft.com/office/drawing/2014/main" id="{2540EFB7-0B7C-47F7-B0EE-7ECA293EB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</p:spPr>
        <p:txBody>
          <a:bodyPr rtlCol="0"/>
          <a:lstStyle/>
          <a:p>
            <a:pPr rtl="0"/>
            <a:r>
              <a:rPr lang="zh-CN" altLang="en-US" dirty="0"/>
              <a:t>顺序结构</a:t>
            </a:r>
          </a:p>
        </p:txBody>
      </p:sp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条件结构</a:t>
            </a:r>
          </a:p>
        </p:txBody>
      </p:sp>
      <p:sp>
        <p:nvSpPr>
          <p:cNvPr id="9" name="Shape 568">
            <a:extLst>
              <a:ext uri="{FF2B5EF4-FFF2-40B4-BE49-F238E27FC236}">
                <a16:creationId xmlns:a16="http://schemas.microsoft.com/office/drawing/2014/main" id="{09042CDB-74BC-422C-9DC6-E02C7DFF9A1B}"/>
              </a:ext>
            </a:extLst>
          </p:cNvPr>
          <p:cNvSpPr txBox="1"/>
          <p:nvPr/>
        </p:nvSpPr>
        <p:spPr>
          <a:xfrm>
            <a:off x="10541887" y="2479802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zh-CN" altLang="en-US" sz="3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输出</a:t>
            </a:r>
            <a:r>
              <a:rPr lang="en-US" sz="3600" u="none" strike="noStrike" cap="none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 </a:t>
            </a:r>
          </a:p>
        </p:txBody>
      </p:sp>
      <p:sp>
        <p:nvSpPr>
          <p:cNvPr id="10" name="Shape 569">
            <a:extLst>
              <a:ext uri="{FF2B5EF4-FFF2-40B4-BE49-F238E27FC236}">
                <a16:creationId xmlns:a16="http://schemas.microsoft.com/office/drawing/2014/main" id="{82B8D7E1-9B47-451D-8A63-9B64B4B85B6E}"/>
              </a:ext>
            </a:extLst>
          </p:cNvPr>
          <p:cNvSpPr txBox="1"/>
          <p:nvPr/>
        </p:nvSpPr>
        <p:spPr>
          <a:xfrm>
            <a:off x="4657260" y="1790827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  <a:r>
              <a:rPr lang="en-US" altLang="zh-CN" sz="3600" u="none" strike="noStrike" cap="none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ython</a:t>
            </a:r>
            <a:r>
              <a:rPr lang="zh-CN" altLang="en-US" sz="3600" u="none" strike="noStrike" cap="none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程序</a:t>
            </a:r>
            <a:r>
              <a:rPr lang="en-US" sz="3600" u="none" strike="noStrike" cap="none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tx2">
                    <a:lumMod val="75000"/>
                    <a:lumOff val="25000"/>
                  </a:schemeClr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tx2">
                    <a:lumMod val="75000"/>
                    <a:lumOff val="25000"/>
                  </a:schemeClr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 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chemeClr val="tx2">
                    <a:lumMod val="75000"/>
                    <a:lumOff val="25000"/>
                  </a:schemeClr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print('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Smaller')</a:t>
            </a:r>
            <a:endParaRPr lang="en-US" sz="2800" u="none" strike="noStrike" cap="none" dirty="0">
              <a:solidFill>
                <a:schemeClr val="tx2">
                  <a:lumMod val="75000"/>
                  <a:lumOff val="25000"/>
                </a:schemeClr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tx2">
                    <a:lumMod val="75000"/>
                    <a:lumOff val="25000"/>
                  </a:schemeClr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 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chemeClr val="tx2">
                    <a:lumMod val="75000"/>
                    <a:lumOff val="25000"/>
                  </a:schemeClr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print('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Bigger')</a:t>
            </a:r>
            <a:endParaRPr lang="en-US" sz="2800" u="none" strike="noStrike" cap="none" dirty="0">
              <a:solidFill>
                <a:schemeClr val="tx2">
                  <a:lumMod val="75000"/>
                  <a:lumOff val="25000"/>
                </a:schemeClr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chemeClr val="tx2">
                  <a:lumMod val="75000"/>
                  <a:lumOff val="25000"/>
                </a:schemeClr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u="none" strike="noStrike" cap="none" dirty="0">
                <a:solidFill>
                  <a:schemeClr val="tx2">
                    <a:lumMod val="75000"/>
                    <a:lumOff val="25000"/>
                  </a:schemeClr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print('Finis'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chemeClr val="tx2">
                  <a:lumMod val="75000"/>
                  <a:lumOff val="25000"/>
                </a:schemeClr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cxnSp>
        <p:nvCxnSpPr>
          <p:cNvPr id="13" name="Shape 572">
            <a:extLst>
              <a:ext uri="{FF2B5EF4-FFF2-40B4-BE49-F238E27FC236}">
                <a16:creationId xmlns:a16="http://schemas.microsoft.com/office/drawing/2014/main" id="{4EC992B8-F1ED-4BEF-B7D3-07AFF787039C}"/>
              </a:ext>
            </a:extLst>
          </p:cNvPr>
          <p:cNvCxnSpPr>
            <a:endCxn id="10" idx="3"/>
          </p:cNvCxnSpPr>
          <p:nvPr/>
        </p:nvCxnSpPr>
        <p:spPr>
          <a:xfrm flipH="1">
            <a:off x="9192546" y="3865689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chemeClr val="accent4">
                <a:lumMod val="50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" name="Shape 587">
            <a:extLst>
              <a:ext uri="{FF2B5EF4-FFF2-40B4-BE49-F238E27FC236}">
                <a16:creationId xmlns:a16="http://schemas.microsoft.com/office/drawing/2014/main" id="{9A67D0F5-E7B0-420D-9AE8-EEC99BBC8E62}"/>
              </a:ext>
            </a:extLst>
          </p:cNvPr>
          <p:cNvCxnSpPr/>
          <p:nvPr/>
        </p:nvCxnSpPr>
        <p:spPr>
          <a:xfrm flipH="1">
            <a:off x="8289462" y="4426077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chemeClr val="accent4">
                <a:lumMod val="50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85A0F83-C54C-4717-99E4-E79A29485605}"/>
              </a:ext>
            </a:extLst>
          </p:cNvPr>
          <p:cNvGrpSpPr/>
          <p:nvPr/>
        </p:nvGrpSpPr>
        <p:grpSpPr>
          <a:xfrm>
            <a:off x="810821" y="1949510"/>
            <a:ext cx="3566186" cy="4698298"/>
            <a:chOff x="-1035049" y="-104648"/>
            <a:chExt cx="5067300" cy="7277100"/>
          </a:xfrm>
        </p:grpSpPr>
        <p:sp>
          <p:nvSpPr>
            <p:cNvPr id="11" name="Shape 570">
              <a:extLst>
                <a:ext uri="{FF2B5EF4-FFF2-40B4-BE49-F238E27FC236}">
                  <a16:creationId xmlns:a16="http://schemas.microsoft.com/office/drawing/2014/main" id="{4E07AA9E-94DD-4668-A00C-4BBECE7528B8}"/>
                </a:ext>
              </a:extLst>
            </p:cNvPr>
            <p:cNvSpPr txBox="1"/>
            <p:nvPr/>
          </p:nvSpPr>
          <p:spPr>
            <a:xfrm>
              <a:off x="-971549" y="-104648"/>
              <a:ext cx="2743199" cy="597000"/>
            </a:xfrm>
            <a:prstGeom prst="rect">
              <a:avLst/>
            </a:prstGeom>
            <a:noFill/>
            <a:ln w="76200" cap="flat" cmpd="sng">
              <a:solidFill>
                <a:schemeClr val="bg2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1800" u="none" strike="noStrike" cap="none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 = 5</a:t>
              </a:r>
            </a:p>
          </p:txBody>
        </p:sp>
        <p:cxnSp>
          <p:nvCxnSpPr>
            <p:cNvPr id="12" name="Shape 571">
              <a:extLst>
                <a:ext uri="{FF2B5EF4-FFF2-40B4-BE49-F238E27FC236}">
                  <a16:creationId xmlns:a16="http://schemas.microsoft.com/office/drawing/2014/main" id="{698B2EC7-C7E1-4EF5-A7DA-8559C839E082}"/>
                </a:ext>
              </a:extLst>
            </p:cNvPr>
            <p:cNvCxnSpPr/>
            <p:nvPr/>
          </p:nvCxnSpPr>
          <p:spPr>
            <a:xfrm rot="10800000">
              <a:off x="381000" y="493839"/>
              <a:ext cx="14287" cy="566736"/>
            </a:xfrm>
            <a:prstGeom prst="straightConnector1">
              <a:avLst/>
            </a:prstGeom>
            <a:noFill/>
            <a:ln w="76200" cap="rnd" cmpd="sng">
              <a:solidFill>
                <a:schemeClr val="bg2">
                  <a:lumMod val="65000"/>
                </a:schemeClr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14" name="Shape 573">
              <a:extLst>
                <a:ext uri="{FF2B5EF4-FFF2-40B4-BE49-F238E27FC236}">
                  <a16:creationId xmlns:a16="http://schemas.microsoft.com/office/drawing/2014/main" id="{2A60ED11-F9C0-4215-8514-9A4E8C40CCD9}"/>
                </a:ext>
              </a:extLst>
            </p:cNvPr>
            <p:cNvSpPr/>
            <p:nvPr/>
          </p:nvSpPr>
          <p:spPr>
            <a:xfrm>
              <a:off x="-1035049" y="1038352"/>
              <a:ext cx="2870200" cy="1270000"/>
            </a:xfrm>
            <a:prstGeom prst="diamond">
              <a:avLst/>
            </a:prstGeom>
            <a:noFill/>
            <a:ln w="76200" cap="flat" cmpd="sng">
              <a:solidFill>
                <a:schemeClr val="bg2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180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1800" u="none" strike="noStrike" cap="none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&lt; 10 ?</a:t>
              </a:r>
            </a:p>
          </p:txBody>
        </p:sp>
        <p:cxnSp>
          <p:nvCxnSpPr>
            <p:cNvPr id="15" name="Shape 574">
              <a:extLst>
                <a:ext uri="{FF2B5EF4-FFF2-40B4-BE49-F238E27FC236}">
                  <a16:creationId xmlns:a16="http://schemas.microsoft.com/office/drawing/2014/main" id="{91C5CCA9-B543-442B-B8BE-E17C9EA0E216}"/>
                </a:ext>
              </a:extLst>
            </p:cNvPr>
            <p:cNvCxnSpPr/>
            <p:nvPr/>
          </p:nvCxnSpPr>
          <p:spPr>
            <a:xfrm rot="10800000">
              <a:off x="381001" y="2255964"/>
              <a:ext cx="19049" cy="1609725"/>
            </a:xfrm>
            <a:prstGeom prst="straightConnector1">
              <a:avLst/>
            </a:prstGeom>
            <a:noFill/>
            <a:ln w="76200" cap="rnd" cmpd="sng">
              <a:solidFill>
                <a:schemeClr val="bg2">
                  <a:lumMod val="65000"/>
                </a:schemeClr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16" name="Shape 575">
              <a:extLst>
                <a:ext uri="{FF2B5EF4-FFF2-40B4-BE49-F238E27FC236}">
                  <a16:creationId xmlns:a16="http://schemas.microsoft.com/office/drawing/2014/main" id="{64C23FEB-FB5C-4905-9BF0-5FB75B927A36}"/>
                </a:ext>
              </a:extLst>
            </p:cNvPr>
            <p:cNvSpPr txBox="1"/>
            <p:nvPr/>
          </p:nvSpPr>
          <p:spPr>
            <a:xfrm>
              <a:off x="1111251" y="2270252"/>
              <a:ext cx="2921000" cy="749299"/>
            </a:xfrm>
            <a:prstGeom prst="rect">
              <a:avLst/>
            </a:prstGeom>
            <a:noFill/>
            <a:ln w="76200" cap="flat" cmpd="sng">
              <a:solidFill>
                <a:schemeClr val="bg2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>
                <a:buClr>
                  <a:schemeClr val="lt1"/>
                </a:buClr>
                <a:buSzPct val="25000"/>
              </a:pPr>
              <a:r>
                <a:rPr lang="en-US" sz="1800" u="none" strike="noStrike" cap="non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print('</a:t>
              </a:r>
              <a:r>
                <a:rPr lang="en-US" sz="18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Smaller')</a:t>
              </a:r>
              <a:endParaRPr lang="en-US" sz="1800" u="none" strike="noStrike" cap="none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cxnSp>
          <p:nvCxnSpPr>
            <p:cNvPr id="17" name="Shape 576">
              <a:extLst>
                <a:ext uri="{FF2B5EF4-FFF2-40B4-BE49-F238E27FC236}">
                  <a16:creationId xmlns:a16="http://schemas.microsoft.com/office/drawing/2014/main" id="{9085BBD3-7290-4861-B407-64621BB8B7E3}"/>
                </a:ext>
              </a:extLst>
            </p:cNvPr>
            <p:cNvCxnSpPr/>
            <p:nvPr/>
          </p:nvCxnSpPr>
          <p:spPr>
            <a:xfrm rot="10800000">
              <a:off x="1822450" y="1667001"/>
              <a:ext cx="777875" cy="15875"/>
            </a:xfrm>
            <a:prstGeom prst="straightConnector1">
              <a:avLst/>
            </a:prstGeom>
            <a:noFill/>
            <a:ln w="76200" cap="rnd" cmpd="sng">
              <a:solidFill>
                <a:schemeClr val="bg2">
                  <a:lumMod val="65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8" name="Shape 577">
              <a:extLst>
                <a:ext uri="{FF2B5EF4-FFF2-40B4-BE49-F238E27FC236}">
                  <a16:creationId xmlns:a16="http://schemas.microsoft.com/office/drawing/2014/main" id="{E238EA67-0346-43DF-AF5C-11DA2AC78C9B}"/>
                </a:ext>
              </a:extLst>
            </p:cNvPr>
            <p:cNvCxnSpPr/>
            <p:nvPr/>
          </p:nvCxnSpPr>
          <p:spPr>
            <a:xfrm rot="10800000" flipH="1">
              <a:off x="2566988" y="1667002"/>
              <a:ext cx="15875" cy="644524"/>
            </a:xfrm>
            <a:prstGeom prst="straightConnector1">
              <a:avLst/>
            </a:prstGeom>
            <a:noFill/>
            <a:ln w="76200" cap="rnd" cmpd="sng">
              <a:solidFill>
                <a:schemeClr val="bg2">
                  <a:lumMod val="65000"/>
                </a:schemeClr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19" name="Shape 578">
              <a:extLst>
                <a:ext uri="{FF2B5EF4-FFF2-40B4-BE49-F238E27FC236}">
                  <a16:creationId xmlns:a16="http://schemas.microsoft.com/office/drawing/2014/main" id="{CC934B1E-6DFE-4253-86FC-A805727EE1DF}"/>
                </a:ext>
              </a:extLst>
            </p:cNvPr>
            <p:cNvCxnSpPr/>
            <p:nvPr/>
          </p:nvCxnSpPr>
          <p:spPr>
            <a:xfrm flipH="1">
              <a:off x="2566988" y="3005264"/>
              <a:ext cx="15875" cy="314324"/>
            </a:xfrm>
            <a:prstGeom prst="straightConnector1">
              <a:avLst/>
            </a:prstGeom>
            <a:noFill/>
            <a:ln w="76200" cap="rnd" cmpd="sng">
              <a:solidFill>
                <a:schemeClr val="bg2">
                  <a:lumMod val="65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" name="Shape 579">
              <a:extLst>
                <a:ext uri="{FF2B5EF4-FFF2-40B4-BE49-F238E27FC236}">
                  <a16:creationId xmlns:a16="http://schemas.microsoft.com/office/drawing/2014/main" id="{40D27FC5-FE8D-433C-BED3-8DAFC9C1CDD4}"/>
                </a:ext>
              </a:extLst>
            </p:cNvPr>
            <p:cNvCxnSpPr/>
            <p:nvPr/>
          </p:nvCxnSpPr>
          <p:spPr>
            <a:xfrm>
              <a:off x="433387" y="3337052"/>
              <a:ext cx="2149474" cy="0"/>
            </a:xfrm>
            <a:prstGeom prst="straightConnector1">
              <a:avLst/>
            </a:prstGeom>
            <a:noFill/>
            <a:ln w="76200" cap="rnd" cmpd="sng">
              <a:solidFill>
                <a:schemeClr val="bg2">
                  <a:lumMod val="65000"/>
                </a:schemeClr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21" name="Shape 580">
              <a:extLst>
                <a:ext uri="{FF2B5EF4-FFF2-40B4-BE49-F238E27FC236}">
                  <a16:creationId xmlns:a16="http://schemas.microsoft.com/office/drawing/2014/main" id="{18DDE1F7-6F76-4F50-9031-8BB4CF80FF54}"/>
                </a:ext>
              </a:extLst>
            </p:cNvPr>
            <p:cNvSpPr/>
            <p:nvPr/>
          </p:nvSpPr>
          <p:spPr>
            <a:xfrm>
              <a:off x="-1035049" y="3781552"/>
              <a:ext cx="2870200" cy="1270000"/>
            </a:xfrm>
            <a:prstGeom prst="diamond">
              <a:avLst/>
            </a:prstGeom>
            <a:noFill/>
            <a:ln w="76200" cap="flat" cmpd="sng">
              <a:solidFill>
                <a:schemeClr val="bg2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180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1800" u="none" strike="noStrike" cap="none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&gt; 20 ?</a:t>
              </a:r>
            </a:p>
          </p:txBody>
        </p:sp>
        <p:cxnSp>
          <p:nvCxnSpPr>
            <p:cNvPr id="22" name="Shape 581">
              <a:extLst>
                <a:ext uri="{FF2B5EF4-FFF2-40B4-BE49-F238E27FC236}">
                  <a16:creationId xmlns:a16="http://schemas.microsoft.com/office/drawing/2014/main" id="{B69329FA-6AA0-405A-9F6D-55F4A5BC5D55}"/>
                </a:ext>
              </a:extLst>
            </p:cNvPr>
            <p:cNvCxnSpPr/>
            <p:nvPr/>
          </p:nvCxnSpPr>
          <p:spPr>
            <a:xfrm rot="10800000">
              <a:off x="381001" y="5015038"/>
              <a:ext cx="19049" cy="1609725"/>
            </a:xfrm>
            <a:prstGeom prst="straightConnector1">
              <a:avLst/>
            </a:prstGeom>
            <a:noFill/>
            <a:ln w="76200" cap="rnd" cmpd="sng">
              <a:solidFill>
                <a:schemeClr val="bg2">
                  <a:lumMod val="65000"/>
                </a:schemeClr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23" name="Shape 582">
              <a:extLst>
                <a:ext uri="{FF2B5EF4-FFF2-40B4-BE49-F238E27FC236}">
                  <a16:creationId xmlns:a16="http://schemas.microsoft.com/office/drawing/2014/main" id="{B25BAAB3-7899-4834-A5C3-5B27639DBF35}"/>
                </a:ext>
              </a:extLst>
            </p:cNvPr>
            <p:cNvSpPr txBox="1"/>
            <p:nvPr/>
          </p:nvSpPr>
          <p:spPr>
            <a:xfrm>
              <a:off x="1111251" y="5013452"/>
              <a:ext cx="2921000" cy="749299"/>
            </a:xfrm>
            <a:prstGeom prst="rect">
              <a:avLst/>
            </a:prstGeom>
            <a:noFill/>
            <a:ln w="76200" cap="flat" cmpd="sng">
              <a:solidFill>
                <a:schemeClr val="bg2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>
                <a:buClr>
                  <a:schemeClr val="lt1"/>
                </a:buClr>
                <a:buSzPct val="25000"/>
              </a:pPr>
              <a:r>
                <a:rPr lang="en-US" sz="1800" u="none" strike="noStrike" cap="non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print('</a:t>
              </a:r>
              <a:r>
                <a:rPr lang="en-US" sz="18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Bigger')</a:t>
              </a:r>
              <a:endParaRPr lang="en-US" sz="1800" u="none" strike="noStrike" cap="none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cxnSp>
          <p:nvCxnSpPr>
            <p:cNvPr id="24" name="Shape 583">
              <a:extLst>
                <a:ext uri="{FF2B5EF4-FFF2-40B4-BE49-F238E27FC236}">
                  <a16:creationId xmlns:a16="http://schemas.microsoft.com/office/drawing/2014/main" id="{70BEEEE2-6DBA-42CB-862B-FD09C25E2FE5}"/>
                </a:ext>
              </a:extLst>
            </p:cNvPr>
            <p:cNvCxnSpPr/>
            <p:nvPr/>
          </p:nvCxnSpPr>
          <p:spPr>
            <a:xfrm rot="10800000">
              <a:off x="1822450" y="4410201"/>
              <a:ext cx="777875" cy="15875"/>
            </a:xfrm>
            <a:prstGeom prst="straightConnector1">
              <a:avLst/>
            </a:prstGeom>
            <a:noFill/>
            <a:ln w="76200" cap="rnd" cmpd="sng">
              <a:solidFill>
                <a:schemeClr val="bg2">
                  <a:lumMod val="65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5" name="Shape 584">
              <a:extLst>
                <a:ext uri="{FF2B5EF4-FFF2-40B4-BE49-F238E27FC236}">
                  <a16:creationId xmlns:a16="http://schemas.microsoft.com/office/drawing/2014/main" id="{0FA9A578-19D8-4DB9-9A3D-671CE0777616}"/>
                </a:ext>
              </a:extLst>
            </p:cNvPr>
            <p:cNvCxnSpPr/>
            <p:nvPr/>
          </p:nvCxnSpPr>
          <p:spPr>
            <a:xfrm rot="10800000" flipH="1">
              <a:off x="2566988" y="4410202"/>
              <a:ext cx="15875" cy="644524"/>
            </a:xfrm>
            <a:prstGeom prst="straightConnector1">
              <a:avLst/>
            </a:prstGeom>
            <a:noFill/>
            <a:ln w="76200" cap="rnd" cmpd="sng">
              <a:solidFill>
                <a:schemeClr val="bg2">
                  <a:lumMod val="65000"/>
                </a:schemeClr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26" name="Shape 585">
              <a:extLst>
                <a:ext uri="{FF2B5EF4-FFF2-40B4-BE49-F238E27FC236}">
                  <a16:creationId xmlns:a16="http://schemas.microsoft.com/office/drawing/2014/main" id="{0E00405E-016B-4880-A12A-F193A296BA83}"/>
                </a:ext>
              </a:extLst>
            </p:cNvPr>
            <p:cNvCxnSpPr/>
            <p:nvPr/>
          </p:nvCxnSpPr>
          <p:spPr>
            <a:xfrm flipH="1">
              <a:off x="2566988" y="5748463"/>
              <a:ext cx="15875" cy="314324"/>
            </a:xfrm>
            <a:prstGeom prst="straightConnector1">
              <a:avLst/>
            </a:prstGeom>
            <a:noFill/>
            <a:ln w="76200" cap="rnd" cmpd="sng">
              <a:solidFill>
                <a:schemeClr val="bg2">
                  <a:lumMod val="65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" name="Shape 586">
              <a:extLst>
                <a:ext uri="{FF2B5EF4-FFF2-40B4-BE49-F238E27FC236}">
                  <a16:creationId xmlns:a16="http://schemas.microsoft.com/office/drawing/2014/main" id="{A059DD3E-03DD-4582-8D96-809177B5BA85}"/>
                </a:ext>
              </a:extLst>
            </p:cNvPr>
            <p:cNvCxnSpPr/>
            <p:nvPr/>
          </p:nvCxnSpPr>
          <p:spPr>
            <a:xfrm>
              <a:off x="433387" y="6080252"/>
              <a:ext cx="2149474" cy="0"/>
            </a:xfrm>
            <a:prstGeom prst="straightConnector1">
              <a:avLst/>
            </a:prstGeom>
            <a:noFill/>
            <a:ln w="76200" cap="rnd" cmpd="sng">
              <a:solidFill>
                <a:schemeClr val="bg2">
                  <a:lumMod val="65000"/>
                </a:schemeClr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29" name="Shape 588">
              <a:extLst>
                <a:ext uri="{FF2B5EF4-FFF2-40B4-BE49-F238E27FC236}">
                  <a16:creationId xmlns:a16="http://schemas.microsoft.com/office/drawing/2014/main" id="{1858680E-6BA9-4063-AA9A-8D1DD33ACFF9}"/>
                </a:ext>
              </a:extLst>
            </p:cNvPr>
            <p:cNvSpPr txBox="1"/>
            <p:nvPr/>
          </p:nvSpPr>
          <p:spPr>
            <a:xfrm>
              <a:off x="-971549" y="6575552"/>
              <a:ext cx="2743199" cy="596900"/>
            </a:xfrm>
            <a:prstGeom prst="rect">
              <a:avLst/>
            </a:prstGeom>
            <a:noFill/>
            <a:ln w="76200" cap="flat" cmpd="sng">
              <a:solidFill>
                <a:schemeClr val="bg2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>
                <a:buClr>
                  <a:schemeClr val="lt1"/>
                </a:buClr>
                <a:buSzPct val="25000"/>
              </a:pPr>
              <a:r>
                <a:rPr lang="en-US" sz="1800" u="none" strike="noStrike" cap="non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print('</a:t>
              </a:r>
              <a:r>
                <a:rPr lang="en-US" sz="18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Finis')</a:t>
              </a:r>
              <a:endParaRPr lang="en-US" sz="1800" u="none" strike="noStrike" cap="none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30" name="Shape 589">
              <a:extLst>
                <a:ext uri="{FF2B5EF4-FFF2-40B4-BE49-F238E27FC236}">
                  <a16:creationId xmlns:a16="http://schemas.microsoft.com/office/drawing/2014/main" id="{09392BC6-E956-497B-A705-115984363180}"/>
                </a:ext>
              </a:extLst>
            </p:cNvPr>
            <p:cNvSpPr txBox="1"/>
            <p:nvPr/>
          </p:nvSpPr>
          <p:spPr>
            <a:xfrm>
              <a:off x="2198688" y="1025652"/>
              <a:ext cx="725486" cy="622299"/>
            </a:xfrm>
            <a:prstGeom prst="rect">
              <a:avLst/>
            </a:prstGeom>
            <a:noFill/>
            <a:ln w="76200" cap="flat" cmpd="sng">
              <a:solidFill>
                <a:schemeClr val="bg2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1800" u="none" strike="noStrike" cap="non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Yes</a:t>
              </a:r>
            </a:p>
          </p:txBody>
        </p:sp>
        <p:sp>
          <p:nvSpPr>
            <p:cNvPr id="32" name="Shape 591">
              <a:extLst>
                <a:ext uri="{FF2B5EF4-FFF2-40B4-BE49-F238E27FC236}">
                  <a16:creationId xmlns:a16="http://schemas.microsoft.com/office/drawing/2014/main" id="{32BBE0E3-10EA-4A0B-B416-7B9C1C1E9B0D}"/>
                </a:ext>
              </a:extLst>
            </p:cNvPr>
            <p:cNvSpPr txBox="1"/>
            <p:nvPr/>
          </p:nvSpPr>
          <p:spPr>
            <a:xfrm>
              <a:off x="-563869" y="2526717"/>
              <a:ext cx="725399" cy="622199"/>
            </a:xfrm>
            <a:prstGeom prst="rect">
              <a:avLst/>
            </a:prstGeom>
            <a:noFill/>
            <a:ln w="76200" cap="flat" cmpd="sng">
              <a:solidFill>
                <a:schemeClr val="bg2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180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No</a:t>
              </a:r>
            </a:p>
          </p:txBody>
        </p:sp>
        <p:sp>
          <p:nvSpPr>
            <p:cNvPr id="33" name="Shape 591">
              <a:extLst>
                <a:ext uri="{FF2B5EF4-FFF2-40B4-BE49-F238E27FC236}">
                  <a16:creationId xmlns:a16="http://schemas.microsoft.com/office/drawing/2014/main" id="{8CC90C4C-E845-4C52-BD2D-5AF9FBFCDB41}"/>
                </a:ext>
              </a:extLst>
            </p:cNvPr>
            <p:cNvSpPr txBox="1"/>
            <p:nvPr/>
          </p:nvSpPr>
          <p:spPr>
            <a:xfrm>
              <a:off x="-552589" y="5203275"/>
              <a:ext cx="725399" cy="622199"/>
            </a:xfrm>
            <a:prstGeom prst="rect">
              <a:avLst/>
            </a:prstGeom>
            <a:noFill/>
            <a:ln w="76200" cap="flat" cmpd="sng">
              <a:solidFill>
                <a:schemeClr val="bg2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180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No</a:t>
              </a:r>
            </a:p>
          </p:txBody>
        </p:sp>
        <p:sp>
          <p:nvSpPr>
            <p:cNvPr id="34" name="Shape 589">
              <a:extLst>
                <a:ext uri="{FF2B5EF4-FFF2-40B4-BE49-F238E27FC236}">
                  <a16:creationId xmlns:a16="http://schemas.microsoft.com/office/drawing/2014/main" id="{F6D57CFD-A66F-4A3C-9B96-6C9AF4B7A91D}"/>
                </a:ext>
              </a:extLst>
            </p:cNvPr>
            <p:cNvSpPr txBox="1"/>
            <p:nvPr/>
          </p:nvSpPr>
          <p:spPr>
            <a:xfrm>
              <a:off x="2198688" y="3720112"/>
              <a:ext cx="725486" cy="622299"/>
            </a:xfrm>
            <a:prstGeom prst="rect">
              <a:avLst/>
            </a:prstGeom>
            <a:noFill/>
            <a:ln w="76200" cap="flat" cmpd="sng">
              <a:solidFill>
                <a:schemeClr val="bg2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1800" u="none" strike="noStrike" cap="non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循环结构</a:t>
            </a:r>
          </a:p>
        </p:txBody>
      </p:sp>
      <p:sp>
        <p:nvSpPr>
          <p:cNvPr id="18" name="Shape 613">
            <a:extLst>
              <a:ext uri="{FF2B5EF4-FFF2-40B4-BE49-F238E27FC236}">
                <a16:creationId xmlns:a16="http://schemas.microsoft.com/office/drawing/2014/main" id="{56C4316E-A18E-40C1-9B02-141977854CA2}"/>
              </a:ext>
            </a:extLst>
          </p:cNvPr>
          <p:cNvSpPr txBox="1"/>
          <p:nvPr/>
        </p:nvSpPr>
        <p:spPr>
          <a:xfrm>
            <a:off x="4249448" y="5715177"/>
            <a:ext cx="7944519" cy="11931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zh-CN" altLang="en-US" sz="2400" u="none" strike="noStrike" cap="none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循环需要有一个条件“</a:t>
            </a:r>
            <a:r>
              <a:rPr lang="en-US" altLang="zh-CN" sz="2400" u="none" strike="noStrike" cap="none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zh-CN" altLang="en-US" sz="2400" u="none" strike="noStrike" cap="none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”的改变，来达到循环的跳出条件，避免无限循环</a:t>
            </a:r>
            <a:endParaRPr lang="en-US" sz="2400" u="none" strike="noStrike" cap="none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D32908E-D3F6-4672-9F37-17EAD2A003E4}"/>
              </a:ext>
            </a:extLst>
          </p:cNvPr>
          <p:cNvGrpSpPr/>
          <p:nvPr/>
        </p:nvGrpSpPr>
        <p:grpSpPr>
          <a:xfrm>
            <a:off x="5029412" y="1778152"/>
            <a:ext cx="6714849" cy="3882893"/>
            <a:chOff x="5182744" y="1123812"/>
            <a:chExt cx="7839110" cy="4267199"/>
          </a:xfrm>
        </p:grpSpPr>
        <p:sp>
          <p:nvSpPr>
            <p:cNvPr id="3" name="Shape 597">
              <a:extLst>
                <a:ext uri="{FF2B5EF4-FFF2-40B4-BE49-F238E27FC236}">
                  <a16:creationId xmlns:a16="http://schemas.microsoft.com/office/drawing/2014/main" id="{3556EDD5-0724-428A-B83C-B2985385B653}"/>
                </a:ext>
              </a:extLst>
            </p:cNvPr>
            <p:cNvSpPr txBox="1"/>
            <p:nvPr/>
          </p:nvSpPr>
          <p:spPr>
            <a:xfrm>
              <a:off x="11028054" y="1123812"/>
              <a:ext cx="1993800" cy="42671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zh-CN" altLang="en-US" sz="28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输出</a:t>
              </a:r>
              <a:r>
                <a:rPr lang="en-US" sz="3200" u="none" strike="noStrike" cap="non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4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3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2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1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2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Finish</a:t>
              </a:r>
              <a:r>
                <a:rPr lang="en-US" sz="3200" u="none" strike="noStrike" cap="non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!</a:t>
              </a:r>
            </a:p>
          </p:txBody>
        </p:sp>
        <p:sp>
          <p:nvSpPr>
            <p:cNvPr id="4" name="Shape 598">
              <a:extLst>
                <a:ext uri="{FF2B5EF4-FFF2-40B4-BE49-F238E27FC236}">
                  <a16:creationId xmlns:a16="http://schemas.microsoft.com/office/drawing/2014/main" id="{F9BFF495-A7A2-4F31-BF0F-537569566C2D}"/>
                </a:ext>
              </a:extLst>
            </p:cNvPr>
            <p:cNvSpPr txBox="1"/>
            <p:nvPr/>
          </p:nvSpPr>
          <p:spPr>
            <a:xfrm>
              <a:off x="5182744" y="1329275"/>
              <a:ext cx="3895178" cy="3876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Python</a:t>
              </a:r>
              <a:r>
                <a:rPr lang="zh-CN" altLang="en-US" sz="3200" u="none" strike="noStrike" cap="non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程序：</a:t>
              </a:r>
              <a:endParaRPr lang="en-US" sz="3200" u="none" strike="noStrike" cap="none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u="none" strike="noStrike" cap="none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2400" u="none" strike="noStrike" cap="non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urier" charset="0"/>
                  <a:ea typeface="Courier" charset="0"/>
                  <a:cs typeface="Courier" charset="0"/>
                  <a:sym typeface="Cabin"/>
                </a:rPr>
                <a:t>n = 5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2400" u="none" strike="noStrike" cap="non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urier" charset="0"/>
                  <a:ea typeface="Courier" charset="0"/>
                  <a:cs typeface="Courier" charset="0"/>
                  <a:sym typeface="Cabin"/>
                </a:rPr>
                <a:t>while n &gt; 0 :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2400" u="none" strike="noStrike" cap="non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urier" charset="0"/>
                  <a:ea typeface="Courier" charset="0"/>
                  <a:cs typeface="Courier" charset="0"/>
                  <a:sym typeface="Cabin"/>
                </a:rPr>
                <a:t>    print(n)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2400" u="none" strike="noStrike" cap="non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urier" charset="0"/>
                  <a:ea typeface="Courier" charset="0"/>
                  <a:cs typeface="Courier" charset="0"/>
                  <a:sym typeface="Cabin"/>
                </a:rPr>
                <a:t>    n = n – 1</a:t>
              </a:r>
            </a:p>
            <a:p>
              <a:pPr lvl="0">
                <a:buClr>
                  <a:srgbClr val="FFFF00"/>
                </a:buClr>
                <a:buSzPct val="25000"/>
              </a:pPr>
              <a:r>
                <a:rPr lang="en-US" sz="24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urier" charset="0"/>
                  <a:ea typeface="Courier" charset="0"/>
                  <a:cs typeface="Courier" charset="0"/>
                  <a:sym typeface="Cabin"/>
                </a:rPr>
                <a:t>p</a:t>
              </a:r>
              <a:r>
                <a:rPr lang="en-US" sz="2400" u="none" strike="noStrike" cap="non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urier" charset="0"/>
                  <a:ea typeface="Courier" charset="0"/>
                  <a:cs typeface="Courier" charset="0"/>
                  <a:sym typeface="Cabin"/>
                </a:rPr>
                <a:t>rint(‘Finish</a:t>
              </a:r>
              <a:r>
                <a:rPr lang="en-US" sz="24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urier" charset="0"/>
                  <a:ea typeface="Courier" charset="0"/>
                  <a:cs typeface="Courier" charset="0"/>
                  <a:sym typeface="Cabin"/>
                </a:rPr>
                <a:t>!'</a:t>
              </a:r>
              <a:r>
                <a:rPr lang="en-US" sz="2400" b="1" u="none" strike="noStrike" cap="non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urier" charset="0"/>
                  <a:ea typeface="Courier" charset="0"/>
                  <a:cs typeface="Courier" charset="0"/>
                  <a:sym typeface="Cabin"/>
                </a:rPr>
                <a:t>)</a:t>
              </a:r>
            </a:p>
          </p:txBody>
        </p:sp>
        <p:cxnSp>
          <p:nvCxnSpPr>
            <p:cNvPr id="6" name="Shape 600">
              <a:extLst>
                <a:ext uri="{FF2B5EF4-FFF2-40B4-BE49-F238E27FC236}">
                  <a16:creationId xmlns:a16="http://schemas.microsoft.com/office/drawing/2014/main" id="{1F58A797-9BF5-4A98-8288-E2A6033C5BD5}"/>
                </a:ext>
              </a:extLst>
            </p:cNvPr>
            <p:cNvCxnSpPr/>
            <p:nvPr/>
          </p:nvCxnSpPr>
          <p:spPr>
            <a:xfrm flipH="1">
              <a:off x="7820621" y="2563724"/>
              <a:ext cx="2720973" cy="1231901"/>
            </a:xfrm>
            <a:prstGeom prst="straightConnector1">
              <a:avLst/>
            </a:prstGeom>
            <a:noFill/>
            <a:ln w="50800" cap="rnd" cmpd="sng">
              <a:solidFill>
                <a:schemeClr val="accent4">
                  <a:lumMod val="50000"/>
                </a:schemeClr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17" name="Shape 612">
              <a:extLst>
                <a:ext uri="{FF2B5EF4-FFF2-40B4-BE49-F238E27FC236}">
                  <a16:creationId xmlns:a16="http://schemas.microsoft.com/office/drawing/2014/main" id="{2A85D3FD-6B16-43FF-9B48-DC7A1BDE01C9}"/>
                </a:ext>
              </a:extLst>
            </p:cNvPr>
            <p:cNvCxnSpPr/>
            <p:nvPr/>
          </p:nvCxnSpPr>
          <p:spPr>
            <a:xfrm flipH="1" flipV="1">
              <a:off x="9077921" y="4832796"/>
              <a:ext cx="1692273" cy="336016"/>
            </a:xfrm>
            <a:prstGeom prst="straightConnector1">
              <a:avLst/>
            </a:prstGeom>
            <a:noFill/>
            <a:ln w="50800" cap="rnd" cmpd="sng">
              <a:solidFill>
                <a:schemeClr val="accent4">
                  <a:lumMod val="50000"/>
                </a:schemeClr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23" name="Shape 619">
              <a:extLst>
                <a:ext uri="{FF2B5EF4-FFF2-40B4-BE49-F238E27FC236}">
                  <a16:creationId xmlns:a16="http://schemas.microsoft.com/office/drawing/2014/main" id="{A5D20D6E-222C-48B8-A074-FAA2546B9589}"/>
                </a:ext>
              </a:extLst>
            </p:cNvPr>
            <p:cNvCxnSpPr/>
            <p:nvPr/>
          </p:nvCxnSpPr>
          <p:spPr>
            <a:xfrm flipH="1" flipV="1">
              <a:off x="7820621" y="3924212"/>
              <a:ext cx="2798761" cy="636587"/>
            </a:xfrm>
            <a:prstGeom prst="straightConnector1">
              <a:avLst/>
            </a:prstGeom>
            <a:noFill/>
            <a:ln w="50800" cap="rnd" cmpd="sng">
              <a:solidFill>
                <a:schemeClr val="accent4">
                  <a:lumMod val="50000"/>
                </a:schemeClr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FE547E5-97FE-4859-B0B8-B16F01C1F5C3}"/>
              </a:ext>
            </a:extLst>
          </p:cNvPr>
          <p:cNvGrpSpPr/>
          <p:nvPr/>
        </p:nvGrpSpPr>
        <p:grpSpPr>
          <a:xfrm>
            <a:off x="343315" y="1874411"/>
            <a:ext cx="3682663" cy="4814191"/>
            <a:chOff x="-1242417" y="-50353"/>
            <a:chExt cx="5435699" cy="6692999"/>
          </a:xfrm>
        </p:grpSpPr>
        <p:cxnSp>
          <p:nvCxnSpPr>
            <p:cNvPr id="5" name="Shape 599">
              <a:extLst>
                <a:ext uri="{FF2B5EF4-FFF2-40B4-BE49-F238E27FC236}">
                  <a16:creationId xmlns:a16="http://schemas.microsoft.com/office/drawing/2014/main" id="{4EF309AA-2A69-4FD0-9950-96AA2C245EB1}"/>
                </a:ext>
              </a:extLst>
            </p:cNvPr>
            <p:cNvCxnSpPr/>
            <p:nvPr/>
          </p:nvCxnSpPr>
          <p:spPr>
            <a:xfrm rot="10800000">
              <a:off x="529119" y="699127"/>
              <a:ext cx="14400" cy="566699"/>
            </a:xfrm>
            <a:prstGeom prst="straightConnector1">
              <a:avLst/>
            </a:prstGeom>
            <a:noFill/>
            <a:ln w="76200" cap="rnd" cmpd="sng">
              <a:solidFill>
                <a:schemeClr val="bg2">
                  <a:lumMod val="50000"/>
                </a:schemeClr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7" name="Shape 601">
              <a:extLst>
                <a:ext uri="{FF2B5EF4-FFF2-40B4-BE49-F238E27FC236}">
                  <a16:creationId xmlns:a16="http://schemas.microsoft.com/office/drawing/2014/main" id="{860DBBC3-8386-4D70-87EE-81F7D5611273}"/>
                </a:ext>
              </a:extLst>
            </p:cNvPr>
            <p:cNvSpPr/>
            <p:nvPr/>
          </p:nvSpPr>
          <p:spPr>
            <a:xfrm>
              <a:off x="-886817" y="1245047"/>
              <a:ext cx="2870100" cy="1269899"/>
            </a:xfrm>
            <a:prstGeom prst="diamond">
              <a:avLst/>
            </a:prstGeom>
            <a:noFill/>
            <a:ln w="76200" cap="flat" cmpd="sng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2400" u="none" strike="noStrike" cap="none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 &gt; 0 ?</a:t>
              </a:r>
            </a:p>
          </p:txBody>
        </p:sp>
        <p:cxnSp>
          <p:nvCxnSpPr>
            <p:cNvPr id="8" name="Shape 602">
              <a:extLst>
                <a:ext uri="{FF2B5EF4-FFF2-40B4-BE49-F238E27FC236}">
                  <a16:creationId xmlns:a16="http://schemas.microsoft.com/office/drawing/2014/main" id="{0B7E9E26-4DC1-4C9E-B0A8-F530FD0EF292}"/>
                </a:ext>
              </a:extLst>
            </p:cNvPr>
            <p:cNvCxnSpPr/>
            <p:nvPr/>
          </p:nvCxnSpPr>
          <p:spPr>
            <a:xfrm rot="10800000" flipH="1">
              <a:off x="527644" y="2514997"/>
              <a:ext cx="20699" cy="2317799"/>
            </a:xfrm>
            <a:prstGeom prst="straightConnector1">
              <a:avLst/>
            </a:prstGeom>
            <a:noFill/>
            <a:ln w="76200" cap="rnd" cmpd="sng">
              <a:solidFill>
                <a:schemeClr val="bg2">
                  <a:lumMod val="50000"/>
                </a:schemeClr>
              </a:solidFill>
              <a:prstDash val="solid"/>
              <a:miter/>
              <a:headEnd type="none" w="med" len="med"/>
              <a:tailEnd type="stealth" w="med" len="med"/>
            </a:ln>
          </p:spPr>
        </p:cxnSp>
        <p:cxnSp>
          <p:nvCxnSpPr>
            <p:cNvPr id="9" name="Shape 603">
              <a:extLst>
                <a:ext uri="{FF2B5EF4-FFF2-40B4-BE49-F238E27FC236}">
                  <a16:creationId xmlns:a16="http://schemas.microsoft.com/office/drawing/2014/main" id="{6F127A5C-30AA-4344-B5C2-4BE237DDA038}"/>
                </a:ext>
              </a:extLst>
            </p:cNvPr>
            <p:cNvCxnSpPr/>
            <p:nvPr/>
          </p:nvCxnSpPr>
          <p:spPr>
            <a:xfrm rot="10800000">
              <a:off x="1970682" y="1873696"/>
              <a:ext cx="777875" cy="15875"/>
            </a:xfrm>
            <a:prstGeom prst="straightConnector1">
              <a:avLst/>
            </a:prstGeom>
            <a:noFill/>
            <a:ln w="76200" cap="rnd" cmpd="sng">
              <a:solidFill>
                <a:schemeClr val="bg2">
                  <a:lumMod val="5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0" name="Shape 604">
              <a:extLst>
                <a:ext uri="{FF2B5EF4-FFF2-40B4-BE49-F238E27FC236}">
                  <a16:creationId xmlns:a16="http://schemas.microsoft.com/office/drawing/2014/main" id="{496FFE1C-3BC7-444F-B584-553A6E542E1B}"/>
                </a:ext>
              </a:extLst>
            </p:cNvPr>
            <p:cNvCxnSpPr/>
            <p:nvPr/>
          </p:nvCxnSpPr>
          <p:spPr>
            <a:xfrm rot="10800000" flipH="1">
              <a:off x="2715220" y="1873697"/>
              <a:ext cx="15875" cy="644524"/>
            </a:xfrm>
            <a:prstGeom prst="straightConnector1">
              <a:avLst/>
            </a:prstGeom>
            <a:noFill/>
            <a:ln w="76200" cap="rnd" cmpd="sng">
              <a:solidFill>
                <a:schemeClr val="bg2">
                  <a:lumMod val="50000"/>
                </a:schemeClr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11" name="Shape 605">
              <a:extLst>
                <a:ext uri="{FF2B5EF4-FFF2-40B4-BE49-F238E27FC236}">
                  <a16:creationId xmlns:a16="http://schemas.microsoft.com/office/drawing/2014/main" id="{3901E82B-081D-4124-9B49-705EE80E5D1C}"/>
                </a:ext>
              </a:extLst>
            </p:cNvPr>
            <p:cNvCxnSpPr>
              <a:stCxn id="24" idx="2"/>
            </p:cNvCxnSpPr>
            <p:nvPr/>
          </p:nvCxnSpPr>
          <p:spPr>
            <a:xfrm flipH="1">
              <a:off x="2715232" y="4496346"/>
              <a:ext cx="4800" cy="300000"/>
            </a:xfrm>
            <a:prstGeom prst="straightConnector1">
              <a:avLst/>
            </a:prstGeom>
            <a:noFill/>
            <a:ln w="76200" cap="rnd" cmpd="sng">
              <a:solidFill>
                <a:schemeClr val="bg2">
                  <a:lumMod val="5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607">
              <a:extLst>
                <a:ext uri="{FF2B5EF4-FFF2-40B4-BE49-F238E27FC236}">
                  <a16:creationId xmlns:a16="http://schemas.microsoft.com/office/drawing/2014/main" id="{C5B17246-8AC7-4338-93D6-372FAE5BB976}"/>
                </a:ext>
              </a:extLst>
            </p:cNvPr>
            <p:cNvCxnSpPr/>
            <p:nvPr/>
          </p:nvCxnSpPr>
          <p:spPr>
            <a:xfrm>
              <a:off x="543519" y="4799459"/>
              <a:ext cx="2187600" cy="14400"/>
            </a:xfrm>
            <a:prstGeom prst="straightConnector1">
              <a:avLst/>
            </a:prstGeom>
            <a:noFill/>
            <a:ln w="76200" cap="rnd" cmpd="sng">
              <a:solidFill>
                <a:schemeClr val="bg2">
                  <a:lumMod val="5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" name="Shape 608">
              <a:extLst>
                <a:ext uri="{FF2B5EF4-FFF2-40B4-BE49-F238E27FC236}">
                  <a16:creationId xmlns:a16="http://schemas.microsoft.com/office/drawing/2014/main" id="{54AB0F2A-CA1A-42CD-9536-F40DF29A1133}"/>
                </a:ext>
              </a:extLst>
            </p:cNvPr>
            <p:cNvCxnSpPr/>
            <p:nvPr/>
          </p:nvCxnSpPr>
          <p:spPr>
            <a:xfrm flipH="1">
              <a:off x="-1242417" y="1889572"/>
              <a:ext cx="396874" cy="3174"/>
            </a:xfrm>
            <a:prstGeom prst="straightConnector1">
              <a:avLst/>
            </a:prstGeom>
            <a:noFill/>
            <a:ln w="76200" cap="rnd" cmpd="sng">
              <a:solidFill>
                <a:schemeClr val="bg2">
                  <a:lumMod val="50000"/>
                </a:schemeClr>
              </a:solidFill>
              <a:prstDash val="solid"/>
              <a:miter/>
              <a:headEnd type="none" w="med" len="med"/>
              <a:tailEnd type="stealth" w="med" len="med"/>
            </a:ln>
          </p:spPr>
        </p:cxnSp>
        <p:cxnSp>
          <p:nvCxnSpPr>
            <p:cNvPr id="14" name="Shape 609">
              <a:extLst>
                <a:ext uri="{FF2B5EF4-FFF2-40B4-BE49-F238E27FC236}">
                  <a16:creationId xmlns:a16="http://schemas.microsoft.com/office/drawing/2014/main" id="{3FD07BD0-6D0A-4AF2-B9DB-347AAD780185}"/>
                </a:ext>
              </a:extLst>
            </p:cNvPr>
            <p:cNvCxnSpPr/>
            <p:nvPr/>
          </p:nvCxnSpPr>
          <p:spPr>
            <a:xfrm rot="10800000" flipH="1">
              <a:off x="530819" y="5277421"/>
              <a:ext cx="15899" cy="644400"/>
            </a:xfrm>
            <a:prstGeom prst="straightConnector1">
              <a:avLst/>
            </a:prstGeom>
            <a:noFill/>
            <a:ln w="76200" cap="rnd" cmpd="sng">
              <a:solidFill>
                <a:schemeClr val="bg2">
                  <a:lumMod val="50000"/>
                </a:schemeClr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15" name="Shape 610">
              <a:extLst>
                <a:ext uri="{FF2B5EF4-FFF2-40B4-BE49-F238E27FC236}">
                  <a16:creationId xmlns:a16="http://schemas.microsoft.com/office/drawing/2014/main" id="{956562CF-41D4-4E48-9A1E-8147E5F1F4A8}"/>
                </a:ext>
              </a:extLst>
            </p:cNvPr>
            <p:cNvCxnSpPr/>
            <p:nvPr/>
          </p:nvCxnSpPr>
          <p:spPr>
            <a:xfrm flipV="1">
              <a:off x="-1209080" y="1873697"/>
              <a:ext cx="1" cy="3478786"/>
            </a:xfrm>
            <a:prstGeom prst="straightConnector1">
              <a:avLst/>
            </a:prstGeom>
            <a:noFill/>
            <a:ln w="76200" cap="rnd" cmpd="sng">
              <a:solidFill>
                <a:schemeClr val="bg2">
                  <a:lumMod val="50000"/>
                </a:schemeClr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16" name="Shape 611">
              <a:extLst>
                <a:ext uri="{FF2B5EF4-FFF2-40B4-BE49-F238E27FC236}">
                  <a16:creationId xmlns:a16="http://schemas.microsoft.com/office/drawing/2014/main" id="{01A811B9-02EE-4797-8273-95645248ADDB}"/>
                </a:ext>
              </a:extLst>
            </p:cNvPr>
            <p:cNvCxnSpPr/>
            <p:nvPr/>
          </p:nvCxnSpPr>
          <p:spPr>
            <a:xfrm>
              <a:off x="-1224955" y="5294759"/>
              <a:ext cx="1752600" cy="0"/>
            </a:xfrm>
            <a:prstGeom prst="straightConnector1">
              <a:avLst/>
            </a:prstGeom>
            <a:noFill/>
            <a:ln w="76200" cap="rnd" cmpd="sng">
              <a:solidFill>
                <a:schemeClr val="bg2">
                  <a:lumMod val="5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9" name="Shape 615">
              <a:extLst>
                <a:ext uri="{FF2B5EF4-FFF2-40B4-BE49-F238E27FC236}">
                  <a16:creationId xmlns:a16="http://schemas.microsoft.com/office/drawing/2014/main" id="{6B99BBBB-E5FB-443A-A4EF-CBC6FF58BBCC}"/>
                </a:ext>
              </a:extLst>
            </p:cNvPr>
            <p:cNvSpPr txBox="1"/>
            <p:nvPr/>
          </p:nvSpPr>
          <p:spPr>
            <a:xfrm>
              <a:off x="-970951" y="5893247"/>
              <a:ext cx="3051274" cy="749399"/>
            </a:xfrm>
            <a:prstGeom prst="rect">
              <a:avLst/>
            </a:prstGeom>
            <a:noFill/>
            <a:ln w="76200" cap="flat" cmpd="sng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>
                <a:buClr>
                  <a:schemeClr val="lt1"/>
                </a:buClr>
                <a:buSzPct val="25000"/>
              </a:pPr>
              <a:r>
                <a:rPr lang="en-US" sz="2400" u="none" strike="noStrike" cap="non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print(‘Finish!</a:t>
              </a:r>
              <a:r>
                <a:rPr lang="en-US" sz="24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')</a:t>
              </a:r>
              <a:endParaRPr lang="en-US" sz="2400" u="none" strike="noStrike" cap="none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0" name="Shape 616">
              <a:extLst>
                <a:ext uri="{FF2B5EF4-FFF2-40B4-BE49-F238E27FC236}">
                  <a16:creationId xmlns:a16="http://schemas.microsoft.com/office/drawing/2014/main" id="{3C36D3F2-2775-4E01-BD6A-03E4C1B49666}"/>
                </a:ext>
              </a:extLst>
            </p:cNvPr>
            <p:cNvSpPr txBox="1"/>
            <p:nvPr/>
          </p:nvSpPr>
          <p:spPr>
            <a:xfrm>
              <a:off x="2350094" y="1130747"/>
              <a:ext cx="997649" cy="622299"/>
            </a:xfrm>
            <a:prstGeom prst="rect">
              <a:avLst/>
            </a:prstGeom>
            <a:noFill/>
            <a:ln w="9525" cap="flat" cmpd="sng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2400" u="none" strike="noStrike" cap="none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Yes</a:t>
              </a:r>
            </a:p>
          </p:txBody>
        </p:sp>
        <p:sp>
          <p:nvSpPr>
            <p:cNvPr id="21" name="Shape 617">
              <a:extLst>
                <a:ext uri="{FF2B5EF4-FFF2-40B4-BE49-F238E27FC236}">
                  <a16:creationId xmlns:a16="http://schemas.microsoft.com/office/drawing/2014/main" id="{165DDCA6-BBB3-4C17-9CEB-28E20C2691A8}"/>
                </a:ext>
              </a:extLst>
            </p:cNvPr>
            <p:cNvSpPr txBox="1"/>
            <p:nvPr/>
          </p:nvSpPr>
          <p:spPr>
            <a:xfrm>
              <a:off x="-912217" y="-50353"/>
              <a:ext cx="2921099" cy="749399"/>
            </a:xfrm>
            <a:prstGeom prst="rect">
              <a:avLst/>
            </a:prstGeom>
            <a:noFill/>
            <a:ln w="76200" cap="flat" cmpd="sng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2400" u="none" strike="noStrike" cap="none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 = 5</a:t>
              </a:r>
            </a:p>
          </p:txBody>
        </p:sp>
        <p:sp>
          <p:nvSpPr>
            <p:cNvPr id="22" name="Shape 618">
              <a:extLst>
                <a:ext uri="{FF2B5EF4-FFF2-40B4-BE49-F238E27FC236}">
                  <a16:creationId xmlns:a16="http://schemas.microsoft.com/office/drawing/2014/main" id="{802D6CED-9EA8-46A8-A856-61C0FC462967}"/>
                </a:ext>
              </a:extLst>
            </p:cNvPr>
            <p:cNvSpPr txBox="1"/>
            <p:nvPr/>
          </p:nvSpPr>
          <p:spPr>
            <a:xfrm>
              <a:off x="1272183" y="2527747"/>
              <a:ext cx="2921099" cy="749399"/>
            </a:xfrm>
            <a:prstGeom prst="rect">
              <a:avLst/>
            </a:prstGeom>
            <a:noFill/>
            <a:ln w="76200" cap="flat" cmpd="sng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2400" u="none" strike="noStrike" cap="non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print(n)</a:t>
              </a:r>
            </a:p>
          </p:txBody>
        </p:sp>
        <p:sp>
          <p:nvSpPr>
            <p:cNvPr id="24" name="Shape 606">
              <a:extLst>
                <a:ext uri="{FF2B5EF4-FFF2-40B4-BE49-F238E27FC236}">
                  <a16:creationId xmlns:a16="http://schemas.microsoft.com/office/drawing/2014/main" id="{B52B3252-8FA0-4E66-9CCF-E1310A5AD068}"/>
                </a:ext>
              </a:extLst>
            </p:cNvPr>
            <p:cNvSpPr txBox="1"/>
            <p:nvPr/>
          </p:nvSpPr>
          <p:spPr>
            <a:xfrm>
              <a:off x="1259483" y="3746947"/>
              <a:ext cx="2921099" cy="749399"/>
            </a:xfrm>
            <a:prstGeom prst="rect">
              <a:avLst/>
            </a:prstGeom>
            <a:noFill/>
            <a:ln w="76200" cap="flat" cmpd="sng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240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-US" sz="2400" u="none" strike="noStrike" cap="none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 = n -1</a:t>
              </a:r>
            </a:p>
          </p:txBody>
        </p:sp>
        <p:cxnSp>
          <p:nvCxnSpPr>
            <p:cNvPr id="25" name="Shape 620">
              <a:extLst>
                <a:ext uri="{FF2B5EF4-FFF2-40B4-BE49-F238E27FC236}">
                  <a16:creationId xmlns:a16="http://schemas.microsoft.com/office/drawing/2014/main" id="{48D26A42-C37B-4043-B483-1DED8E9B5C90}"/>
                </a:ext>
              </a:extLst>
            </p:cNvPr>
            <p:cNvCxnSpPr>
              <a:stCxn id="24" idx="0"/>
              <a:endCxn id="22" idx="2"/>
            </p:cNvCxnSpPr>
            <p:nvPr/>
          </p:nvCxnSpPr>
          <p:spPr>
            <a:xfrm flipV="1">
              <a:off x="2720033" y="3277146"/>
              <a:ext cx="12700" cy="469801"/>
            </a:xfrm>
            <a:prstGeom prst="straightConnector1">
              <a:avLst/>
            </a:prstGeom>
            <a:noFill/>
            <a:ln w="76200" cap="rnd" cmpd="sng">
              <a:solidFill>
                <a:schemeClr val="bg2">
                  <a:lumMod val="50000"/>
                </a:schemeClr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程序示例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01106" y="2187268"/>
            <a:ext cx="3834874" cy="4348507"/>
          </a:xfrm>
        </p:spPr>
        <p:txBody>
          <a:bodyPr rtlCol="0">
            <a:normAutofit fontScale="92500" lnSpcReduction="10000"/>
          </a:bodyPr>
          <a:lstStyle/>
          <a:p>
            <a:r>
              <a:rPr lang="en-US" altLang="zh-CN" sz="1800" dirty="0">
                <a:solidFill>
                  <a:srgbClr val="00B050"/>
                </a:solidFill>
              </a:rPr>
              <a:t># </a:t>
            </a:r>
            <a:r>
              <a:rPr lang="zh-CN" altLang="en-US" sz="1800" dirty="0">
                <a:solidFill>
                  <a:srgbClr val="00B050"/>
                </a:solidFill>
              </a:rPr>
              <a:t>计算半径从</a:t>
            </a:r>
            <a:r>
              <a:rPr lang="en-US" altLang="zh-CN" sz="1800" dirty="0">
                <a:solidFill>
                  <a:srgbClr val="00B050"/>
                </a:solidFill>
              </a:rPr>
              <a:t>1-10</a:t>
            </a:r>
            <a:r>
              <a:rPr lang="zh-CN" altLang="en-US" sz="1800" dirty="0">
                <a:solidFill>
                  <a:srgbClr val="00B050"/>
                </a:solidFill>
              </a:rPr>
              <a:t>的圆的面积（半径大于</a:t>
            </a:r>
            <a:r>
              <a:rPr lang="en-US" altLang="zh-CN" sz="1800" dirty="0">
                <a:solidFill>
                  <a:srgbClr val="00B050"/>
                </a:solidFill>
              </a:rPr>
              <a:t>0</a:t>
            </a:r>
            <a:r>
              <a:rPr lang="zh-CN" altLang="en-US" sz="1800" dirty="0">
                <a:solidFill>
                  <a:srgbClr val="00B050"/>
                </a:solidFill>
              </a:rPr>
              <a:t>）</a:t>
            </a:r>
          </a:p>
          <a:p>
            <a:br>
              <a:rPr lang="zh-CN" altLang="en-US" sz="18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pi = 3.14</a:t>
            </a:r>
          </a:p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r = -3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while r &lt; 10:</a:t>
            </a:r>
          </a:p>
          <a:p>
            <a:r>
              <a:rPr lang="en-US" altLang="zh-CN" sz="1800" dirty="0">
                <a:solidFill>
                  <a:srgbClr val="0070C0"/>
                </a:solidFill>
              </a:rPr>
              <a:t>  if r &gt; 0:</a:t>
            </a:r>
          </a:p>
          <a:p>
            <a:r>
              <a:rPr lang="en-US" altLang="zh-CN" sz="1800" dirty="0">
                <a:solidFill>
                  <a:srgbClr val="0070C0"/>
                </a:solidFill>
              </a:rPr>
              <a:t>    area = pi * r * r</a:t>
            </a:r>
          </a:p>
          <a:p>
            <a:r>
              <a:rPr lang="en-US" altLang="zh-CN" sz="1800" dirty="0">
                <a:solidFill>
                  <a:srgbClr val="0070C0"/>
                </a:solidFill>
              </a:rPr>
              <a:t>    print(area)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  r = r + 1</a:t>
            </a:r>
          </a:p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print('finish!')</a:t>
            </a:r>
          </a:p>
          <a:p>
            <a:pPr rtl="0"/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1011" y="2175927"/>
            <a:ext cx="5174504" cy="3711669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>
                <a:solidFill>
                  <a:schemeClr val="accent4">
                    <a:lumMod val="50000"/>
                  </a:schemeClr>
                </a:solidFill>
              </a:rPr>
              <a:t>顺序结构</a:t>
            </a:r>
            <a:endParaRPr lang="en-US" altLang="zh-CN" sz="2800" dirty="0">
              <a:solidFill>
                <a:schemeClr val="accent4">
                  <a:lumMod val="50000"/>
                </a:schemeClr>
              </a:solidFill>
            </a:endParaRPr>
          </a:p>
          <a:p>
            <a:pPr rtl="0"/>
            <a:r>
              <a:rPr lang="zh-CN" altLang="en-US" sz="2800" dirty="0">
                <a:solidFill>
                  <a:srgbClr val="0070C0"/>
                </a:solidFill>
              </a:rPr>
              <a:t>条件结构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rtl="0"/>
            <a:r>
              <a:rPr lang="zh-CN" altLang="en-US" sz="2800" dirty="0">
                <a:solidFill>
                  <a:srgbClr val="FF0000"/>
                </a:solidFill>
              </a:rPr>
              <a:t>循环结构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rtl="0"/>
            <a:r>
              <a:rPr lang="zh-CN" altLang="en-US" sz="2800" dirty="0">
                <a:solidFill>
                  <a:srgbClr val="00B050"/>
                </a:solidFill>
              </a:rPr>
              <a:t>注释</a:t>
            </a:r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教育主题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272_TF03462902_TF03462902" id="{46F2906C-D853-4779-85F3-12B3B02B6539}" vid="{92F8FFB8-36DF-4C86-955E-EC75BF255757}"/>
    </a:ext>
  </a:extLst>
</a:theme>
</file>

<file path=ppt/theme/theme2.xml><?xml version="1.0" encoding="utf-8"?>
<a:theme xmlns:a="http://schemas.openxmlformats.org/drawingml/2006/main" name="Office 主题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教育主题演示文稿，黑板插图设计（宽屏）</Template>
  <TotalTime>99</TotalTime>
  <Words>407</Words>
  <Application>Microsoft Office PowerPoint</Application>
  <PresentationFormat>宽屏</PresentationFormat>
  <Paragraphs>128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Cabin</vt:lpstr>
      <vt:lpstr>Courier</vt:lpstr>
      <vt:lpstr>宋体</vt:lpstr>
      <vt:lpstr>微软雅黑</vt:lpstr>
      <vt:lpstr>Arial</vt:lpstr>
      <vt:lpstr>Calibri</vt:lpstr>
      <vt:lpstr>Courier New</vt:lpstr>
      <vt:lpstr>Wingdings</vt:lpstr>
      <vt:lpstr>教育主题 16x9</vt:lpstr>
      <vt:lpstr>了解 Python</vt:lpstr>
      <vt:lpstr>组成 Python 程序的元素</vt:lpstr>
      <vt:lpstr>Python 的词语</vt:lpstr>
      <vt:lpstr>Python 的语句</vt:lpstr>
      <vt:lpstr>Python 程序的结构</vt:lpstr>
      <vt:lpstr>顺序结构</vt:lpstr>
      <vt:lpstr>条件结构</vt:lpstr>
      <vt:lpstr>循环结构</vt:lpstr>
      <vt:lpstr>程序示例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了解Python</dc:title>
  <dc:creator>qq yy</dc:creator>
  <cp:lastModifiedBy>qq yy</cp:lastModifiedBy>
  <cp:revision>17</cp:revision>
  <dcterms:created xsi:type="dcterms:W3CDTF">2018-03-22T07:25:26Z</dcterms:created>
  <dcterms:modified xsi:type="dcterms:W3CDTF">2018-03-22T09:04:44Z</dcterms:modified>
</cp:coreProperties>
</file>