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TMONA+EBGaramond-Regular" panose="020B060402020202020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FJCTS+PublicSans-Bold" panose="020B0604020202020204"/>
      <p:regular r:id="rId15"/>
    </p:embeddedFont>
    <p:embeddedFont>
      <p:font typeface="CFRUAJ+EBGaramond-Medium" panose="020B0604020202020204"/>
      <p:regular r:id="rId16"/>
    </p:embeddedFont>
    <p:embeddedFont>
      <p:font typeface="ILIIOR+EBGaramond-Bold" panose="020B0604020202020204"/>
      <p:regular r:id="rId17"/>
    </p:embeddedFont>
    <p:embeddedFont>
      <p:font typeface="KQGMTU+Arial-BoldMT" panose="020B0604020202020204"/>
      <p:regular r:id="rId18"/>
    </p:embeddedFont>
    <p:embeddedFont>
      <p:font typeface="PVLNNE+ArialMT" panose="020B0604020202020204"/>
      <p:regular r:id="rId19"/>
    </p:embeddedFont>
    <p:embeddedFont>
      <p:font typeface="RMKPBC+PublicSans-BoldItalic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4289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36206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GB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 SHOP  WEBSITE</a:t>
            </a:r>
            <a:r>
              <a:rPr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Website SRS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40846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Grocery shop website: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20" y="1142990"/>
            <a:ext cx="16584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034" y="1142990"/>
            <a:ext cx="397232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The main purpose of this document to define the software requirements for a grocery shop system.</a:t>
            </a:r>
          </a:p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This system will facilitate a management of inventory, </a:t>
            </a:r>
            <a:r>
              <a:rPr lang="en-GB" sz="1400" dirty="0" err="1">
                <a:solidFill>
                  <a:srgbClr val="FFFFFF"/>
                </a:solidFill>
                <a:latin typeface="CFRUAJ+EBGaramond-Medium"/>
                <a:cs typeface="CFRUAJ+EBGaramond-Medium"/>
              </a:rPr>
              <a:t>customer,transactions</a:t>
            </a: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and employee tasks in grocery store.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356" y="364332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V.Ranjith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2786064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K.Hariharasusdhan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321469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D.Mahesh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kumar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400051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B.Saravanan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356" y="435770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S.Vigneshwaran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3306" y="27860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3306" y="435770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3306" y="31432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3306" y="35718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3306" y="40005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</a:t>
            </a:r>
            <a:r>
              <a:rPr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lang="en-GB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Grocery shop website</a:t>
            </a:r>
            <a:r>
              <a:rPr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”</a:t>
            </a: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7224" y="2143749"/>
            <a:ext cx="2883995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02" y="714362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/>
              <a:t>Inventory Tracking System</a:t>
            </a:r>
            <a:r>
              <a:rPr lang="en-GB" dirty="0"/>
              <a:t>: Implement an inventory tracking system, such as inventory management software or an e-commerce platform with inventory management features. This system should help you keep track of your products, their quantities, and their status (in stock, out of stock, etc.).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Categorize Your Products</a:t>
            </a:r>
            <a:r>
              <a:rPr lang="en-GB" dirty="0"/>
              <a:t>: Group your grocery items into categories like fresh produce, dairy, meat, canned goods, etc. This helps you organize your inventory and makes it easier for customers to find products.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Set Par Levels</a:t>
            </a:r>
            <a:r>
              <a:rPr lang="en-GB" dirty="0"/>
              <a:t>: Determine the minimum and maximum stock levels for each product. When the stock falls below the minimum level, it should trigger a reorder.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Replenishment System</a:t>
            </a:r>
            <a:r>
              <a:rPr lang="en-GB" dirty="0"/>
              <a:t>: Implement a system that automatically reorders products when they reach the minimum stock level. This can be integrated with your suppliers or wholesalers.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Supplier Relationships</a:t>
            </a:r>
            <a:r>
              <a:rPr lang="en-GB" dirty="0"/>
              <a:t>: Establish strong relationships with your suppliers. Communicate your inventory needs, lead times, and quality expectations. </a:t>
            </a:r>
            <a:r>
              <a:rPr lang="en-GB" sz="1600" dirty="0"/>
              <a:t>Reliable</a:t>
            </a:r>
            <a:r>
              <a:rPr lang="en-GB" dirty="0"/>
              <a:t> suppliers are crucial to maintaining a well-stocked inventory.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928940"/>
            <a:ext cx="8215370" cy="19389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 A Grocery shop plays a fundamental role in providing essential food and household items to the community.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 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2357436"/>
            <a:ext cx="6797992" cy="571951"/>
          </a:xfrm>
        </p:spPr>
        <p:txBody>
          <a:bodyPr/>
          <a:lstStyle/>
          <a:p>
            <a:r>
              <a:rPr lang="en-US" b="1" dirty="0" err="1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</a:t>
            </a:r>
            <a:r>
              <a:rPr lang="en-US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lang="en-US" b="1" dirty="0" err="1">
                <a:solidFill>
                  <a:srgbClr val="C88C32"/>
                </a:solidFill>
                <a:latin typeface="ILIIOR+EBGaramond-Bold"/>
                <a:cs typeface="ILIIOR+EBGaramond-Bold"/>
              </a:rPr>
              <a:t>ourꢀtask</a:t>
            </a:r>
            <a:endParaRPr lang="en-US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0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/>
              <a:t>Real-time Inventory Updates</a:t>
            </a:r>
            <a:r>
              <a:rPr lang="en-GB" dirty="0"/>
              <a:t>: Ensure your inventory system provides real-time updates on product availability. Customers should see accurate stock levels on your website to prevent over-selling.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Batch and Expiry Tracking</a:t>
            </a:r>
            <a:r>
              <a:rPr lang="en-GB" dirty="0"/>
              <a:t>: Especially important for perishable items, track the batch and expiry dates of products. This helps prevent selling expired or spoiled goods.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First-In, First-Out (FIFO)</a:t>
            </a:r>
            <a:r>
              <a:rPr lang="en-GB" dirty="0"/>
              <a:t>: Implement a FIFO system to ensure older products are sold first. This minimizes waste and helps maintain product freshness.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3500444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dirty="0"/>
              <a:t>The success of a grocery shop relies on effective inventory </a:t>
            </a:r>
            <a:r>
              <a:rPr lang="en-GB" dirty="0" err="1"/>
              <a:t>management,quality</a:t>
            </a:r>
            <a:r>
              <a:rPr lang="en-GB" dirty="0"/>
              <a:t> </a:t>
            </a:r>
            <a:r>
              <a:rPr lang="en-GB" dirty="0" err="1"/>
              <a:t>products,competitive</a:t>
            </a:r>
            <a:r>
              <a:rPr lang="en-GB" dirty="0"/>
              <a:t> </a:t>
            </a:r>
            <a:r>
              <a:rPr lang="en-GB" dirty="0" err="1"/>
              <a:t>pricing,and</a:t>
            </a:r>
            <a:r>
              <a:rPr lang="en-GB" dirty="0"/>
              <a:t> excellent customer service.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https://github.com/demonsaravanan/naan-mudhalvan</a:t>
            </a:r>
            <a:endParaRPr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635</Words>
  <Application>Microsoft Office PowerPoint</Application>
  <PresentationFormat>On-screen Show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Arial</vt:lpstr>
      <vt:lpstr>CFJCTS+PublicSans-Bold</vt:lpstr>
      <vt:lpstr>BTMONA+EBGaramond-Regular</vt:lpstr>
      <vt:lpstr>RMKPBC+PublicSans-BoldItalic</vt:lpstr>
      <vt:lpstr>PVLNNE+ArialMT</vt:lpstr>
      <vt:lpstr>ILIIOR+EBGaramond-Bold</vt:lpstr>
      <vt:lpstr>KQGMTU+Arial-BoldMT</vt:lpstr>
      <vt:lpstr>CFRUAJ+EBGaramond-Medium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 A Grocery shop plays a fundamental role in providing essential food and household items to the community.    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ranjith kumar</dc:creator>
  <cp:lastModifiedBy>ranjith kumar</cp:lastModifiedBy>
  <cp:revision>14</cp:revision>
  <dcterms:modified xsi:type="dcterms:W3CDTF">2023-10-27T10:29:45Z</dcterms:modified>
</cp:coreProperties>
</file>