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7" r:id="rId6"/>
    <p:sldId id="276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7" r:id="rId16"/>
    <p:sldId id="288" r:id="rId17"/>
    <p:sldId id="289" r:id="rId18"/>
    <p:sldId id="290" r:id="rId19"/>
    <p:sldId id="293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53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2B25435A-6437-4A06-A4AF-283E031D29A4}" type="datetimeFigureOut">
              <a:rPr lang="es-MX" smtClean="0"/>
              <a:pPr/>
              <a:t>23/07/2014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FC6363DA-AC91-461D-A4C7-8B5049947DC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43240" y="533400"/>
            <a:ext cx="5500726" cy="2868168"/>
          </a:xfrm>
        </p:spPr>
        <p:txBody>
          <a:bodyPr/>
          <a:lstStyle/>
          <a:p>
            <a:r>
              <a:rPr lang="es-MX" dirty="0" smtClean="0"/>
              <a:t>LISTAS DOBLEMENTE LIGADAS CIRCULARES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886200" y="6137752"/>
            <a:ext cx="5114778" cy="1101248"/>
          </a:xfrm>
        </p:spPr>
        <p:txBody>
          <a:bodyPr>
            <a:normAutofit/>
          </a:bodyPr>
          <a:lstStyle/>
          <a:p>
            <a:r>
              <a:rPr lang="es-MX" sz="1600" dirty="0" smtClean="0"/>
              <a:t>Julio, 2013</a:t>
            </a:r>
          </a:p>
          <a:p>
            <a:r>
              <a:rPr lang="es-MX" sz="1600" dirty="0" smtClean="0"/>
              <a:t>Guadalajara, Jalisco. México</a:t>
            </a:r>
            <a:endParaRPr lang="es-MX" sz="1600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733822" y="117952"/>
            <a:ext cx="5114778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lang="es-MX" sz="1400" dirty="0" smtClean="0">
                <a:solidFill>
                  <a:srgbClr val="FFFFFF"/>
                </a:solidFill>
              </a:rPr>
              <a:t>Prof. Sabrina Lizbeth Vega Maldonado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U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929640" cy="1348740"/>
          </a:xfrm>
          <a:prstGeom prst="rect">
            <a:avLst/>
          </a:prstGeom>
        </p:spPr>
      </p:pic>
      <p:pic>
        <p:nvPicPr>
          <p:cNvPr id="6" name="Picture 5" descr="Virtu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334000"/>
            <a:ext cx="2179320" cy="11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4357694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V="1">
            <a:off x="4929190" y="4555716"/>
            <a:ext cx="357190" cy="162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rot="5400000">
            <a:off x="4528532" y="3814160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4814284" y="4242788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10800000">
            <a:off x="5143506" y="5000636"/>
            <a:ext cx="428627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3214678" y="4968846"/>
            <a:ext cx="357190" cy="162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456830" y="4242788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93733" y="3849879"/>
            <a:ext cx="1571636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3071802" y="4618502"/>
            <a:ext cx="42862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5272940" y="3087308"/>
            <a:ext cx="498008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5556634" y="3514348"/>
            <a:ext cx="214314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674170" y="3071810"/>
            <a:ext cx="428628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2701172" y="3529846"/>
            <a:ext cx="498008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2643174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rot="10800000">
            <a:off x="2857489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5000628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0800000">
            <a:off x="5214943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2643174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rot="10800000">
            <a:off x="2857489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5000628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0800000">
            <a:off x="5214943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2643174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rot="10800000">
            <a:off x="2857489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5000628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0800000">
            <a:off x="5214943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 flipH="1" flipV="1">
            <a:off x="2907326" y="2876340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 flipH="1" flipV="1">
            <a:off x="5224338" y="2876339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10800000">
            <a:off x="3056306" y="2714620"/>
            <a:ext cx="237295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3059726" y="3662158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5400000" flipH="1" flipV="1">
            <a:off x="5376738" y="3662157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rot="10800000">
            <a:off x="3208706" y="3800099"/>
            <a:ext cx="237295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2643174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rot="10800000">
            <a:off x="2857489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5000628" y="3071810"/>
            <a:ext cx="714380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10800000">
            <a:off x="5214943" y="3500438"/>
            <a:ext cx="714379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 flipH="1" flipV="1">
            <a:off x="2907326" y="2876340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 flipH="1" flipV="1">
            <a:off x="5224338" y="2876339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10800000">
            <a:off x="3056306" y="2714620"/>
            <a:ext cx="237295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3059726" y="3662158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5400000" flipH="1" flipV="1">
            <a:off x="5376738" y="3662157"/>
            <a:ext cx="326195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rot="10800000">
            <a:off x="3208706" y="3800099"/>
            <a:ext cx="237295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10800000">
            <a:off x="3071802" y="2714620"/>
            <a:ext cx="2500330" cy="107157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10800000" flipV="1">
            <a:off x="3214678" y="2643182"/>
            <a:ext cx="2286016" cy="114300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571504" cy="1470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3" name="56 Grupo"/>
          <p:cNvGrpSpPr/>
          <p:nvPr/>
        </p:nvGrpSpPr>
        <p:grpSpPr>
          <a:xfrm rot="10800000">
            <a:off x="857224" y="3429000"/>
            <a:ext cx="4714908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5715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62 Grupo"/>
          <p:cNvGrpSpPr/>
          <p:nvPr/>
        </p:nvGrpSpPr>
        <p:grpSpPr>
          <a:xfrm>
            <a:off x="714348" y="2571744"/>
            <a:ext cx="478634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571504" cy="1470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3" name="56 Grupo"/>
          <p:cNvGrpSpPr/>
          <p:nvPr/>
        </p:nvGrpSpPr>
        <p:grpSpPr>
          <a:xfrm rot="10800000">
            <a:off x="857224" y="3429000"/>
            <a:ext cx="4714908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5715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62 Grupo"/>
          <p:cNvGrpSpPr/>
          <p:nvPr/>
        </p:nvGrpSpPr>
        <p:grpSpPr>
          <a:xfrm>
            <a:off x="714348" y="2571744"/>
            <a:ext cx="478634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571504" cy="1470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3" name="56 Grupo"/>
          <p:cNvGrpSpPr/>
          <p:nvPr/>
        </p:nvGrpSpPr>
        <p:grpSpPr>
          <a:xfrm rot="10800000">
            <a:off x="857224" y="3429000"/>
            <a:ext cx="4714908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5715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62 Grupo"/>
          <p:cNvGrpSpPr/>
          <p:nvPr/>
        </p:nvGrpSpPr>
        <p:grpSpPr>
          <a:xfrm>
            <a:off x="714348" y="2571744"/>
            <a:ext cx="478634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"/>
          <p:cNvCxnSpPr/>
          <p:nvPr/>
        </p:nvCxnSpPr>
        <p:spPr>
          <a:xfrm rot="5400000">
            <a:off x="2894369" y="2820615"/>
            <a:ext cx="500541" cy="279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16200000">
            <a:off x="2894348" y="3749330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ELIMINAR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571504" cy="1470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3" name="56 Grupo"/>
          <p:cNvGrpSpPr/>
          <p:nvPr/>
        </p:nvGrpSpPr>
        <p:grpSpPr>
          <a:xfrm rot="10800000">
            <a:off x="857224" y="3429000"/>
            <a:ext cx="4714908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5715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62 Grupo"/>
          <p:cNvGrpSpPr/>
          <p:nvPr/>
        </p:nvGrpSpPr>
        <p:grpSpPr>
          <a:xfrm>
            <a:off x="714348" y="2571744"/>
            <a:ext cx="478634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31 Conector recto"/>
          <p:cNvCxnSpPr/>
          <p:nvPr/>
        </p:nvCxnSpPr>
        <p:spPr>
          <a:xfrm rot="5400000">
            <a:off x="2894369" y="2820615"/>
            <a:ext cx="500541" cy="279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16200000">
            <a:off x="2894348" y="3749330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10800000">
            <a:off x="3071802" y="2714620"/>
            <a:ext cx="2500330" cy="107157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10800000" flipV="1">
            <a:off x="3214678" y="2643182"/>
            <a:ext cx="2286016" cy="114300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85852" y="45720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Eliminar( Lista *l, posicion p )</a:t>
            </a:r>
            <a:endParaRPr lang="es-MX" sz="2400" dirty="0"/>
          </a:p>
        </p:txBody>
      </p:sp>
      <p:sp>
        <p:nvSpPr>
          <p:cNvPr id="48" name="47 Rectángulo"/>
          <p:cNvSpPr/>
          <p:nvPr/>
        </p:nvSpPr>
        <p:spPr>
          <a:xfrm>
            <a:off x="1285852" y="313110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48 Conector recto"/>
          <p:cNvCxnSpPr/>
          <p:nvPr/>
        </p:nvCxnSpPr>
        <p:spPr>
          <a:xfrm rot="5400000">
            <a:off x="2072464" y="3559734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5400000">
            <a:off x="1796693" y="3178967"/>
            <a:ext cx="285752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rot="5400000">
            <a:off x="1745476" y="3214686"/>
            <a:ext cx="571504" cy="4286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>
            <a:off x="1821637" y="3321843"/>
            <a:ext cx="785818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rot="5400000">
            <a:off x="1709757" y="3265903"/>
            <a:ext cx="785818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>
            <a:off x="2107389" y="3607595"/>
            <a:ext cx="428628" cy="35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rot="5400000">
            <a:off x="2327774" y="3827980"/>
            <a:ext cx="202172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1387492" y="3571082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56 Grupo"/>
          <p:cNvGrpSpPr/>
          <p:nvPr/>
        </p:nvGrpSpPr>
        <p:grpSpPr>
          <a:xfrm rot="10800000">
            <a:off x="1071538" y="3713163"/>
            <a:ext cx="2286016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62 Grupo"/>
          <p:cNvGrpSpPr/>
          <p:nvPr/>
        </p:nvGrpSpPr>
        <p:grpSpPr>
          <a:xfrm>
            <a:off x="928662" y="2927346"/>
            <a:ext cx="228601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DATOS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34882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28662" y="4514687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Esta es una lista vacía.</a:t>
            </a:r>
          </a:p>
          <a:p>
            <a:r>
              <a:rPr lang="es-MX" sz="2400" dirty="0" smtClean="0"/>
              <a:t>El encabezado nunca almacena ningún dato.</a:t>
            </a:r>
          </a:p>
          <a:p>
            <a:r>
              <a:rPr lang="es-MX" sz="2400" dirty="0" smtClean="0"/>
              <a:t>Solo sirve para marcar el inicio</a:t>
            </a:r>
            <a:endParaRPr lang="es-MX" sz="2400" dirty="0"/>
          </a:p>
        </p:txBody>
      </p:sp>
      <p:grpSp>
        <p:nvGrpSpPr>
          <p:cNvPr id="53" name="52 Grupo"/>
          <p:cNvGrpSpPr/>
          <p:nvPr/>
        </p:nvGrpSpPr>
        <p:grpSpPr>
          <a:xfrm>
            <a:off x="1071538" y="2345288"/>
            <a:ext cx="1714512" cy="869398"/>
            <a:chOff x="1071538" y="2345288"/>
            <a:chExt cx="1714512" cy="869398"/>
          </a:xfrm>
        </p:grpSpPr>
        <p:sp>
          <p:nvSpPr>
            <p:cNvPr id="4" name="3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5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 rot="10800000">
            <a:off x="857224" y="2927345"/>
            <a:ext cx="2286016" cy="501654"/>
            <a:chOff x="4142578" y="2224078"/>
            <a:chExt cx="2715438" cy="715968"/>
          </a:xfrm>
        </p:grpSpPr>
        <p:cxnSp>
          <p:nvCxnSpPr>
            <p:cNvPr id="39" name="38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46 Grupo"/>
          <p:cNvGrpSpPr/>
          <p:nvPr/>
        </p:nvGrpSpPr>
        <p:grpSpPr>
          <a:xfrm>
            <a:off x="714348" y="2141528"/>
            <a:ext cx="2286016" cy="501654"/>
            <a:chOff x="4142578" y="2224078"/>
            <a:chExt cx="2715438" cy="715968"/>
          </a:xfrm>
        </p:grpSpPr>
        <p:cxnSp>
          <p:nvCxnSpPr>
            <p:cNvPr id="48" name="4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85852" y="45720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48" name="47 Rectángulo"/>
          <p:cNvSpPr/>
          <p:nvPr/>
        </p:nvSpPr>
        <p:spPr>
          <a:xfrm>
            <a:off x="1285852" y="313110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48 Conector recto"/>
          <p:cNvCxnSpPr/>
          <p:nvPr/>
        </p:nvCxnSpPr>
        <p:spPr>
          <a:xfrm rot="5400000">
            <a:off x="2072464" y="3559734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5400000">
            <a:off x="1796693" y="3178967"/>
            <a:ext cx="285752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rot="5400000">
            <a:off x="1745476" y="3214686"/>
            <a:ext cx="571504" cy="4286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>
            <a:off x="1821637" y="3321843"/>
            <a:ext cx="785818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rot="5400000">
            <a:off x="1709757" y="3265903"/>
            <a:ext cx="785818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>
            <a:off x="2107389" y="3607595"/>
            <a:ext cx="428628" cy="357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rot="5400000">
            <a:off x="2327774" y="3827980"/>
            <a:ext cx="202172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1387492" y="3571082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56 Grupo"/>
          <p:cNvGrpSpPr/>
          <p:nvPr/>
        </p:nvGrpSpPr>
        <p:grpSpPr>
          <a:xfrm rot="10800000">
            <a:off x="1071538" y="3713163"/>
            <a:ext cx="2286016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62 Grupo"/>
          <p:cNvGrpSpPr/>
          <p:nvPr/>
        </p:nvGrpSpPr>
        <p:grpSpPr>
          <a:xfrm>
            <a:off x="928662" y="2927346"/>
            <a:ext cx="228601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57" name="56 Grupo"/>
          <p:cNvGrpSpPr/>
          <p:nvPr/>
        </p:nvGrpSpPr>
        <p:grpSpPr>
          <a:xfrm rot="10800000">
            <a:off x="857224" y="3429000"/>
            <a:ext cx="2286016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62 Grupo"/>
          <p:cNvGrpSpPr/>
          <p:nvPr/>
        </p:nvGrpSpPr>
        <p:grpSpPr>
          <a:xfrm>
            <a:off x="714348" y="2571744"/>
            <a:ext cx="228601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57106"/>
            <a:ext cx="571504" cy="1470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3" name="56 Grupo"/>
          <p:cNvGrpSpPr/>
          <p:nvPr/>
        </p:nvGrpSpPr>
        <p:grpSpPr>
          <a:xfrm rot="10800000">
            <a:off x="857224" y="3429000"/>
            <a:ext cx="2286016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62 Grupo"/>
          <p:cNvGrpSpPr/>
          <p:nvPr/>
        </p:nvGrpSpPr>
        <p:grpSpPr>
          <a:xfrm>
            <a:off x="714348" y="2571744"/>
            <a:ext cx="228601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 de flecha"/>
          <p:cNvCxnSpPr/>
          <p:nvPr/>
        </p:nvCxnSpPr>
        <p:spPr>
          <a:xfrm rot="10800000">
            <a:off x="2786051" y="3429000"/>
            <a:ext cx="5715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5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571504" cy="1470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3428992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grpSp>
        <p:nvGrpSpPr>
          <p:cNvPr id="3" name="56 Grupo"/>
          <p:cNvGrpSpPr/>
          <p:nvPr/>
        </p:nvGrpSpPr>
        <p:grpSpPr>
          <a:xfrm rot="10800000">
            <a:off x="857224" y="3429000"/>
            <a:ext cx="4714908" cy="501654"/>
            <a:chOff x="4142578" y="2224078"/>
            <a:chExt cx="2715438" cy="715968"/>
          </a:xfrm>
        </p:grpSpPr>
        <p:cxnSp>
          <p:nvCxnSpPr>
            <p:cNvPr id="58" name="57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57150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3571073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4153690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62 Grupo"/>
          <p:cNvGrpSpPr/>
          <p:nvPr/>
        </p:nvGrpSpPr>
        <p:grpSpPr>
          <a:xfrm>
            <a:off x="714348" y="2571744"/>
            <a:ext cx="4786346" cy="501654"/>
            <a:chOff x="4142578" y="2224078"/>
            <a:chExt cx="2715438" cy="715968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518585" y="2937778"/>
              <a:ext cx="338633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>
              <a:off x="4142578" y="2938458"/>
              <a:ext cx="428628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032" y="2581268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578" y="2224078"/>
              <a:ext cx="2714644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278608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278608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4357694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278608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rot="10800000">
            <a:off x="2857488" y="3500438"/>
            <a:ext cx="3071834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4357694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V="1">
            <a:off x="4929190" y="4555716"/>
            <a:ext cx="357190" cy="162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rot="5400000">
            <a:off x="4528532" y="3814160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4814284" y="4242788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10800000">
            <a:off x="5143506" y="5000636"/>
            <a:ext cx="428627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INSERTAR  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42976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ENCABEZADO</a:t>
            </a:r>
            <a:endParaRPr lang="es-MX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857488" y="3071810"/>
            <a:ext cx="278608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1538" y="191666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r>
              <a:rPr lang="es-MX" sz="2400" dirty="0" smtClean="0"/>
              <a:t>nsertar ( tipoDato *x, Lista *l )</a:t>
            </a:r>
            <a:endParaRPr lang="es-MX" sz="2400" dirty="0"/>
          </a:p>
        </p:txBody>
      </p:sp>
      <p:sp>
        <p:nvSpPr>
          <p:cNvPr id="19" name="18 Rectángulo"/>
          <p:cNvSpPr/>
          <p:nvPr/>
        </p:nvSpPr>
        <p:spPr>
          <a:xfrm>
            <a:off x="5715008" y="2857496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5</a:t>
            </a:r>
            <a:endParaRPr lang="es-MX" b="1" dirty="0" smtClean="0"/>
          </a:p>
        </p:txBody>
      </p:sp>
      <p:cxnSp>
        <p:nvCxnSpPr>
          <p:cNvPr id="58" name="57 Conector recto"/>
          <p:cNvCxnSpPr/>
          <p:nvPr/>
        </p:nvCxnSpPr>
        <p:spPr>
          <a:xfrm rot="10800000">
            <a:off x="858610" y="3429001"/>
            <a:ext cx="587980" cy="15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10800000">
            <a:off x="7429521" y="3429000"/>
            <a:ext cx="428629" cy="111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>
            <a:off x="608332" y="3678448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0800000" flipV="1">
            <a:off x="858604" y="3929066"/>
            <a:ext cx="6999544" cy="47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>
            <a:off x="7579589" y="3679005"/>
            <a:ext cx="500541" cy="275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rot="10800000">
            <a:off x="2786050" y="3500438"/>
            <a:ext cx="3143272" cy="1588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75 Grupo"/>
          <p:cNvGrpSpPr/>
          <p:nvPr/>
        </p:nvGrpSpPr>
        <p:grpSpPr>
          <a:xfrm>
            <a:off x="1071538" y="2845354"/>
            <a:ext cx="1714512" cy="869398"/>
            <a:chOff x="1071538" y="2345288"/>
            <a:chExt cx="1714512" cy="869398"/>
          </a:xfrm>
        </p:grpSpPr>
        <p:sp>
          <p:nvSpPr>
            <p:cNvPr id="77" name="76 Rectángulo"/>
            <p:cNvSpPr/>
            <p:nvPr/>
          </p:nvSpPr>
          <p:spPr>
            <a:xfrm>
              <a:off x="1071538" y="2345288"/>
              <a:ext cx="1714512" cy="8572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8" name="77 Conector recto"/>
            <p:cNvCxnSpPr/>
            <p:nvPr/>
          </p:nvCxnSpPr>
          <p:spPr>
            <a:xfrm rot="5400000">
              <a:off x="1858150" y="2773916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>
              <a:off x="1582379" y="239314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>
              <a:off x="1531162" y="2428868"/>
              <a:ext cx="571504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>
              <a:off x="1607323" y="253602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>
              <a:off x="1495443" y="2480085"/>
              <a:ext cx="785818" cy="5715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>
              <a:off x="1893075" y="2821777"/>
              <a:ext cx="428628" cy="357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2113460" y="3042162"/>
              <a:ext cx="202172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1173178" y="2785264"/>
              <a:ext cx="857256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5 Conector recto"/>
          <p:cNvCxnSpPr/>
          <p:nvPr/>
        </p:nvCxnSpPr>
        <p:spPr>
          <a:xfrm rot="5400000">
            <a:off x="5857089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rot="5400000">
            <a:off x="6439706" y="3285330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62 Grupo"/>
          <p:cNvGrpSpPr/>
          <p:nvPr/>
        </p:nvGrpSpPr>
        <p:grpSpPr>
          <a:xfrm>
            <a:off x="714348" y="2571743"/>
            <a:ext cx="7000924" cy="501655"/>
            <a:chOff x="4142691" y="2224078"/>
            <a:chExt cx="2715512" cy="715970"/>
          </a:xfrm>
        </p:grpSpPr>
        <p:cxnSp>
          <p:nvCxnSpPr>
            <p:cNvPr id="64" name="63 Conector recto"/>
            <p:cNvCxnSpPr/>
            <p:nvPr/>
          </p:nvCxnSpPr>
          <p:spPr>
            <a:xfrm>
              <a:off x="6664238" y="2937782"/>
              <a:ext cx="193167" cy="226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flipV="1">
              <a:off x="4142691" y="2937782"/>
              <a:ext cx="138547" cy="67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rot="5400000">
              <a:off x="6500219" y="2581269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4142691" y="2224079"/>
              <a:ext cx="2714717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801680" y="2580474"/>
              <a:ext cx="714380" cy="158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Rectángulo"/>
          <p:cNvSpPr/>
          <p:nvPr/>
        </p:nvSpPr>
        <p:spPr>
          <a:xfrm>
            <a:off x="3428992" y="4357694"/>
            <a:ext cx="1714512" cy="8572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b="1" dirty="0" smtClean="0"/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3571073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5400000">
            <a:off x="4153690" y="4785528"/>
            <a:ext cx="85725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V="1">
            <a:off x="4929190" y="4555716"/>
            <a:ext cx="357190" cy="162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rot="5400000">
            <a:off x="4528532" y="3814160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4814284" y="4242788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10800000">
            <a:off x="5143506" y="5000636"/>
            <a:ext cx="428627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3214678" y="4968846"/>
            <a:ext cx="357190" cy="162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456830" y="4242788"/>
            <a:ext cx="1500198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93733" y="3849879"/>
            <a:ext cx="1571636" cy="1549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3071802" y="4618502"/>
            <a:ext cx="428628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137</TotalTime>
  <Words>286</Words>
  <Application>Microsoft Office PowerPoint</Application>
  <PresentationFormat>Presentación en pantalla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Opulento</vt:lpstr>
      <vt:lpstr>LISTAS DOBLEMENTE LIGADAS CIRCULARES</vt:lpstr>
      <vt:lpstr>INSERTAR DATOS</vt:lpstr>
      <vt:lpstr>INSERTAR   5</vt:lpstr>
      <vt:lpstr>INSERTAR   5</vt:lpstr>
      <vt:lpstr>INSERTAR   5</vt:lpstr>
      <vt:lpstr>INSERTAR   5</vt:lpstr>
      <vt:lpstr>INSERTAR   2</vt:lpstr>
      <vt:lpstr>INSERTAR   2</vt:lpstr>
      <vt:lpstr>INSERTAR   2</vt:lpstr>
      <vt:lpstr>INSERTAR   2</vt:lpstr>
      <vt:lpstr>INSERTAR   2</vt:lpstr>
      <vt:lpstr>ELIMINAR   2</vt:lpstr>
      <vt:lpstr>ELIMINAR   2</vt:lpstr>
      <vt:lpstr>ELIMINAR   2</vt:lpstr>
      <vt:lpstr>ELIMINAR   2</vt:lpstr>
      <vt:lpstr>ELIMINAR   5</vt:lpstr>
      <vt:lpstr>ELIMINAR   5</vt:lpstr>
      <vt:lpstr>ELIMINAR   5</vt:lpstr>
      <vt:lpstr>INSERTAR   5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LIGADAS</dc:title>
  <dc:creator>Janeth</dc:creator>
  <cp:lastModifiedBy>Medina Flores, Ruth</cp:lastModifiedBy>
  <cp:revision>9</cp:revision>
  <dcterms:created xsi:type="dcterms:W3CDTF">2014-06-27T03:32:46Z</dcterms:created>
  <dcterms:modified xsi:type="dcterms:W3CDTF">2014-07-23T19:42:17Z</dcterms:modified>
</cp:coreProperties>
</file>