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5" r:id="rId3"/>
    <p:sldId id="276" r:id="rId4"/>
    <p:sldId id="257" r:id="rId5"/>
    <p:sldId id="281" r:id="rId6"/>
    <p:sldId id="258" r:id="rId7"/>
    <p:sldId id="259" r:id="rId8"/>
    <p:sldId id="274" r:id="rId9"/>
    <p:sldId id="260" r:id="rId10"/>
    <p:sldId id="277" r:id="rId11"/>
    <p:sldId id="261" r:id="rId12"/>
    <p:sldId id="262" r:id="rId13"/>
    <p:sldId id="278" r:id="rId14"/>
    <p:sldId id="279" r:id="rId15"/>
    <p:sldId id="263" r:id="rId16"/>
    <p:sldId id="265" r:id="rId17"/>
    <p:sldId id="264" r:id="rId18"/>
    <p:sldId id="266" r:id="rId19"/>
    <p:sldId id="268" r:id="rId20"/>
    <p:sldId id="267" r:id="rId21"/>
    <p:sldId id="280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A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43200" y="1600200"/>
            <a:ext cx="5943600" cy="1725168"/>
          </a:xfrm>
        </p:spPr>
        <p:txBody>
          <a:bodyPr/>
          <a:lstStyle/>
          <a:p>
            <a:pPr algn="ctr"/>
            <a:r>
              <a:rPr lang="es-MX" cap="small" dirty="0" smtClean="0"/>
              <a:t>Lista Simplemente </a:t>
            </a:r>
            <a:br>
              <a:rPr lang="es-MX" cap="small" dirty="0" smtClean="0"/>
            </a:br>
            <a:r>
              <a:rPr lang="es-MX" cap="small" dirty="0" smtClean="0"/>
              <a:t>Ligada Lineal  </a:t>
            </a:r>
            <a:endParaRPr lang="es-MX" cap="smal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40242" y="3539864"/>
            <a:ext cx="3427358" cy="651136"/>
          </a:xfrm>
        </p:spPr>
        <p:txBody>
          <a:bodyPr>
            <a:normAutofit/>
          </a:bodyPr>
          <a:lstStyle/>
          <a:p>
            <a:pPr algn="ctr"/>
            <a:r>
              <a:rPr lang="es-MX" sz="3400" dirty="0" smtClean="0"/>
              <a:t>L S L L</a:t>
            </a:r>
            <a:endParaRPr lang="es-MX" sz="3400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3886200" y="6137752"/>
            <a:ext cx="5114778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Julio, 2013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Guadalajara, Jalisco. México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2733822" y="117952"/>
            <a:ext cx="5114778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lang="es-MX" sz="1400" dirty="0" smtClean="0">
                <a:solidFill>
                  <a:srgbClr val="FFFFFF"/>
                </a:solidFill>
              </a:rPr>
              <a:t>Prof. Sabrina Lizbeth Vega Maldonado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U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929640" cy="1348740"/>
          </a:xfrm>
          <a:prstGeom prst="rect">
            <a:avLst/>
          </a:prstGeom>
        </p:spPr>
      </p:pic>
      <p:pic>
        <p:nvPicPr>
          <p:cNvPr id="7" name="Picture 6" descr="Virtu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334000"/>
            <a:ext cx="2179320" cy="112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0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4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7 Conector recto"/>
            <p:cNvCxnSpPr>
              <a:stCxn id="30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23 Conector recto"/>
            <p:cNvCxnSpPr>
              <a:endCxn id="30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19" idx="1"/>
          </p:cNvCxnSpPr>
          <p:nvPr/>
        </p:nvCxnSpPr>
        <p:spPr>
          <a:xfrm>
            <a:off x="3071802" y="3286124"/>
            <a:ext cx="35719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 smtClean="0"/>
              <a:t>  5</a:t>
            </a:r>
            <a:endParaRPr lang="es-MX" sz="3600" b="1" dirty="0"/>
          </a:p>
        </p:txBody>
      </p:sp>
      <p:cxnSp>
        <p:nvCxnSpPr>
          <p:cNvPr id="25" name="24 Conector recto"/>
          <p:cNvCxnSpPr/>
          <p:nvPr/>
        </p:nvCxnSpPr>
        <p:spPr>
          <a:xfrm rot="5400000">
            <a:off x="3999702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31 Grupo"/>
          <p:cNvGrpSpPr/>
          <p:nvPr/>
        </p:nvGrpSpPr>
        <p:grpSpPr>
          <a:xfrm>
            <a:off x="4714876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7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8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7 Conector recto"/>
            <p:cNvCxnSpPr>
              <a:stCxn id="37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23 Conector recto"/>
            <p:cNvCxnSpPr>
              <a:endCxn id="37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19" idx="1"/>
          </p:cNvCxnSpPr>
          <p:nvPr/>
        </p:nvCxnSpPr>
        <p:spPr>
          <a:xfrm>
            <a:off x="3071802" y="3286124"/>
            <a:ext cx="35719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32" name="31 Grupo"/>
          <p:cNvGrpSpPr/>
          <p:nvPr/>
        </p:nvGrpSpPr>
        <p:grpSpPr>
          <a:xfrm>
            <a:off x="3428992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31 Grupo"/>
          <p:cNvGrpSpPr/>
          <p:nvPr/>
        </p:nvGrpSpPr>
        <p:grpSpPr>
          <a:xfrm>
            <a:off x="4714876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3286116" y="4071942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2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8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7 Conector recto"/>
            <p:cNvCxnSpPr>
              <a:stCxn id="32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23 Conector recto"/>
            <p:cNvCxnSpPr>
              <a:endCxn id="32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19" idx="1"/>
          </p:cNvCxnSpPr>
          <p:nvPr/>
        </p:nvCxnSpPr>
        <p:spPr>
          <a:xfrm>
            <a:off x="3214678" y="3286124"/>
            <a:ext cx="221457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5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33 Grupo"/>
          <p:cNvGrpSpPr/>
          <p:nvPr/>
        </p:nvGrpSpPr>
        <p:grpSpPr>
          <a:xfrm>
            <a:off x="3286116" y="4071942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2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8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7 Conector recto"/>
            <p:cNvCxnSpPr>
              <a:stCxn id="32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23 Conector recto"/>
            <p:cNvCxnSpPr>
              <a:endCxn id="32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19" idx="1"/>
          </p:cNvCxnSpPr>
          <p:nvPr/>
        </p:nvCxnSpPr>
        <p:spPr>
          <a:xfrm>
            <a:off x="3214678" y="3286124"/>
            <a:ext cx="221457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4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33 Grupo"/>
          <p:cNvGrpSpPr/>
          <p:nvPr/>
        </p:nvGrpSpPr>
        <p:grpSpPr>
          <a:xfrm>
            <a:off x="3286116" y="4071942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36 Conector recto"/>
          <p:cNvCxnSpPr/>
          <p:nvPr/>
        </p:nvCxnSpPr>
        <p:spPr>
          <a:xfrm rot="5400000">
            <a:off x="4521577" y="3908845"/>
            <a:ext cx="121444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33 Conector recto"/>
          <p:cNvCxnSpPr/>
          <p:nvPr/>
        </p:nvCxnSpPr>
        <p:spPr>
          <a:xfrm>
            <a:off x="4643438" y="4498982"/>
            <a:ext cx="50006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2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8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7 Conector recto"/>
            <p:cNvCxnSpPr>
              <a:stCxn id="32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23 Conector recto"/>
            <p:cNvCxnSpPr>
              <a:endCxn id="32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19" idx="1"/>
          </p:cNvCxnSpPr>
          <p:nvPr/>
        </p:nvCxnSpPr>
        <p:spPr>
          <a:xfrm>
            <a:off x="3214678" y="3286124"/>
            <a:ext cx="221457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4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33 Grupo"/>
          <p:cNvGrpSpPr/>
          <p:nvPr/>
        </p:nvGrpSpPr>
        <p:grpSpPr>
          <a:xfrm>
            <a:off x="3286116" y="4071942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33 Conector recto"/>
          <p:cNvCxnSpPr/>
          <p:nvPr/>
        </p:nvCxnSpPr>
        <p:spPr>
          <a:xfrm>
            <a:off x="4643438" y="4498982"/>
            <a:ext cx="50006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rot="5400000">
            <a:off x="4521577" y="3908845"/>
            <a:ext cx="121444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33 Conector recto"/>
          <p:cNvCxnSpPr/>
          <p:nvPr/>
        </p:nvCxnSpPr>
        <p:spPr>
          <a:xfrm>
            <a:off x="3024679" y="4498982"/>
            <a:ext cx="31431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36 Conector recto"/>
          <p:cNvCxnSpPr/>
          <p:nvPr/>
        </p:nvCxnSpPr>
        <p:spPr>
          <a:xfrm rot="5400000">
            <a:off x="2439983" y="3908845"/>
            <a:ext cx="121444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1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4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7 Conector recto"/>
            <p:cNvCxnSpPr>
              <a:stCxn id="31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23 Conector recto"/>
            <p:cNvCxnSpPr>
              <a:endCxn id="31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5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7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8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7 Conector recto"/>
            <p:cNvCxnSpPr>
              <a:stCxn id="37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23 Conector recto"/>
            <p:cNvCxnSpPr>
              <a:endCxn id="37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7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5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33 Grupo"/>
          <p:cNvGrpSpPr/>
          <p:nvPr/>
        </p:nvGrpSpPr>
        <p:grpSpPr>
          <a:xfrm>
            <a:off x="5429256" y="4500570"/>
            <a:ext cx="1714512" cy="857256"/>
            <a:chOff x="3428992" y="2857496"/>
            <a:chExt cx="1714512" cy="857256"/>
          </a:xfrm>
        </p:grpSpPr>
        <p:sp>
          <p:nvSpPr>
            <p:cNvPr id="31" name="30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42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3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17 Conector recto"/>
            <p:cNvCxnSpPr>
              <a:stCxn id="42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23 Conector recto"/>
            <p:cNvCxnSpPr>
              <a:endCxn id="42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7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5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33 Grupo"/>
          <p:cNvGrpSpPr/>
          <p:nvPr/>
        </p:nvGrpSpPr>
        <p:grpSpPr>
          <a:xfrm>
            <a:off x="5429256" y="4500570"/>
            <a:ext cx="1714512" cy="857256"/>
            <a:chOff x="3428992" y="2857496"/>
            <a:chExt cx="1714512" cy="857256"/>
          </a:xfrm>
        </p:grpSpPr>
        <p:sp>
          <p:nvSpPr>
            <p:cNvPr id="31" name="30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31 Grupo"/>
          <p:cNvGrpSpPr/>
          <p:nvPr/>
        </p:nvGrpSpPr>
        <p:grpSpPr>
          <a:xfrm>
            <a:off x="6715140" y="4954142"/>
            <a:ext cx="1285884" cy="903750"/>
            <a:chOff x="4714876" y="3239630"/>
            <a:chExt cx="1285884" cy="903750"/>
          </a:xfrm>
        </p:grpSpPr>
        <p:cxnSp>
          <p:nvCxnSpPr>
            <p:cNvPr id="38" name="37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43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7 Conector recto"/>
            <p:cNvCxnSpPr>
              <a:stCxn id="43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23 Conector recto"/>
            <p:cNvCxnSpPr>
              <a:endCxn id="43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7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grpSp>
        <p:nvGrpSpPr>
          <p:cNvPr id="5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26 Conector recto"/>
          <p:cNvCxnSpPr/>
          <p:nvPr/>
        </p:nvCxnSpPr>
        <p:spPr>
          <a:xfrm>
            <a:off x="6715140" y="3272394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rot="5400000">
            <a:off x="5632795" y="4250537"/>
            <a:ext cx="500066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33 Grupo"/>
          <p:cNvGrpSpPr/>
          <p:nvPr/>
        </p:nvGrpSpPr>
        <p:grpSpPr>
          <a:xfrm>
            <a:off x="5429256" y="4500570"/>
            <a:ext cx="1714512" cy="857256"/>
            <a:chOff x="3428992" y="2857496"/>
            <a:chExt cx="1714512" cy="857256"/>
          </a:xfrm>
        </p:grpSpPr>
        <p:sp>
          <p:nvSpPr>
            <p:cNvPr id="31" name="30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31 Grupo"/>
          <p:cNvGrpSpPr/>
          <p:nvPr/>
        </p:nvGrpSpPr>
        <p:grpSpPr>
          <a:xfrm>
            <a:off x="6715140" y="4954142"/>
            <a:ext cx="1285884" cy="903750"/>
            <a:chOff x="4714876" y="3239630"/>
            <a:chExt cx="1285884" cy="903750"/>
          </a:xfrm>
        </p:grpSpPr>
        <p:cxnSp>
          <p:nvCxnSpPr>
            <p:cNvPr id="38" name="37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36 Conector recto"/>
          <p:cNvCxnSpPr/>
          <p:nvPr/>
        </p:nvCxnSpPr>
        <p:spPr>
          <a:xfrm>
            <a:off x="5857884" y="4000504"/>
            <a:ext cx="1714512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7163989" y="3632539"/>
            <a:ext cx="785818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43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7 Conector recto"/>
            <p:cNvCxnSpPr>
              <a:stCxn id="43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23 Conector recto"/>
            <p:cNvCxnSpPr>
              <a:endCxn id="43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grpSp>
        <p:nvGrpSpPr>
          <p:cNvPr id="5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26 Conector recto"/>
          <p:cNvCxnSpPr/>
          <p:nvPr/>
        </p:nvCxnSpPr>
        <p:spPr>
          <a:xfrm>
            <a:off x="6715140" y="3272394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rot="5400000">
            <a:off x="5632795" y="4250537"/>
            <a:ext cx="500066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33 Grupo"/>
          <p:cNvGrpSpPr/>
          <p:nvPr/>
        </p:nvGrpSpPr>
        <p:grpSpPr>
          <a:xfrm>
            <a:off x="5429256" y="4500570"/>
            <a:ext cx="1714512" cy="857256"/>
            <a:chOff x="3428992" y="2857496"/>
            <a:chExt cx="1714512" cy="857256"/>
          </a:xfrm>
        </p:grpSpPr>
        <p:sp>
          <p:nvSpPr>
            <p:cNvPr id="31" name="30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31 Grupo"/>
          <p:cNvGrpSpPr/>
          <p:nvPr/>
        </p:nvGrpSpPr>
        <p:grpSpPr>
          <a:xfrm>
            <a:off x="6715140" y="4954142"/>
            <a:ext cx="1285884" cy="903750"/>
            <a:chOff x="4714876" y="3239630"/>
            <a:chExt cx="1285884" cy="903750"/>
          </a:xfrm>
        </p:grpSpPr>
        <p:cxnSp>
          <p:nvCxnSpPr>
            <p:cNvPr id="38" name="37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36 Conector recto"/>
          <p:cNvCxnSpPr/>
          <p:nvPr/>
        </p:nvCxnSpPr>
        <p:spPr>
          <a:xfrm>
            <a:off x="5857884" y="4000504"/>
            <a:ext cx="1714512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7163989" y="3632539"/>
            <a:ext cx="785818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Lista Ligada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lista ligada es un conjunto de nodos enlazados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Las listas ligadas son dinámicas, pueden </a:t>
            </a:r>
            <a:r>
              <a:rPr lang="es-MX" dirty="0" smtClean="0">
                <a:solidFill>
                  <a:srgbClr val="FF0000"/>
                </a:solidFill>
              </a:rPr>
              <a:t>crecer</a:t>
            </a:r>
            <a:r>
              <a:rPr lang="es-MX" dirty="0" smtClean="0"/>
              <a:t> o </a:t>
            </a:r>
            <a:r>
              <a:rPr lang="es-MX" dirty="0" smtClean="0">
                <a:solidFill>
                  <a:srgbClr val="FF0000"/>
                </a:solidFill>
              </a:rPr>
              <a:t>disminuir</a:t>
            </a:r>
            <a:r>
              <a:rPr lang="es-MX" dirty="0" smtClean="0"/>
              <a:t> sin necesidad de desplazar datos</a:t>
            </a:r>
          </a:p>
          <a:p>
            <a:endParaRPr lang="es-MX" dirty="0" smtClean="0"/>
          </a:p>
          <a:p>
            <a:r>
              <a:rPr lang="es-MX" dirty="0" smtClean="0"/>
              <a:t>Hay dos tipos de implementación: </a:t>
            </a:r>
            <a:r>
              <a:rPr lang="es-MX" dirty="0" smtClean="0">
                <a:solidFill>
                  <a:srgbClr val="0000FF"/>
                </a:solidFill>
              </a:rPr>
              <a:t>Lista con Encabezado</a:t>
            </a:r>
            <a:r>
              <a:rPr lang="es-MX" dirty="0" smtClean="0"/>
              <a:t> y </a:t>
            </a:r>
            <a:r>
              <a:rPr lang="es-MX" dirty="0" smtClean="0">
                <a:solidFill>
                  <a:srgbClr val="0000FF"/>
                </a:solidFill>
              </a:rPr>
              <a:t>Lista sin Encabezado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41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3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17 Conector recto"/>
            <p:cNvCxnSpPr>
              <a:stCxn id="41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23 Conector recto"/>
            <p:cNvCxnSpPr>
              <a:endCxn id="41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eliminAR</a:t>
            </a:r>
            <a:r>
              <a:rPr lang="es-MX" dirty="0" smtClean="0"/>
              <a:t>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grpSp>
        <p:nvGrpSpPr>
          <p:cNvPr id="5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27 Conector recto de flecha"/>
          <p:cNvCxnSpPr/>
          <p:nvPr/>
        </p:nvCxnSpPr>
        <p:spPr>
          <a:xfrm>
            <a:off x="5143504" y="4968052"/>
            <a:ext cx="28575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33 Grupo"/>
          <p:cNvGrpSpPr/>
          <p:nvPr/>
        </p:nvGrpSpPr>
        <p:grpSpPr>
          <a:xfrm>
            <a:off x="5429256" y="4500570"/>
            <a:ext cx="1714512" cy="857256"/>
            <a:chOff x="3428992" y="2857496"/>
            <a:chExt cx="1714512" cy="857256"/>
          </a:xfrm>
        </p:grpSpPr>
        <p:sp>
          <p:nvSpPr>
            <p:cNvPr id="31" name="30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31 Grupo"/>
          <p:cNvGrpSpPr/>
          <p:nvPr/>
        </p:nvGrpSpPr>
        <p:grpSpPr>
          <a:xfrm>
            <a:off x="6715140" y="4954142"/>
            <a:ext cx="1285884" cy="903750"/>
            <a:chOff x="4714876" y="3239630"/>
            <a:chExt cx="1285884" cy="903750"/>
          </a:xfrm>
        </p:grpSpPr>
        <p:cxnSp>
          <p:nvCxnSpPr>
            <p:cNvPr id="38" name="37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41 Conector recto"/>
          <p:cNvCxnSpPr/>
          <p:nvPr/>
        </p:nvCxnSpPr>
        <p:spPr>
          <a:xfrm rot="5400000">
            <a:off x="4287042" y="4142586"/>
            <a:ext cx="1714512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43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7 Conector recto"/>
            <p:cNvCxnSpPr>
              <a:stCxn id="43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23 Conector recto"/>
            <p:cNvCxnSpPr>
              <a:endCxn id="43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grpSp>
        <p:nvGrpSpPr>
          <p:cNvPr id="4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19" name="18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5</a:t>
              </a:r>
              <a:endParaRPr lang="es-MX" sz="3600" b="1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33 Grupo"/>
          <p:cNvGrpSpPr/>
          <p:nvPr/>
        </p:nvGrpSpPr>
        <p:grpSpPr>
          <a:xfrm>
            <a:off x="5429256" y="4500570"/>
            <a:ext cx="1714512" cy="857256"/>
            <a:chOff x="3428992" y="2857496"/>
            <a:chExt cx="1714512" cy="857256"/>
          </a:xfrm>
        </p:grpSpPr>
        <p:sp>
          <p:nvSpPr>
            <p:cNvPr id="31" name="30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31 Grupo"/>
          <p:cNvGrpSpPr/>
          <p:nvPr/>
        </p:nvGrpSpPr>
        <p:grpSpPr>
          <a:xfrm>
            <a:off x="6715140" y="4954142"/>
            <a:ext cx="1285884" cy="903750"/>
            <a:chOff x="4714876" y="3239630"/>
            <a:chExt cx="1285884" cy="903750"/>
          </a:xfrm>
        </p:grpSpPr>
        <p:cxnSp>
          <p:nvCxnSpPr>
            <p:cNvPr id="38" name="37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47 Conector recto"/>
          <p:cNvCxnSpPr/>
          <p:nvPr/>
        </p:nvCxnSpPr>
        <p:spPr>
          <a:xfrm rot="10800000" flipV="1">
            <a:off x="5357818" y="2786058"/>
            <a:ext cx="1857388" cy="100013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0 Conector recto"/>
          <p:cNvCxnSpPr/>
          <p:nvPr/>
        </p:nvCxnSpPr>
        <p:spPr>
          <a:xfrm rot="10800000">
            <a:off x="5286380" y="2786058"/>
            <a:ext cx="2000264" cy="100013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7 Conector recto de flecha"/>
          <p:cNvCxnSpPr/>
          <p:nvPr/>
        </p:nvCxnSpPr>
        <p:spPr>
          <a:xfrm>
            <a:off x="5143504" y="4968052"/>
            <a:ext cx="28575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1 Conector recto"/>
          <p:cNvCxnSpPr/>
          <p:nvPr/>
        </p:nvCxnSpPr>
        <p:spPr>
          <a:xfrm rot="5400000">
            <a:off x="4287042" y="4142586"/>
            <a:ext cx="1714512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0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17 Conector recto"/>
            <p:cNvCxnSpPr>
              <a:stCxn id="30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23 Conector recto"/>
            <p:cNvCxnSpPr>
              <a:endCxn id="30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eliminAR</a:t>
            </a:r>
            <a:r>
              <a:rPr lang="es-MX" dirty="0" smtClean="0"/>
              <a:t>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143504" y="4968052"/>
            <a:ext cx="28575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33 Grupo"/>
          <p:cNvGrpSpPr/>
          <p:nvPr/>
        </p:nvGrpSpPr>
        <p:grpSpPr>
          <a:xfrm>
            <a:off x="5429256" y="4500570"/>
            <a:ext cx="1714512" cy="857256"/>
            <a:chOff x="3428992" y="2857496"/>
            <a:chExt cx="1714512" cy="857256"/>
          </a:xfrm>
        </p:grpSpPr>
        <p:sp>
          <p:nvSpPr>
            <p:cNvPr id="31" name="30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31 Grupo"/>
          <p:cNvGrpSpPr/>
          <p:nvPr/>
        </p:nvGrpSpPr>
        <p:grpSpPr>
          <a:xfrm>
            <a:off x="6715140" y="4954142"/>
            <a:ext cx="1285884" cy="903750"/>
            <a:chOff x="4714876" y="3239630"/>
            <a:chExt cx="1285884" cy="903750"/>
          </a:xfrm>
        </p:grpSpPr>
        <p:cxnSp>
          <p:nvCxnSpPr>
            <p:cNvPr id="38" name="37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41 Conector recto"/>
          <p:cNvCxnSpPr/>
          <p:nvPr/>
        </p:nvCxnSpPr>
        <p:spPr>
          <a:xfrm rot="5400000">
            <a:off x="4287042" y="4142586"/>
            <a:ext cx="1714512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4658936" y="3286124"/>
            <a:ext cx="50006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2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1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7 Conector recto"/>
            <p:cNvCxnSpPr>
              <a:stCxn id="28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23 Conector recto"/>
            <p:cNvCxnSpPr>
              <a:endCxn id="28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eliminAR</a:t>
            </a:r>
            <a:r>
              <a:rPr lang="es-MX" dirty="0" smtClean="0"/>
              <a:t>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grpSp>
        <p:nvGrpSpPr>
          <p:cNvPr id="5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30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43" name="42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2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9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7 Conector recto"/>
            <p:cNvCxnSpPr>
              <a:stCxn id="28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23 Conector recto"/>
            <p:cNvCxnSpPr>
              <a:endCxn id="28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eliminAR</a:t>
            </a:r>
            <a:r>
              <a:rPr lang="es-MX" dirty="0" smtClean="0"/>
              <a:t>   7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grpSp>
        <p:nvGrpSpPr>
          <p:cNvPr id="5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30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43" name="42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38 Grupo"/>
          <p:cNvGrpSpPr/>
          <p:nvPr/>
        </p:nvGrpSpPr>
        <p:grpSpPr>
          <a:xfrm>
            <a:off x="4786314" y="3255128"/>
            <a:ext cx="785818" cy="903750"/>
            <a:chOff x="4770816" y="4454076"/>
            <a:chExt cx="785818" cy="903750"/>
          </a:xfrm>
        </p:grpSpPr>
        <p:cxnSp>
          <p:nvCxnSpPr>
            <p:cNvPr id="47" name="43 Conector recto de flecha"/>
            <p:cNvCxnSpPr/>
            <p:nvPr/>
          </p:nvCxnSpPr>
          <p:spPr>
            <a:xfrm rot="5400000">
              <a:off x="4898194" y="4667596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4 CuadroTexto"/>
            <p:cNvSpPr txBox="1"/>
            <p:nvPr/>
          </p:nvSpPr>
          <p:spPr>
            <a:xfrm>
              <a:off x="4770816" y="498849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43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6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7 Conector recto"/>
            <p:cNvCxnSpPr>
              <a:stCxn id="43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23 Conector recto"/>
            <p:cNvCxnSpPr>
              <a:endCxn id="43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eliminAR</a:t>
            </a:r>
            <a:r>
              <a:rPr lang="es-MX" dirty="0" smtClean="0"/>
              <a:t>   7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grpSp>
        <p:nvGrpSpPr>
          <p:cNvPr id="5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 de flecha"/>
          <p:cNvCxnSpPr/>
          <p:nvPr/>
        </p:nvCxnSpPr>
        <p:spPr>
          <a:xfrm>
            <a:off x="4643438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31 Grupo"/>
          <p:cNvGrpSpPr/>
          <p:nvPr/>
        </p:nvGrpSpPr>
        <p:grpSpPr>
          <a:xfrm>
            <a:off x="5429256" y="2857496"/>
            <a:ext cx="1714512" cy="857256"/>
            <a:chOff x="3428992" y="2857496"/>
            <a:chExt cx="1714512" cy="857256"/>
          </a:xfrm>
        </p:grpSpPr>
        <p:sp>
          <p:nvSpPr>
            <p:cNvPr id="30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7</a:t>
              </a:r>
              <a:endParaRPr lang="es-MX" sz="3600" b="1" dirty="0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38 Grupo"/>
          <p:cNvGrpSpPr/>
          <p:nvPr/>
        </p:nvGrpSpPr>
        <p:grpSpPr>
          <a:xfrm>
            <a:off x="4786314" y="3255128"/>
            <a:ext cx="785818" cy="903750"/>
            <a:chOff x="4770816" y="4454076"/>
            <a:chExt cx="785818" cy="903750"/>
          </a:xfrm>
        </p:grpSpPr>
        <p:cxnSp>
          <p:nvCxnSpPr>
            <p:cNvPr id="44" name="43 Conector recto de flecha"/>
            <p:cNvCxnSpPr/>
            <p:nvPr/>
          </p:nvCxnSpPr>
          <p:spPr>
            <a:xfrm rot="5400000">
              <a:off x="4898194" y="4667596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4770816" y="498849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31 Grupo"/>
          <p:cNvGrpSpPr/>
          <p:nvPr/>
        </p:nvGrpSpPr>
        <p:grpSpPr>
          <a:xfrm>
            <a:off x="6715140" y="3239630"/>
            <a:ext cx="1285884" cy="903750"/>
            <a:chOff x="4714876" y="3239630"/>
            <a:chExt cx="1285884" cy="903750"/>
          </a:xfrm>
        </p:grpSpPr>
        <p:cxnSp>
          <p:nvCxnSpPr>
            <p:cNvPr id="31" name="30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39 Conector recto"/>
          <p:cNvCxnSpPr/>
          <p:nvPr/>
        </p:nvCxnSpPr>
        <p:spPr>
          <a:xfrm rot="10800000" flipV="1">
            <a:off x="5357818" y="2786058"/>
            <a:ext cx="1857388" cy="100013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10800000">
            <a:off x="5286380" y="2786058"/>
            <a:ext cx="2000264" cy="100013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25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7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7 Conector recto"/>
            <p:cNvCxnSpPr>
              <a:stCxn id="25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23 Conector recto"/>
            <p:cNvCxnSpPr>
              <a:endCxn id="25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eliminAR</a:t>
            </a:r>
            <a:r>
              <a:rPr lang="es-MX" dirty="0" smtClean="0"/>
              <a:t>   7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428860" y="3286124"/>
            <a:ext cx="78581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 , posicion p )</a:t>
            </a:r>
            <a:endParaRPr lang="es-MX" sz="2400" dirty="0"/>
          </a:p>
        </p:txBody>
      </p:sp>
      <p:grpSp>
        <p:nvGrpSpPr>
          <p:cNvPr id="5" name="33 Grupo"/>
          <p:cNvGrpSpPr/>
          <p:nvPr/>
        </p:nvGrpSpPr>
        <p:grpSpPr>
          <a:xfrm>
            <a:off x="3286116" y="2857496"/>
            <a:ext cx="1714512" cy="857256"/>
            <a:chOff x="3428992" y="2857496"/>
            <a:chExt cx="1714512" cy="857256"/>
          </a:xfrm>
        </p:grpSpPr>
        <p:sp>
          <p:nvSpPr>
            <p:cNvPr id="35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2</a:t>
              </a:r>
              <a:endParaRPr lang="es-MX" sz="3600" b="1" dirty="0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31 Grupo"/>
          <p:cNvGrpSpPr/>
          <p:nvPr/>
        </p:nvGrpSpPr>
        <p:grpSpPr>
          <a:xfrm>
            <a:off x="4643438" y="3245682"/>
            <a:ext cx="1285884" cy="903750"/>
            <a:chOff x="4714876" y="3239630"/>
            <a:chExt cx="1285884" cy="903750"/>
          </a:xfrm>
        </p:grpSpPr>
        <p:cxnSp>
          <p:nvCxnSpPr>
            <p:cNvPr id="31" name="30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0 Grupo"/>
          <p:cNvGrpSpPr/>
          <p:nvPr/>
        </p:nvGrpSpPr>
        <p:grpSpPr>
          <a:xfrm>
            <a:off x="789610" y="3531154"/>
            <a:ext cx="909662" cy="736046"/>
            <a:chOff x="1071538" y="2345288"/>
            <a:chExt cx="1714512" cy="858050"/>
          </a:xfrm>
        </p:grpSpPr>
        <p:sp>
          <p:nvSpPr>
            <p:cNvPr id="5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17 Conector recto"/>
            <p:cNvCxnSpPr>
              <a:stCxn id="5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23 Conector recto"/>
            <p:cNvCxnSpPr>
              <a:endCxn id="5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33 Grupo"/>
          <p:cNvGrpSpPr/>
          <p:nvPr/>
        </p:nvGrpSpPr>
        <p:grpSpPr>
          <a:xfrm>
            <a:off x="789610" y="1559243"/>
            <a:ext cx="909662" cy="762000"/>
            <a:chOff x="3428992" y="2857496"/>
            <a:chExt cx="1714512" cy="888306"/>
          </a:xfrm>
        </p:grpSpPr>
        <p:sp>
          <p:nvSpPr>
            <p:cNvPr id="16" name="34 Rectángulo"/>
            <p:cNvSpPr/>
            <p:nvPr/>
          </p:nvSpPr>
          <p:spPr>
            <a:xfrm>
              <a:off x="3428992" y="288854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17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31 Conector recto de flecha"/>
          <p:cNvCxnSpPr/>
          <p:nvPr/>
        </p:nvCxnSpPr>
        <p:spPr>
          <a:xfrm flipV="1">
            <a:off x="1743124" y="1573049"/>
            <a:ext cx="390476" cy="33143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31 Grupo"/>
          <p:cNvGrpSpPr/>
          <p:nvPr/>
        </p:nvGrpSpPr>
        <p:grpSpPr>
          <a:xfrm>
            <a:off x="2165948" y="1254443"/>
            <a:ext cx="909662" cy="735365"/>
            <a:chOff x="3428992" y="2857496"/>
            <a:chExt cx="1714512" cy="857256"/>
          </a:xfrm>
        </p:grpSpPr>
        <p:sp>
          <p:nvSpPr>
            <p:cNvPr id="20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21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32 Conector recto de flecha"/>
          <p:cNvCxnSpPr/>
          <p:nvPr/>
        </p:nvCxnSpPr>
        <p:spPr>
          <a:xfrm>
            <a:off x="3117025" y="1661693"/>
            <a:ext cx="381000" cy="30616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33 Grupo"/>
          <p:cNvGrpSpPr/>
          <p:nvPr/>
        </p:nvGrpSpPr>
        <p:grpSpPr>
          <a:xfrm>
            <a:off x="3537548" y="1635443"/>
            <a:ext cx="909662" cy="735365"/>
            <a:chOff x="3428992" y="2857496"/>
            <a:chExt cx="1714512" cy="857256"/>
          </a:xfrm>
        </p:grpSpPr>
        <p:sp>
          <p:nvSpPr>
            <p:cNvPr id="30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31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31 Conector recto de flecha"/>
          <p:cNvCxnSpPr/>
          <p:nvPr/>
        </p:nvCxnSpPr>
        <p:spPr>
          <a:xfrm flipV="1">
            <a:off x="4523410" y="1649249"/>
            <a:ext cx="390476" cy="33143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31 Grupo"/>
          <p:cNvGrpSpPr/>
          <p:nvPr/>
        </p:nvGrpSpPr>
        <p:grpSpPr>
          <a:xfrm>
            <a:off x="4946234" y="1330643"/>
            <a:ext cx="909662" cy="735365"/>
            <a:chOff x="3428992" y="2857496"/>
            <a:chExt cx="1714512" cy="857256"/>
          </a:xfrm>
        </p:grpSpPr>
        <p:sp>
          <p:nvSpPr>
            <p:cNvPr id="47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48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31 Conector recto de flecha"/>
          <p:cNvCxnSpPr/>
          <p:nvPr/>
        </p:nvCxnSpPr>
        <p:spPr>
          <a:xfrm>
            <a:off x="5935282" y="1711643"/>
            <a:ext cx="416928" cy="136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31 Grupo"/>
          <p:cNvGrpSpPr/>
          <p:nvPr/>
        </p:nvGrpSpPr>
        <p:grpSpPr>
          <a:xfrm>
            <a:off x="6405538" y="1354933"/>
            <a:ext cx="909662" cy="735365"/>
            <a:chOff x="3428992" y="2857496"/>
            <a:chExt cx="1714512" cy="857256"/>
          </a:xfrm>
        </p:grpSpPr>
        <p:sp>
          <p:nvSpPr>
            <p:cNvPr id="51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52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31 Conector recto de flecha"/>
          <p:cNvCxnSpPr/>
          <p:nvPr/>
        </p:nvCxnSpPr>
        <p:spPr>
          <a:xfrm flipV="1">
            <a:off x="1743124" y="5526841"/>
            <a:ext cx="390476" cy="33143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31 Grupo"/>
          <p:cNvGrpSpPr/>
          <p:nvPr/>
        </p:nvGrpSpPr>
        <p:grpSpPr>
          <a:xfrm>
            <a:off x="2165948" y="5208235"/>
            <a:ext cx="909662" cy="735365"/>
            <a:chOff x="3428992" y="2857496"/>
            <a:chExt cx="1714512" cy="857256"/>
          </a:xfrm>
        </p:grpSpPr>
        <p:sp>
          <p:nvSpPr>
            <p:cNvPr id="58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59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32 Conector recto de flecha"/>
          <p:cNvCxnSpPr/>
          <p:nvPr/>
        </p:nvCxnSpPr>
        <p:spPr>
          <a:xfrm>
            <a:off x="3117025" y="5615485"/>
            <a:ext cx="381000" cy="30616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33 Grupo"/>
          <p:cNvGrpSpPr/>
          <p:nvPr/>
        </p:nvGrpSpPr>
        <p:grpSpPr>
          <a:xfrm>
            <a:off x="3537548" y="5589235"/>
            <a:ext cx="909662" cy="735365"/>
            <a:chOff x="3428992" y="2857496"/>
            <a:chExt cx="1714512" cy="857256"/>
          </a:xfrm>
        </p:grpSpPr>
        <p:sp>
          <p:nvSpPr>
            <p:cNvPr id="62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63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31 Conector recto de flecha"/>
          <p:cNvCxnSpPr/>
          <p:nvPr/>
        </p:nvCxnSpPr>
        <p:spPr>
          <a:xfrm>
            <a:off x="4494657" y="5943600"/>
            <a:ext cx="416928" cy="136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31 Grupo"/>
          <p:cNvGrpSpPr/>
          <p:nvPr/>
        </p:nvGrpSpPr>
        <p:grpSpPr>
          <a:xfrm>
            <a:off x="4957738" y="5586890"/>
            <a:ext cx="909662" cy="735365"/>
            <a:chOff x="3428992" y="2857496"/>
            <a:chExt cx="1714512" cy="857256"/>
          </a:xfrm>
        </p:grpSpPr>
        <p:sp>
          <p:nvSpPr>
            <p:cNvPr id="70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71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31 Conector recto de flecha"/>
          <p:cNvCxnSpPr/>
          <p:nvPr/>
        </p:nvCxnSpPr>
        <p:spPr>
          <a:xfrm flipV="1">
            <a:off x="1743124" y="3595206"/>
            <a:ext cx="390476" cy="33143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31 Grupo"/>
          <p:cNvGrpSpPr/>
          <p:nvPr/>
        </p:nvGrpSpPr>
        <p:grpSpPr>
          <a:xfrm>
            <a:off x="2165948" y="3276600"/>
            <a:ext cx="909662" cy="735365"/>
            <a:chOff x="3428992" y="2857496"/>
            <a:chExt cx="1714512" cy="857256"/>
          </a:xfrm>
        </p:grpSpPr>
        <p:sp>
          <p:nvSpPr>
            <p:cNvPr id="74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75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32 Conector recto de flecha"/>
          <p:cNvCxnSpPr/>
          <p:nvPr/>
        </p:nvCxnSpPr>
        <p:spPr>
          <a:xfrm>
            <a:off x="3117025" y="3683850"/>
            <a:ext cx="381000" cy="30616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33 Grupo"/>
          <p:cNvGrpSpPr/>
          <p:nvPr/>
        </p:nvGrpSpPr>
        <p:grpSpPr>
          <a:xfrm>
            <a:off x="3537548" y="3657600"/>
            <a:ext cx="909662" cy="735365"/>
            <a:chOff x="3428992" y="2857496"/>
            <a:chExt cx="1714512" cy="857256"/>
          </a:xfrm>
        </p:grpSpPr>
        <p:sp>
          <p:nvSpPr>
            <p:cNvPr id="78" name="34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79" name="35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31 Conector recto de flecha"/>
          <p:cNvCxnSpPr/>
          <p:nvPr/>
        </p:nvCxnSpPr>
        <p:spPr>
          <a:xfrm>
            <a:off x="4494657" y="4011965"/>
            <a:ext cx="416928" cy="136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31 Grupo"/>
          <p:cNvGrpSpPr/>
          <p:nvPr/>
        </p:nvGrpSpPr>
        <p:grpSpPr>
          <a:xfrm>
            <a:off x="4957738" y="3655255"/>
            <a:ext cx="909662" cy="735365"/>
            <a:chOff x="3428992" y="2857496"/>
            <a:chExt cx="1714512" cy="857256"/>
          </a:xfrm>
        </p:grpSpPr>
        <p:sp>
          <p:nvSpPr>
            <p:cNvPr id="82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83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31 Grupo"/>
          <p:cNvGrpSpPr/>
          <p:nvPr/>
        </p:nvGrpSpPr>
        <p:grpSpPr>
          <a:xfrm>
            <a:off x="794348" y="5513035"/>
            <a:ext cx="909662" cy="735365"/>
            <a:chOff x="3428992" y="2857496"/>
            <a:chExt cx="1714512" cy="857256"/>
          </a:xfrm>
        </p:grpSpPr>
        <p:sp>
          <p:nvSpPr>
            <p:cNvPr id="95" name="29 Rectángulo"/>
            <p:cNvSpPr/>
            <p:nvPr/>
          </p:nvSpPr>
          <p:spPr>
            <a:xfrm>
              <a:off x="3428992" y="2857496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3600" b="1" dirty="0" smtClean="0"/>
                <a:t>  </a:t>
              </a:r>
              <a:endParaRPr lang="es-MX" sz="3600" b="1" dirty="0"/>
            </a:p>
          </p:txBody>
        </p:sp>
        <p:cxnSp>
          <p:nvCxnSpPr>
            <p:cNvPr id="96" name="36 Conector recto"/>
            <p:cNvCxnSpPr/>
            <p:nvPr/>
          </p:nvCxnSpPr>
          <p:spPr>
            <a:xfrm rot="5400000">
              <a:off x="3999702" y="3285330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762000" y="609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dirty="0" smtClean="0"/>
              <a:t>Nodos Ligados</a:t>
            </a:r>
            <a:endParaRPr lang="es-MX" sz="2600" dirty="0"/>
          </a:p>
        </p:txBody>
      </p:sp>
      <p:sp>
        <p:nvSpPr>
          <p:cNvPr id="98" name="TextBox 97"/>
          <p:cNvSpPr txBox="1"/>
          <p:nvPr/>
        </p:nvSpPr>
        <p:spPr>
          <a:xfrm>
            <a:off x="762000" y="2667000"/>
            <a:ext cx="342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dirty="0" smtClean="0">
                <a:solidFill>
                  <a:schemeClr val="accent2"/>
                </a:solidFill>
              </a:rPr>
              <a:t>Lista con Encabezado</a:t>
            </a:r>
            <a:endParaRPr lang="es-MX" sz="2600" dirty="0">
              <a:solidFill>
                <a:schemeClr val="accent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2000" y="4612957"/>
            <a:ext cx="342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dirty="0" smtClean="0">
                <a:solidFill>
                  <a:srgbClr val="AC66BB"/>
                </a:solidFill>
              </a:rPr>
              <a:t>Lista sin Encabezado</a:t>
            </a:r>
            <a:endParaRPr lang="es-MX" sz="2600" dirty="0">
              <a:solidFill>
                <a:srgbClr val="AC66B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</a:t>
            </a:r>
            <a:r>
              <a:rPr lang="es-MX" dirty="0" smtClean="0"/>
              <a:t>nicializar lista</a:t>
            </a:r>
            <a:endParaRPr lang="es-MX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1538" y="2345288"/>
            <a:ext cx="1714512" cy="858050"/>
            <a:chOff x="1071538" y="2345288"/>
            <a:chExt cx="1714512" cy="858050"/>
          </a:xfrm>
        </p:grpSpPr>
        <p:sp>
          <p:nvSpPr>
            <p:cNvPr id="4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4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endCxn id="4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25 CuadroTexto"/>
          <p:cNvSpPr txBox="1"/>
          <p:nvPr/>
        </p:nvSpPr>
        <p:spPr>
          <a:xfrm>
            <a:off x="1142976" y="348829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28662" y="4514687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Esta es una lista vacía.</a:t>
            </a:r>
          </a:p>
          <a:p>
            <a:r>
              <a:rPr lang="es-MX" sz="2400" dirty="0" smtClean="0"/>
              <a:t>El encabezado nunca almacena ningún dato.</a:t>
            </a:r>
          </a:p>
          <a:p>
            <a:r>
              <a:rPr lang="es-MX" sz="2400" dirty="0" smtClean="0"/>
              <a:t>Solo sirve para marcar el inicio</a:t>
            </a:r>
            <a:endParaRPr lang="es-MX" sz="2400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2786058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056304" y="2984874"/>
            <a:ext cx="42862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928926" y="32861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NULL</a:t>
            </a:r>
            <a:endParaRPr lang="es-MX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</a:t>
            </a:r>
            <a:r>
              <a:rPr lang="es-MX" dirty="0" smtClean="0"/>
              <a:t>nicializar lista</a:t>
            </a:r>
            <a:endParaRPr lang="es-MX" dirty="0"/>
          </a:p>
        </p:txBody>
      </p:sp>
      <p:grpSp>
        <p:nvGrpSpPr>
          <p:cNvPr id="3" name="Group 18"/>
          <p:cNvGrpSpPr/>
          <p:nvPr/>
        </p:nvGrpSpPr>
        <p:grpSpPr>
          <a:xfrm>
            <a:off x="1071538" y="2345288"/>
            <a:ext cx="1714512" cy="858050"/>
            <a:chOff x="1071538" y="2345288"/>
            <a:chExt cx="1714512" cy="858050"/>
          </a:xfrm>
        </p:grpSpPr>
        <p:sp>
          <p:nvSpPr>
            <p:cNvPr id="4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4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endCxn id="4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25 CuadroTexto"/>
          <p:cNvSpPr txBox="1"/>
          <p:nvPr/>
        </p:nvSpPr>
        <p:spPr>
          <a:xfrm>
            <a:off x="1142976" y="348829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900462" y="1981200"/>
            <a:ext cx="4329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{  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      </a:t>
            </a:r>
            <a:r>
              <a:rPr lang="en-US" sz="2400" dirty="0" err="1" smtClean="0"/>
              <a:t>TipoElemento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;  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*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;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}</a:t>
            </a:r>
            <a:r>
              <a:rPr lang="en-US" sz="2400" dirty="0" err="1" smtClean="0"/>
              <a:t>Nodo</a:t>
            </a:r>
            <a:r>
              <a:rPr lang="en-US" sz="2400" dirty="0" smtClean="0"/>
              <a:t>;</a:t>
            </a: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*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;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*</a:t>
            </a:r>
            <a:r>
              <a:rPr lang="en-US" sz="2400" dirty="0" err="1" smtClean="0"/>
              <a:t>Lista</a:t>
            </a:r>
            <a:r>
              <a:rPr lang="en-US" sz="2400" dirty="0" smtClean="0"/>
              <a:t>;</a:t>
            </a:r>
            <a:endParaRPr lang="es-MX" sz="2400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2786058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056304" y="2984874"/>
            <a:ext cx="42862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928926" y="32861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NULL</a:t>
            </a:r>
            <a:endParaRPr lang="es-MX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23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5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7 Conector recto"/>
            <p:cNvCxnSpPr>
              <a:stCxn id="23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23 Conector recto"/>
            <p:cNvCxnSpPr>
              <a:endCxn id="23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047652" y="3484146"/>
            <a:ext cx="42862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928926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NULL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9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7 Conector recto"/>
            <p:cNvCxnSpPr>
              <a:stCxn id="38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23 Conector recto"/>
            <p:cNvCxnSpPr>
              <a:endCxn id="38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056304" y="3484940"/>
            <a:ext cx="42862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928926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NULL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27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8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7 Conector recto"/>
            <p:cNvCxnSpPr>
              <a:stCxn id="27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23 Conector recto"/>
            <p:cNvCxnSpPr>
              <a:endCxn id="27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056304" y="3484940"/>
            <a:ext cx="42862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928926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NULL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sp>
        <p:nvSpPr>
          <p:cNvPr id="21" name="20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 smtClean="0"/>
              <a:t>  5</a:t>
            </a:r>
            <a:endParaRPr lang="es-MX" sz="3600" b="1" dirty="0"/>
          </a:p>
        </p:txBody>
      </p:sp>
      <p:cxnSp>
        <p:nvCxnSpPr>
          <p:cNvPr id="23" name="22 Conector recto"/>
          <p:cNvCxnSpPr/>
          <p:nvPr/>
        </p:nvCxnSpPr>
        <p:spPr>
          <a:xfrm rot="5400000">
            <a:off x="40012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71538" y="2854774"/>
            <a:ext cx="1714512" cy="858050"/>
            <a:chOff x="1071538" y="2345288"/>
            <a:chExt cx="1714512" cy="858050"/>
          </a:xfrm>
        </p:grpSpPr>
        <p:sp>
          <p:nvSpPr>
            <p:cNvPr id="30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4" name="5 Conector recto"/>
            <p:cNvCxnSpPr/>
            <p:nvPr/>
          </p:nvCxnSpPr>
          <p:spPr>
            <a:xfrm rot="5400000">
              <a:off x="1643042" y="2773916"/>
              <a:ext cx="857256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8 Conector recto"/>
            <p:cNvCxnSpPr/>
            <p:nvPr/>
          </p:nvCxnSpPr>
          <p:spPr>
            <a:xfrm rot="5400000">
              <a:off x="1035819" y="2381007"/>
              <a:ext cx="285752" cy="2143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2 Conector recto"/>
            <p:cNvCxnSpPr/>
            <p:nvPr/>
          </p:nvCxnSpPr>
          <p:spPr>
            <a:xfrm rot="5400000">
              <a:off x="1000100" y="2416726"/>
              <a:ext cx="571504" cy="4286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5 Conector recto"/>
            <p:cNvCxnSpPr/>
            <p:nvPr/>
          </p:nvCxnSpPr>
          <p:spPr>
            <a:xfrm rot="5400000">
              <a:off x="964381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7 Conector recto"/>
            <p:cNvCxnSpPr>
              <a:stCxn id="30" idx="0"/>
            </p:cNvCxnSpPr>
            <p:nvPr/>
          </p:nvCxnSpPr>
          <p:spPr>
            <a:xfrm rot="16200000" flipH="1" flipV="1">
              <a:off x="1178695" y="2452445"/>
              <a:ext cx="857256" cy="64294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"/>
            <p:cNvCxnSpPr/>
            <p:nvPr/>
          </p:nvCxnSpPr>
          <p:spPr>
            <a:xfrm rot="5400000">
              <a:off x="1393009" y="2523883"/>
              <a:ext cx="785818" cy="57150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21 Conector recto"/>
            <p:cNvCxnSpPr/>
            <p:nvPr/>
          </p:nvCxnSpPr>
          <p:spPr>
            <a:xfrm rot="5400000">
              <a:off x="1643042" y="2773916"/>
              <a:ext cx="500066" cy="35719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23 Conector recto"/>
            <p:cNvCxnSpPr>
              <a:endCxn id="30" idx="2"/>
            </p:cNvCxnSpPr>
            <p:nvPr/>
          </p:nvCxnSpPr>
          <p:spPr>
            <a:xfrm rot="5400000">
              <a:off x="1899146" y="3030020"/>
              <a:ext cx="202172" cy="14287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98836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Insertar( tipoDato 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 smtClean="0"/>
              <a:t>  5</a:t>
            </a:r>
            <a:endParaRPr lang="es-MX" sz="3600" b="1" dirty="0"/>
          </a:p>
        </p:txBody>
      </p:sp>
      <p:cxnSp>
        <p:nvCxnSpPr>
          <p:cNvPr id="25" name="24 Conector recto"/>
          <p:cNvCxnSpPr/>
          <p:nvPr/>
        </p:nvCxnSpPr>
        <p:spPr>
          <a:xfrm rot="5400000">
            <a:off x="3999702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31 Grupo"/>
          <p:cNvGrpSpPr/>
          <p:nvPr/>
        </p:nvGrpSpPr>
        <p:grpSpPr>
          <a:xfrm>
            <a:off x="4714876" y="3239630"/>
            <a:ext cx="1285884" cy="903750"/>
            <a:chOff x="4714876" y="3239630"/>
            <a:chExt cx="1285884" cy="903750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714876" y="3272394"/>
              <a:ext cx="857256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342320" y="3453150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214942" y="377404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30 Conector recto"/>
          <p:cNvCxnSpPr/>
          <p:nvPr/>
        </p:nvCxnSpPr>
        <p:spPr>
          <a:xfrm>
            <a:off x="2428860" y="3284536"/>
            <a:ext cx="857256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32 Conector recto de flecha"/>
          <p:cNvCxnSpPr/>
          <p:nvPr/>
        </p:nvCxnSpPr>
        <p:spPr>
          <a:xfrm rot="5400000">
            <a:off x="3056304" y="3484940"/>
            <a:ext cx="42862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33 CuadroTexto"/>
          <p:cNvSpPr txBox="1"/>
          <p:nvPr/>
        </p:nvSpPr>
        <p:spPr>
          <a:xfrm>
            <a:off x="2928926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NULL</a:t>
            </a:r>
            <a:endParaRPr lang="es-MX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271</TotalTime>
  <Words>493</Words>
  <Application>Microsoft Office PowerPoint</Application>
  <PresentationFormat>Presentación en pantalla (4:3)</PresentationFormat>
  <Paragraphs>172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Opulento</vt:lpstr>
      <vt:lpstr>Lista Simplemente  Ligada Lineal  </vt:lpstr>
      <vt:lpstr>Lista Ligada</vt:lpstr>
      <vt:lpstr>Presentación de PowerPoint</vt:lpstr>
      <vt:lpstr>Inicializar lista</vt:lpstr>
      <vt:lpstr>Inicializar lista</vt:lpstr>
      <vt:lpstr>INSERTAR   5</vt:lpstr>
      <vt:lpstr>INSERTAR   5</vt:lpstr>
      <vt:lpstr>INSERTAR   5</vt:lpstr>
      <vt:lpstr>INSERTAR   5</vt:lpstr>
      <vt:lpstr>INSERTAR   5</vt:lpstr>
      <vt:lpstr>INSERTAR   2</vt:lpstr>
      <vt:lpstr>INSERTAR   2</vt:lpstr>
      <vt:lpstr>INSERTAR   2</vt:lpstr>
      <vt:lpstr>INSERTAR   2</vt:lpstr>
      <vt:lpstr>INSERTAR   2</vt:lpstr>
      <vt:lpstr>INSERTAR   7</vt:lpstr>
      <vt:lpstr>INSERTAR   7</vt:lpstr>
      <vt:lpstr>INSERTAR   7</vt:lpstr>
      <vt:lpstr>ELIMINAR   5</vt:lpstr>
      <vt:lpstr>eliminAR   5</vt:lpstr>
      <vt:lpstr>ELIMINAR   5</vt:lpstr>
      <vt:lpstr>eliminAR   5</vt:lpstr>
      <vt:lpstr>eliminAR   5</vt:lpstr>
      <vt:lpstr>eliminAR   7</vt:lpstr>
      <vt:lpstr>eliminAR   7</vt:lpstr>
      <vt:lpstr>eliminAR   7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LIGADAS</dc:title>
  <dc:creator>Janeth</dc:creator>
  <cp:lastModifiedBy>Medina Flores, Ruth</cp:lastModifiedBy>
  <cp:revision>10</cp:revision>
  <dcterms:created xsi:type="dcterms:W3CDTF">2014-06-27T03:38:11Z</dcterms:created>
  <dcterms:modified xsi:type="dcterms:W3CDTF">2014-07-23T19:43:45Z</dcterms:modified>
</cp:coreProperties>
</file>