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notesMasterIdLst>
    <p:notesMasterId r:id="rId16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62" r:id="rId9"/>
    <p:sldId id="279" r:id="rId10"/>
    <p:sldId id="280" r:id="rId11"/>
    <p:sldId id="281" r:id="rId12"/>
    <p:sldId id="282" r:id="rId13"/>
    <p:sldId id="283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F26"/>
    <a:srgbClr val="FA7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55C46-A99A-E445-9622-F7D85A05E9BE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892A6-2F8D-2D4C-8569-8F8E3C15B0E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407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892A6-2F8D-2D4C-8569-8F8E3C15B0E0}" type="slidenum">
              <a:rPr lang="es-MX" smtClean="0"/>
              <a:pPr/>
              <a:t>13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B7CC652-A623-41D2-B0ED-8F1D217186B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93A9-DE17-42E8-A366-46C30944BF1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Click icon to add picture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AF02B71-8991-4516-A01E-F1A9ACD28BDC}" type="slidenum">
              <a:rPr/>
              <a:pPr/>
              <a:t>‹Nº›</a:t>
            </a:fld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9841-B96A-4DD9-B158-9961937F6A4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s-ES_tradnl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641CEEC-A7AB-BC40-A0A9-DC2F43D002A4}" type="datetimeFigureOut">
              <a:rPr lang="en-US" smtClean="0"/>
              <a:pPr/>
              <a:t>7/23/2014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0E1FAE89-2081-1B41-9C08-F1AED684C38A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  <p:sldLayoutId id="2147483879" r:id="rId18"/>
    <p:sldLayoutId id="2147483880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4953000"/>
            <a:ext cx="4966446" cy="1398494"/>
          </a:xfrm>
        </p:spPr>
        <p:txBody>
          <a:bodyPr anchor="ctr">
            <a:normAutofit/>
          </a:bodyPr>
          <a:lstStyle/>
          <a:p>
            <a:pPr algn="ctr"/>
            <a:r>
              <a:rPr lang="es-MX" dirty="0" smtClean="0"/>
              <a:t>A  V  L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3581400" y="1879600"/>
            <a:ext cx="4966446" cy="2159000"/>
          </a:xfrm>
        </p:spPr>
        <p:txBody>
          <a:bodyPr>
            <a:noAutofit/>
          </a:bodyPr>
          <a:lstStyle/>
          <a:p>
            <a:r>
              <a:rPr lang="es-MX" sz="5600" b="1" dirty="0" smtClean="0"/>
              <a:t>Árboles Balanceados</a:t>
            </a:r>
            <a:endParaRPr lang="es-MX" sz="5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4" y="990600"/>
            <a:ext cx="2971800" cy="3314700"/>
          </a:xfrm>
          <a:prstGeom prst="rect">
            <a:avLst/>
          </a:prstGeom>
        </p:spPr>
      </p:pic>
      <p:sp>
        <p:nvSpPr>
          <p:cNvPr id="8" name="2 Subtítulo"/>
          <p:cNvSpPr txBox="1">
            <a:spLocks/>
          </p:cNvSpPr>
          <p:nvPr/>
        </p:nvSpPr>
        <p:spPr>
          <a:xfrm>
            <a:off x="307731" y="117952"/>
            <a:ext cx="5114778" cy="440848"/>
          </a:xfrm>
          <a:prstGeom prst="rect">
            <a:avLst/>
          </a:prstGeom>
        </p:spPr>
        <p:txBody>
          <a:bodyPr vert="horz" lIns="45720" tIns="0" rIns="45720" bIns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Julio, 2013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Guadalajara, Jalisco. México</a:t>
            </a:r>
            <a:endParaRPr kumimoji="0" lang="es-MX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3572022" y="117952"/>
            <a:ext cx="5114778" cy="415448"/>
          </a:xfrm>
          <a:prstGeom prst="rect">
            <a:avLst/>
          </a:prstGeom>
        </p:spPr>
        <p:txBody>
          <a:bodyPr vert="horz" lIns="45720" tIns="0" rIns="45720" bIns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s-MX" sz="9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Autor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lang="es-MX" sz="900" dirty="0" smtClean="0"/>
              <a:t>Prof. Sabrina Lizbeth Vega Maldonado</a:t>
            </a:r>
            <a:endParaRPr kumimoji="0" lang="es-MX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Ud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756660"/>
            <a:ext cx="929640" cy="1348740"/>
          </a:xfrm>
          <a:prstGeom prst="rect">
            <a:avLst/>
          </a:prstGeom>
        </p:spPr>
      </p:pic>
      <p:pic>
        <p:nvPicPr>
          <p:cNvPr id="11" name="Picture 10" descr="Virtual_bordeBc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017612"/>
            <a:ext cx="2179320" cy="112014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9874" y="533400"/>
            <a:ext cx="2971800" cy="4173538"/>
          </a:xfrm>
          <a:prstGeom prst="rect">
            <a:avLst/>
          </a:prstGeom>
          <a:noFill/>
          <a:ln w="9525">
            <a:solidFill>
              <a:srgbClr val="F58F2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623" y="381000"/>
            <a:ext cx="6508377" cy="685800"/>
          </a:xfrm>
        </p:spPr>
        <p:txBody>
          <a:bodyPr/>
          <a:lstStyle/>
          <a:p>
            <a:pPr algn="ctr"/>
            <a:r>
              <a:rPr lang="es-MX" sz="4000" b="1" dirty="0" smtClean="0"/>
              <a:t>Insertar</a:t>
            </a:r>
            <a:endParaRPr lang="es-MX" sz="4000" b="1" dirty="0"/>
          </a:p>
        </p:txBody>
      </p:sp>
      <p:sp>
        <p:nvSpPr>
          <p:cNvPr id="35" name="Rectangle 34"/>
          <p:cNvSpPr/>
          <p:nvPr/>
        </p:nvSpPr>
        <p:spPr>
          <a:xfrm>
            <a:off x="248446" y="1447800"/>
            <a:ext cx="8229600" cy="457200"/>
          </a:xfrm>
          <a:prstGeom prst="rect">
            <a:avLst/>
          </a:prstGeom>
          <a:solidFill>
            <a:srgbClr val="FA7E3E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/>
              <a:t>		</a:t>
            </a:r>
            <a:r>
              <a:rPr lang="en-US" sz="2400" dirty="0" smtClean="0"/>
              <a:t>10,90,12,83,40,95,99.</a:t>
            </a:r>
            <a:endParaRPr lang="es-MX" dirty="0"/>
          </a:p>
        </p:txBody>
      </p:sp>
      <p:sp>
        <p:nvSpPr>
          <p:cNvPr id="15" name="Oval 14"/>
          <p:cNvSpPr/>
          <p:nvPr/>
        </p:nvSpPr>
        <p:spPr>
          <a:xfrm>
            <a:off x="1295400" y="2881734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12</a:t>
            </a:r>
            <a:endParaRPr lang="es-MX" dirty="0"/>
          </a:p>
        </p:txBody>
      </p:sp>
      <p:sp>
        <p:nvSpPr>
          <p:cNvPr id="16" name="Oval 15"/>
          <p:cNvSpPr/>
          <p:nvPr/>
        </p:nvSpPr>
        <p:spPr>
          <a:xfrm>
            <a:off x="2819400" y="42672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90</a:t>
            </a:r>
            <a:endParaRPr lang="es-MX" dirty="0"/>
          </a:p>
        </p:txBody>
      </p:sp>
      <p:cxnSp>
        <p:nvCxnSpPr>
          <p:cNvPr id="17" name="Straight Arrow Connector 16"/>
          <p:cNvCxnSpPr>
            <a:stCxn id="15" idx="5"/>
            <a:endCxn id="20" idx="1"/>
          </p:cNvCxnSpPr>
          <p:nvPr/>
        </p:nvCxnSpPr>
        <p:spPr>
          <a:xfrm rot="16200000" flipH="1">
            <a:off x="1908851" y="3439017"/>
            <a:ext cx="220899" cy="2770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85367" y="3567534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cxnSp>
        <p:nvCxnSpPr>
          <p:cNvPr id="19" name="Straight Arrow Connector 18"/>
          <p:cNvCxnSpPr>
            <a:stCxn id="15" idx="3"/>
            <a:endCxn id="18" idx="7"/>
          </p:cNvCxnSpPr>
          <p:nvPr/>
        </p:nvCxnSpPr>
        <p:spPr>
          <a:xfrm rot="5400000">
            <a:off x="1182851" y="3454985"/>
            <a:ext cx="200866" cy="22509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057400" y="3587567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83</a:t>
            </a:r>
            <a:endParaRPr lang="es-MX" dirty="0"/>
          </a:p>
        </p:txBody>
      </p:sp>
      <p:sp>
        <p:nvSpPr>
          <p:cNvPr id="21" name="Oval 20"/>
          <p:cNvSpPr/>
          <p:nvPr/>
        </p:nvSpPr>
        <p:spPr>
          <a:xfrm>
            <a:off x="1371600" y="4329534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40</a:t>
            </a:r>
            <a:endParaRPr lang="es-MX" dirty="0"/>
          </a:p>
        </p:txBody>
      </p:sp>
      <p:cxnSp>
        <p:nvCxnSpPr>
          <p:cNvPr id="22" name="Straight Arrow Connector 21"/>
          <p:cNvCxnSpPr>
            <a:stCxn id="20" idx="3"/>
            <a:endCxn id="21" idx="7"/>
          </p:cNvCxnSpPr>
          <p:nvPr/>
        </p:nvCxnSpPr>
        <p:spPr>
          <a:xfrm rot="5400000">
            <a:off x="1928884" y="4201017"/>
            <a:ext cx="257033" cy="2008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5"/>
            <a:endCxn id="16" idx="1"/>
          </p:cNvCxnSpPr>
          <p:nvPr/>
        </p:nvCxnSpPr>
        <p:spPr>
          <a:xfrm rot="16200000" flipH="1">
            <a:off x="2683951" y="4131750"/>
            <a:ext cx="194699" cy="2770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5"/>
            <a:endCxn id="25" idx="1"/>
          </p:cNvCxnSpPr>
          <p:nvPr/>
        </p:nvCxnSpPr>
        <p:spPr>
          <a:xfrm rot="16200000" flipH="1">
            <a:off x="3442867" y="4814467"/>
            <a:ext cx="200866" cy="2770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581400" y="49530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95</a:t>
            </a:r>
            <a:endParaRPr lang="es-MX" dirty="0"/>
          </a:p>
        </p:txBody>
      </p:sp>
      <p:sp>
        <p:nvSpPr>
          <p:cNvPr id="30" name="Oval 29"/>
          <p:cNvSpPr/>
          <p:nvPr/>
        </p:nvSpPr>
        <p:spPr>
          <a:xfrm>
            <a:off x="7010400" y="3366665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90</a:t>
            </a:r>
            <a:endParaRPr lang="es-MX" dirty="0"/>
          </a:p>
        </p:txBody>
      </p:sp>
      <p:sp>
        <p:nvSpPr>
          <p:cNvPr id="34" name="Oval 33"/>
          <p:cNvSpPr/>
          <p:nvPr/>
        </p:nvSpPr>
        <p:spPr>
          <a:xfrm>
            <a:off x="6248400" y="2687032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83</a:t>
            </a:r>
            <a:endParaRPr lang="es-MX" dirty="0"/>
          </a:p>
        </p:txBody>
      </p:sp>
      <p:cxnSp>
        <p:nvCxnSpPr>
          <p:cNvPr id="46" name="Straight Arrow Connector 45"/>
          <p:cNvCxnSpPr>
            <a:stCxn id="34" idx="5"/>
            <a:endCxn id="30" idx="1"/>
          </p:cNvCxnSpPr>
          <p:nvPr/>
        </p:nvCxnSpPr>
        <p:spPr>
          <a:xfrm rot="16200000" flipH="1">
            <a:off x="6874951" y="3231215"/>
            <a:ext cx="194699" cy="2770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0" idx="5"/>
            <a:endCxn id="50" idx="1"/>
          </p:cNvCxnSpPr>
          <p:nvPr/>
        </p:nvCxnSpPr>
        <p:spPr>
          <a:xfrm rot="16200000" flipH="1">
            <a:off x="7633867" y="3913932"/>
            <a:ext cx="200866" cy="2770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772400" y="4052465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95</a:t>
            </a:r>
            <a:endParaRPr lang="es-MX" dirty="0"/>
          </a:p>
        </p:txBody>
      </p:sp>
      <p:sp>
        <p:nvSpPr>
          <p:cNvPr id="51" name="Oval 50"/>
          <p:cNvSpPr/>
          <p:nvPr/>
        </p:nvSpPr>
        <p:spPr>
          <a:xfrm>
            <a:off x="6324600" y="4038599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40</a:t>
            </a:r>
            <a:endParaRPr lang="es-MX" dirty="0"/>
          </a:p>
        </p:txBody>
      </p:sp>
      <p:cxnSp>
        <p:nvCxnSpPr>
          <p:cNvPr id="52" name="Straight Arrow Connector 51"/>
          <p:cNvCxnSpPr>
            <a:stCxn id="34" idx="3"/>
          </p:cNvCxnSpPr>
          <p:nvPr/>
        </p:nvCxnSpPr>
        <p:spPr>
          <a:xfrm rot="5400000">
            <a:off x="6114700" y="3281434"/>
            <a:ext cx="243169" cy="22509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5562600" y="3366664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12</a:t>
            </a:r>
            <a:endParaRPr lang="es-MX" dirty="0"/>
          </a:p>
        </p:txBody>
      </p:sp>
      <p:cxnSp>
        <p:nvCxnSpPr>
          <p:cNvPr id="55" name="Straight Arrow Connector 54"/>
          <p:cNvCxnSpPr>
            <a:stCxn id="53" idx="5"/>
          </p:cNvCxnSpPr>
          <p:nvPr/>
        </p:nvCxnSpPr>
        <p:spPr>
          <a:xfrm rot="16200000" flipH="1">
            <a:off x="6176051" y="3923947"/>
            <a:ext cx="220899" cy="2770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852567" y="4052464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cxnSp>
        <p:nvCxnSpPr>
          <p:cNvPr id="57" name="Straight Arrow Connector 56"/>
          <p:cNvCxnSpPr>
            <a:stCxn id="53" idx="3"/>
            <a:endCxn id="56" idx="7"/>
          </p:cNvCxnSpPr>
          <p:nvPr/>
        </p:nvCxnSpPr>
        <p:spPr>
          <a:xfrm rot="5400000">
            <a:off x="5450051" y="3939915"/>
            <a:ext cx="200866" cy="22509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623" y="381000"/>
            <a:ext cx="6508377" cy="685800"/>
          </a:xfrm>
        </p:spPr>
        <p:txBody>
          <a:bodyPr/>
          <a:lstStyle/>
          <a:p>
            <a:pPr algn="ctr"/>
            <a:r>
              <a:rPr lang="es-MX" sz="4000" b="1" dirty="0" smtClean="0"/>
              <a:t>Insertar</a:t>
            </a:r>
            <a:endParaRPr lang="es-MX" sz="4000" b="1" dirty="0"/>
          </a:p>
        </p:txBody>
      </p:sp>
      <p:sp>
        <p:nvSpPr>
          <p:cNvPr id="35" name="Rectangle 34"/>
          <p:cNvSpPr/>
          <p:nvPr/>
        </p:nvSpPr>
        <p:spPr>
          <a:xfrm>
            <a:off x="248446" y="1447800"/>
            <a:ext cx="8229600" cy="457200"/>
          </a:xfrm>
          <a:prstGeom prst="rect">
            <a:avLst/>
          </a:prstGeom>
          <a:solidFill>
            <a:srgbClr val="FA7E3E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/>
              <a:t>		</a:t>
            </a:r>
            <a:r>
              <a:rPr lang="en-US" sz="2400" dirty="0" smtClean="0"/>
              <a:t>10,90,12,83,40,95,99.</a:t>
            </a:r>
            <a:endParaRPr lang="es-MX" dirty="0"/>
          </a:p>
        </p:txBody>
      </p:sp>
      <p:sp>
        <p:nvSpPr>
          <p:cNvPr id="30" name="Oval 29"/>
          <p:cNvSpPr/>
          <p:nvPr/>
        </p:nvSpPr>
        <p:spPr>
          <a:xfrm>
            <a:off x="2406279" y="4256831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90</a:t>
            </a:r>
            <a:endParaRPr lang="es-MX" dirty="0"/>
          </a:p>
        </p:txBody>
      </p:sp>
      <p:sp>
        <p:nvSpPr>
          <p:cNvPr id="34" name="Oval 33"/>
          <p:cNvSpPr/>
          <p:nvPr/>
        </p:nvSpPr>
        <p:spPr>
          <a:xfrm>
            <a:off x="1644279" y="3577198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83</a:t>
            </a:r>
            <a:endParaRPr lang="es-MX" dirty="0"/>
          </a:p>
        </p:txBody>
      </p:sp>
      <p:cxnSp>
        <p:nvCxnSpPr>
          <p:cNvPr id="46" name="Straight Arrow Connector 45"/>
          <p:cNvCxnSpPr>
            <a:stCxn id="34" idx="5"/>
            <a:endCxn id="30" idx="1"/>
          </p:cNvCxnSpPr>
          <p:nvPr/>
        </p:nvCxnSpPr>
        <p:spPr>
          <a:xfrm rot="16200000" flipH="1">
            <a:off x="2270830" y="4121381"/>
            <a:ext cx="194699" cy="2770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0" idx="5"/>
            <a:endCxn id="50" idx="1"/>
          </p:cNvCxnSpPr>
          <p:nvPr/>
        </p:nvCxnSpPr>
        <p:spPr>
          <a:xfrm rot="16200000" flipH="1">
            <a:off x="3029746" y="4804098"/>
            <a:ext cx="200866" cy="2770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68279" y="4942631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95</a:t>
            </a:r>
            <a:endParaRPr lang="es-MX" dirty="0"/>
          </a:p>
        </p:txBody>
      </p:sp>
      <p:sp>
        <p:nvSpPr>
          <p:cNvPr id="51" name="Oval 50"/>
          <p:cNvSpPr/>
          <p:nvPr/>
        </p:nvSpPr>
        <p:spPr>
          <a:xfrm>
            <a:off x="1720479" y="4928765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40</a:t>
            </a:r>
            <a:endParaRPr lang="es-MX" dirty="0"/>
          </a:p>
        </p:txBody>
      </p:sp>
      <p:cxnSp>
        <p:nvCxnSpPr>
          <p:cNvPr id="52" name="Straight Arrow Connector 51"/>
          <p:cNvCxnSpPr>
            <a:stCxn id="34" idx="3"/>
          </p:cNvCxnSpPr>
          <p:nvPr/>
        </p:nvCxnSpPr>
        <p:spPr>
          <a:xfrm rot="5400000">
            <a:off x="1510579" y="4171600"/>
            <a:ext cx="243169" cy="22509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958479" y="425683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12</a:t>
            </a:r>
            <a:endParaRPr lang="es-MX" dirty="0"/>
          </a:p>
        </p:txBody>
      </p:sp>
      <p:cxnSp>
        <p:nvCxnSpPr>
          <p:cNvPr id="55" name="Straight Arrow Connector 54"/>
          <p:cNvCxnSpPr>
            <a:stCxn id="53" idx="5"/>
          </p:cNvCxnSpPr>
          <p:nvPr/>
        </p:nvCxnSpPr>
        <p:spPr>
          <a:xfrm rot="16200000" flipH="1">
            <a:off x="1571930" y="4814113"/>
            <a:ext cx="220899" cy="2770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48446" y="494263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cxnSp>
        <p:nvCxnSpPr>
          <p:cNvPr id="57" name="Straight Arrow Connector 56"/>
          <p:cNvCxnSpPr>
            <a:stCxn id="53" idx="3"/>
            <a:endCxn id="56" idx="7"/>
          </p:cNvCxnSpPr>
          <p:nvPr/>
        </p:nvCxnSpPr>
        <p:spPr>
          <a:xfrm rot="5400000">
            <a:off x="845930" y="4830081"/>
            <a:ext cx="200866" cy="22509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0" idx="5"/>
            <a:endCxn id="27" idx="1"/>
          </p:cNvCxnSpPr>
          <p:nvPr/>
        </p:nvCxnSpPr>
        <p:spPr>
          <a:xfrm rot="16200000" flipH="1">
            <a:off x="3802622" y="5479021"/>
            <a:ext cx="211235" cy="309187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62400" y="56388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99</a:t>
            </a:r>
            <a:endParaRPr lang="es-MX" dirty="0"/>
          </a:p>
        </p:txBody>
      </p:sp>
      <p:sp>
        <p:nvSpPr>
          <p:cNvPr id="31" name="Oval 30"/>
          <p:cNvSpPr/>
          <p:nvPr/>
        </p:nvSpPr>
        <p:spPr>
          <a:xfrm>
            <a:off x="7543800" y="34290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95</a:t>
            </a:r>
            <a:endParaRPr lang="es-MX" dirty="0"/>
          </a:p>
        </p:txBody>
      </p:sp>
      <p:sp>
        <p:nvSpPr>
          <p:cNvPr id="32" name="Oval 31"/>
          <p:cNvSpPr/>
          <p:nvPr/>
        </p:nvSpPr>
        <p:spPr>
          <a:xfrm>
            <a:off x="6400800" y="25146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83</a:t>
            </a:r>
            <a:endParaRPr lang="es-MX" dirty="0"/>
          </a:p>
        </p:txBody>
      </p:sp>
      <p:cxnSp>
        <p:nvCxnSpPr>
          <p:cNvPr id="33" name="Straight Arrow Connector 32"/>
          <p:cNvCxnSpPr>
            <a:stCxn id="32" idx="5"/>
            <a:endCxn id="31" idx="1"/>
          </p:cNvCxnSpPr>
          <p:nvPr/>
        </p:nvCxnSpPr>
        <p:spPr>
          <a:xfrm rot="16200000" flipH="1">
            <a:off x="7100467" y="2985667"/>
            <a:ext cx="429466" cy="6580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5"/>
            <a:endCxn id="37" idx="1"/>
          </p:cNvCxnSpPr>
          <p:nvPr/>
        </p:nvCxnSpPr>
        <p:spPr>
          <a:xfrm rot="16200000" flipH="1">
            <a:off x="8170351" y="3973183"/>
            <a:ext cx="194699" cy="2770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05800" y="4108633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99</a:t>
            </a:r>
            <a:endParaRPr lang="es-MX" dirty="0"/>
          </a:p>
        </p:txBody>
      </p:sp>
      <p:sp>
        <p:nvSpPr>
          <p:cNvPr id="38" name="Oval 37"/>
          <p:cNvSpPr/>
          <p:nvPr/>
        </p:nvSpPr>
        <p:spPr>
          <a:xfrm>
            <a:off x="5867400" y="41148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40</a:t>
            </a:r>
            <a:endParaRPr lang="es-MX" dirty="0"/>
          </a:p>
        </p:txBody>
      </p:sp>
      <p:cxnSp>
        <p:nvCxnSpPr>
          <p:cNvPr id="39" name="Straight Arrow Connector 38"/>
          <p:cNvCxnSpPr>
            <a:stCxn id="32" idx="3"/>
            <a:endCxn id="40" idx="7"/>
          </p:cNvCxnSpPr>
          <p:nvPr/>
        </p:nvCxnSpPr>
        <p:spPr>
          <a:xfrm rot="5400000">
            <a:off x="5896468" y="2918500"/>
            <a:ext cx="423298" cy="78623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129633" y="3422832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12</a:t>
            </a:r>
            <a:endParaRPr lang="es-MX" dirty="0"/>
          </a:p>
        </p:txBody>
      </p:sp>
      <p:cxnSp>
        <p:nvCxnSpPr>
          <p:cNvPr id="41" name="Straight Arrow Connector 40"/>
          <p:cNvCxnSpPr>
            <a:stCxn id="40" idx="5"/>
            <a:endCxn id="38" idx="1"/>
          </p:cNvCxnSpPr>
          <p:nvPr/>
        </p:nvCxnSpPr>
        <p:spPr>
          <a:xfrm rot="16200000" flipH="1">
            <a:off x="5737899" y="3985299"/>
            <a:ext cx="207034" cy="25283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419600" y="4108632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cxnSp>
        <p:nvCxnSpPr>
          <p:cNvPr id="43" name="Straight Arrow Connector 42"/>
          <p:cNvCxnSpPr>
            <a:stCxn id="40" idx="3"/>
            <a:endCxn id="42" idx="7"/>
          </p:cNvCxnSpPr>
          <p:nvPr/>
        </p:nvCxnSpPr>
        <p:spPr>
          <a:xfrm rot="5400000">
            <a:off x="5017084" y="3996083"/>
            <a:ext cx="200866" cy="22509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781800" y="41148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mtClean="0"/>
              <a:t>90</a:t>
            </a:r>
            <a:endParaRPr lang="es-MX" dirty="0"/>
          </a:p>
        </p:txBody>
      </p:sp>
      <p:cxnSp>
        <p:nvCxnSpPr>
          <p:cNvPr id="47" name="Straight Arrow Connector 46"/>
          <p:cNvCxnSpPr>
            <a:stCxn id="31" idx="3"/>
            <a:endCxn id="45" idx="7"/>
          </p:cNvCxnSpPr>
          <p:nvPr/>
        </p:nvCxnSpPr>
        <p:spPr>
          <a:xfrm rot="5400000">
            <a:off x="7405267" y="3976267"/>
            <a:ext cx="200866" cy="2770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304800"/>
            <a:ext cx="6508377" cy="1143000"/>
          </a:xfrm>
        </p:spPr>
        <p:txBody>
          <a:bodyPr/>
          <a:lstStyle/>
          <a:p>
            <a:pPr algn="ctr"/>
            <a:r>
              <a:rPr lang="es-MX" dirty="0" smtClean="0"/>
              <a:t>Mas  Rotaciones</a:t>
            </a:r>
            <a:endParaRPr lang="es-MX" dirty="0"/>
          </a:p>
        </p:txBody>
      </p:sp>
      <p:sp>
        <p:nvSpPr>
          <p:cNvPr id="5" name="Oval 4"/>
          <p:cNvSpPr/>
          <p:nvPr/>
        </p:nvSpPr>
        <p:spPr>
          <a:xfrm>
            <a:off x="1447800" y="36576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6" name="Oval 5"/>
          <p:cNvSpPr/>
          <p:nvPr/>
        </p:nvSpPr>
        <p:spPr>
          <a:xfrm>
            <a:off x="1828800" y="18288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</a:t>
            </a:r>
            <a:endParaRPr lang="es-MX" dirty="0"/>
          </a:p>
        </p:txBody>
      </p:sp>
      <p:sp>
        <p:nvSpPr>
          <p:cNvPr id="7" name="Oval 6"/>
          <p:cNvSpPr/>
          <p:nvPr/>
        </p:nvSpPr>
        <p:spPr>
          <a:xfrm>
            <a:off x="1295400" y="23622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</a:t>
            </a:r>
            <a:endParaRPr lang="es-MX" dirty="0"/>
          </a:p>
        </p:txBody>
      </p:sp>
      <p:sp>
        <p:nvSpPr>
          <p:cNvPr id="8" name="Oval 7"/>
          <p:cNvSpPr/>
          <p:nvPr/>
        </p:nvSpPr>
        <p:spPr>
          <a:xfrm>
            <a:off x="1676400" y="29718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9" name="Oval 8"/>
          <p:cNvSpPr/>
          <p:nvPr/>
        </p:nvSpPr>
        <p:spPr>
          <a:xfrm>
            <a:off x="914400" y="29718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cxnSp>
        <p:nvCxnSpPr>
          <p:cNvPr id="11" name="Straight Connector 10"/>
          <p:cNvCxnSpPr>
            <a:stCxn id="6" idx="3"/>
            <a:endCxn id="7" idx="7"/>
          </p:cNvCxnSpPr>
          <p:nvPr/>
        </p:nvCxnSpPr>
        <p:spPr>
          <a:xfrm rot="5400000">
            <a:off x="1685645" y="2219045"/>
            <a:ext cx="210110" cy="21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3"/>
            <a:endCxn id="9" idx="0"/>
          </p:cNvCxnSpPr>
          <p:nvPr/>
        </p:nvCxnSpPr>
        <p:spPr>
          <a:xfrm rot="5400000">
            <a:off x="1143001" y="2752445"/>
            <a:ext cx="219355" cy="219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5"/>
          </p:cNvCxnSpPr>
          <p:nvPr/>
        </p:nvCxnSpPr>
        <p:spPr>
          <a:xfrm rot="16200000" flipH="1">
            <a:off x="1685645" y="2752444"/>
            <a:ext cx="219355" cy="219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4"/>
            <a:endCxn id="5" idx="0"/>
          </p:cNvCxnSpPr>
          <p:nvPr/>
        </p:nvCxnSpPr>
        <p:spPr>
          <a:xfrm rot="5400000">
            <a:off x="1676400" y="3429000"/>
            <a:ext cx="2286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5"/>
          </p:cNvCxnSpPr>
          <p:nvPr/>
        </p:nvCxnSpPr>
        <p:spPr>
          <a:xfrm rot="16200000" flipH="1">
            <a:off x="2230204" y="2207885"/>
            <a:ext cx="210110" cy="232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343400" y="35052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25" name="Oval 24"/>
          <p:cNvSpPr/>
          <p:nvPr/>
        </p:nvSpPr>
        <p:spPr>
          <a:xfrm>
            <a:off x="4724400" y="18288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</a:t>
            </a:r>
            <a:endParaRPr lang="es-MX" dirty="0"/>
          </a:p>
        </p:txBody>
      </p:sp>
      <p:sp>
        <p:nvSpPr>
          <p:cNvPr id="26" name="Oval 25"/>
          <p:cNvSpPr/>
          <p:nvPr/>
        </p:nvSpPr>
        <p:spPr>
          <a:xfrm>
            <a:off x="4191000" y="23622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28" name="Oval 27"/>
          <p:cNvSpPr/>
          <p:nvPr/>
        </p:nvSpPr>
        <p:spPr>
          <a:xfrm>
            <a:off x="3810000" y="29718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</a:t>
            </a:r>
            <a:endParaRPr lang="es-MX" dirty="0"/>
          </a:p>
        </p:txBody>
      </p:sp>
      <p:cxnSp>
        <p:nvCxnSpPr>
          <p:cNvPr id="29" name="Straight Connector 28"/>
          <p:cNvCxnSpPr>
            <a:stCxn id="25" idx="3"/>
            <a:endCxn id="26" idx="7"/>
          </p:cNvCxnSpPr>
          <p:nvPr/>
        </p:nvCxnSpPr>
        <p:spPr>
          <a:xfrm rot="5400000">
            <a:off x="4581245" y="2219045"/>
            <a:ext cx="210110" cy="21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3"/>
            <a:endCxn id="28" idx="0"/>
          </p:cNvCxnSpPr>
          <p:nvPr/>
        </p:nvCxnSpPr>
        <p:spPr>
          <a:xfrm rot="5400000">
            <a:off x="4038601" y="2752445"/>
            <a:ext cx="219355" cy="219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5"/>
            <a:endCxn id="24" idx="1"/>
          </p:cNvCxnSpPr>
          <p:nvPr/>
        </p:nvCxnSpPr>
        <p:spPr>
          <a:xfrm rot="16200000" flipH="1">
            <a:off x="4200245" y="3362045"/>
            <a:ext cx="210110" cy="21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3"/>
            <a:endCxn id="35" idx="7"/>
          </p:cNvCxnSpPr>
          <p:nvPr/>
        </p:nvCxnSpPr>
        <p:spPr>
          <a:xfrm rot="5400000">
            <a:off x="3666845" y="3362045"/>
            <a:ext cx="210110" cy="21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5" idx="5"/>
          </p:cNvCxnSpPr>
          <p:nvPr/>
        </p:nvCxnSpPr>
        <p:spPr>
          <a:xfrm rot="16200000" flipH="1">
            <a:off x="5125804" y="2207885"/>
            <a:ext cx="210110" cy="232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276600" y="35052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42" name="Oval 41"/>
          <p:cNvSpPr/>
          <p:nvPr/>
        </p:nvSpPr>
        <p:spPr>
          <a:xfrm>
            <a:off x="7315200" y="34290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43" name="Oval 42"/>
          <p:cNvSpPr/>
          <p:nvPr/>
        </p:nvSpPr>
        <p:spPr>
          <a:xfrm>
            <a:off x="7848600" y="28194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</a:t>
            </a:r>
            <a:endParaRPr lang="es-MX" dirty="0"/>
          </a:p>
        </p:txBody>
      </p:sp>
      <p:sp>
        <p:nvSpPr>
          <p:cNvPr id="44" name="Oval 43"/>
          <p:cNvSpPr/>
          <p:nvPr/>
        </p:nvSpPr>
        <p:spPr>
          <a:xfrm>
            <a:off x="7239000" y="22860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45" name="Oval 44"/>
          <p:cNvSpPr/>
          <p:nvPr/>
        </p:nvSpPr>
        <p:spPr>
          <a:xfrm>
            <a:off x="6781800" y="28956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</a:t>
            </a:r>
            <a:endParaRPr lang="es-MX" dirty="0"/>
          </a:p>
        </p:txBody>
      </p:sp>
      <p:cxnSp>
        <p:nvCxnSpPr>
          <p:cNvPr id="46" name="Straight Connector 45"/>
          <p:cNvCxnSpPr>
            <a:stCxn id="43" idx="1"/>
            <a:endCxn id="44" idx="5"/>
          </p:cNvCxnSpPr>
          <p:nvPr/>
        </p:nvCxnSpPr>
        <p:spPr>
          <a:xfrm rot="16200000" flipV="1">
            <a:off x="7667345" y="2638145"/>
            <a:ext cx="210110" cy="286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4" idx="3"/>
            <a:endCxn id="45" idx="0"/>
          </p:cNvCxnSpPr>
          <p:nvPr/>
        </p:nvCxnSpPr>
        <p:spPr>
          <a:xfrm rot="5400000">
            <a:off x="7048501" y="2638145"/>
            <a:ext cx="219355" cy="295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5" idx="5"/>
            <a:endCxn id="42" idx="1"/>
          </p:cNvCxnSpPr>
          <p:nvPr/>
        </p:nvCxnSpPr>
        <p:spPr>
          <a:xfrm rot="16200000" flipH="1">
            <a:off x="7172045" y="3285845"/>
            <a:ext cx="210110" cy="21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5" idx="3"/>
            <a:endCxn id="52" idx="7"/>
          </p:cNvCxnSpPr>
          <p:nvPr/>
        </p:nvCxnSpPr>
        <p:spPr>
          <a:xfrm rot="5400000">
            <a:off x="6638645" y="3285845"/>
            <a:ext cx="210110" cy="21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229600" y="3429000"/>
            <a:ext cx="6096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10</a:t>
            </a:r>
            <a:endParaRPr lang="es-MX" sz="1600" dirty="0"/>
          </a:p>
        </p:txBody>
      </p:sp>
      <p:cxnSp>
        <p:nvCxnSpPr>
          <p:cNvPr id="51" name="Straight Connector 50"/>
          <p:cNvCxnSpPr>
            <a:stCxn id="43" idx="5"/>
            <a:endCxn id="50" idx="0"/>
          </p:cNvCxnSpPr>
          <p:nvPr/>
        </p:nvCxnSpPr>
        <p:spPr>
          <a:xfrm rot="16200000" flipH="1">
            <a:off x="8276945" y="3171544"/>
            <a:ext cx="219355" cy="295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248400" y="34290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57" name="Right Arrow 56"/>
          <p:cNvSpPr/>
          <p:nvPr/>
        </p:nvSpPr>
        <p:spPr>
          <a:xfrm>
            <a:off x="2667000" y="3057244"/>
            <a:ext cx="609600" cy="4479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ight Arrow 57"/>
          <p:cNvSpPr/>
          <p:nvPr/>
        </p:nvSpPr>
        <p:spPr>
          <a:xfrm>
            <a:off x="5410200" y="3124200"/>
            <a:ext cx="609600" cy="4479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2" name="Right Arrow 91"/>
          <p:cNvSpPr/>
          <p:nvPr/>
        </p:nvSpPr>
        <p:spPr>
          <a:xfrm>
            <a:off x="2438400" y="4800600"/>
            <a:ext cx="609600" cy="4479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Right Arrow 92"/>
          <p:cNvSpPr/>
          <p:nvPr/>
        </p:nvSpPr>
        <p:spPr>
          <a:xfrm>
            <a:off x="5410200" y="4800600"/>
            <a:ext cx="609600" cy="4479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Oval 96"/>
          <p:cNvSpPr/>
          <p:nvPr/>
        </p:nvSpPr>
        <p:spPr>
          <a:xfrm flipH="1">
            <a:off x="1524000" y="62484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98" name="Oval 97"/>
          <p:cNvSpPr/>
          <p:nvPr/>
        </p:nvSpPr>
        <p:spPr>
          <a:xfrm flipH="1">
            <a:off x="1066800" y="44196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</a:t>
            </a:r>
            <a:endParaRPr lang="es-MX" dirty="0"/>
          </a:p>
        </p:txBody>
      </p:sp>
      <p:sp>
        <p:nvSpPr>
          <p:cNvPr id="99" name="Oval 98"/>
          <p:cNvSpPr/>
          <p:nvPr/>
        </p:nvSpPr>
        <p:spPr>
          <a:xfrm flipH="1">
            <a:off x="1676400" y="49530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</a:t>
            </a:r>
            <a:endParaRPr lang="es-MX" dirty="0"/>
          </a:p>
        </p:txBody>
      </p:sp>
      <p:sp>
        <p:nvSpPr>
          <p:cNvPr id="100" name="Oval 99"/>
          <p:cNvSpPr/>
          <p:nvPr/>
        </p:nvSpPr>
        <p:spPr>
          <a:xfrm flipH="1">
            <a:off x="1295400" y="55626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</a:t>
            </a:r>
            <a:endParaRPr lang="es-MX" dirty="0"/>
          </a:p>
        </p:txBody>
      </p:sp>
      <p:cxnSp>
        <p:nvCxnSpPr>
          <p:cNvPr id="102" name="Straight Connector 101"/>
          <p:cNvCxnSpPr>
            <a:stCxn id="98" idx="3"/>
            <a:endCxn id="99" idx="7"/>
          </p:cNvCxnSpPr>
          <p:nvPr/>
        </p:nvCxnSpPr>
        <p:spPr>
          <a:xfrm rot="16200000" flipH="1">
            <a:off x="1495145" y="4771745"/>
            <a:ext cx="210110" cy="286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9" idx="3"/>
          </p:cNvCxnSpPr>
          <p:nvPr/>
        </p:nvCxnSpPr>
        <p:spPr>
          <a:xfrm rot="16200000" flipH="1">
            <a:off x="2085695" y="5324194"/>
            <a:ext cx="219355" cy="2574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99" idx="5"/>
          </p:cNvCxnSpPr>
          <p:nvPr/>
        </p:nvCxnSpPr>
        <p:spPr>
          <a:xfrm rot="5400000">
            <a:off x="1524000" y="5343244"/>
            <a:ext cx="219355" cy="219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0" idx="4"/>
            <a:endCxn id="97" idx="0"/>
          </p:cNvCxnSpPr>
          <p:nvPr/>
        </p:nvCxnSpPr>
        <p:spPr>
          <a:xfrm rot="16200000" flipH="1">
            <a:off x="1524000" y="6019800"/>
            <a:ext cx="2286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 flipH="1">
            <a:off x="457200" y="49530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2</a:t>
            </a:r>
            <a:endParaRPr lang="es-MX" sz="1600" dirty="0"/>
          </a:p>
        </p:txBody>
      </p:sp>
      <p:cxnSp>
        <p:nvCxnSpPr>
          <p:cNvPr id="107" name="Straight Connector 106"/>
          <p:cNvCxnSpPr>
            <a:stCxn id="98" idx="5"/>
            <a:endCxn id="106" idx="1"/>
          </p:cNvCxnSpPr>
          <p:nvPr/>
        </p:nvCxnSpPr>
        <p:spPr>
          <a:xfrm rot="5400000">
            <a:off x="885545" y="4771745"/>
            <a:ext cx="210110" cy="286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 flipH="1">
            <a:off x="4419600" y="61722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114" name="Oval 113"/>
          <p:cNvSpPr/>
          <p:nvPr/>
        </p:nvSpPr>
        <p:spPr>
          <a:xfrm flipH="1">
            <a:off x="3886200" y="44196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</a:t>
            </a:r>
            <a:endParaRPr lang="es-MX" dirty="0"/>
          </a:p>
        </p:txBody>
      </p:sp>
      <p:sp>
        <p:nvSpPr>
          <p:cNvPr id="115" name="Oval 114"/>
          <p:cNvSpPr/>
          <p:nvPr/>
        </p:nvSpPr>
        <p:spPr>
          <a:xfrm flipH="1">
            <a:off x="4419600" y="49530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117" name="Oval 116"/>
          <p:cNvSpPr/>
          <p:nvPr/>
        </p:nvSpPr>
        <p:spPr>
          <a:xfrm flipH="1">
            <a:off x="4800600" y="55626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</a:t>
            </a:r>
            <a:endParaRPr lang="es-MX" dirty="0"/>
          </a:p>
        </p:txBody>
      </p:sp>
      <p:cxnSp>
        <p:nvCxnSpPr>
          <p:cNvPr id="118" name="Straight Connector 117"/>
          <p:cNvCxnSpPr>
            <a:stCxn id="114" idx="3"/>
            <a:endCxn id="115" idx="7"/>
          </p:cNvCxnSpPr>
          <p:nvPr/>
        </p:nvCxnSpPr>
        <p:spPr>
          <a:xfrm rot="16200000" flipH="1">
            <a:off x="4276445" y="4809845"/>
            <a:ext cx="210110" cy="21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15" idx="3"/>
            <a:endCxn id="117" idx="0"/>
          </p:cNvCxnSpPr>
          <p:nvPr/>
        </p:nvCxnSpPr>
        <p:spPr>
          <a:xfrm rot="16200000" flipH="1">
            <a:off x="4809845" y="5343244"/>
            <a:ext cx="219355" cy="219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7" idx="3"/>
          </p:cNvCxnSpPr>
          <p:nvPr/>
        </p:nvCxnSpPr>
        <p:spPr>
          <a:xfrm rot="16200000" flipH="1">
            <a:off x="5152746" y="5990944"/>
            <a:ext cx="295555" cy="2193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7" idx="5"/>
            <a:endCxn id="113" idx="0"/>
          </p:cNvCxnSpPr>
          <p:nvPr/>
        </p:nvCxnSpPr>
        <p:spPr>
          <a:xfrm rot="5400000">
            <a:off x="4648201" y="5952845"/>
            <a:ext cx="219355" cy="219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 flipH="1">
            <a:off x="3276600" y="49530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2</a:t>
            </a:r>
            <a:endParaRPr lang="es-MX" sz="1600" dirty="0"/>
          </a:p>
        </p:txBody>
      </p:sp>
      <p:cxnSp>
        <p:nvCxnSpPr>
          <p:cNvPr id="123" name="Straight Connector 122"/>
          <p:cNvCxnSpPr>
            <a:stCxn id="114" idx="5"/>
            <a:endCxn id="122" idx="1"/>
          </p:cNvCxnSpPr>
          <p:nvPr/>
        </p:nvCxnSpPr>
        <p:spPr>
          <a:xfrm rot="5400000">
            <a:off x="3704945" y="4771745"/>
            <a:ext cx="210110" cy="286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 flipH="1">
            <a:off x="7162800" y="57912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134" name="Oval 133"/>
          <p:cNvSpPr/>
          <p:nvPr/>
        </p:nvSpPr>
        <p:spPr>
          <a:xfrm flipH="1">
            <a:off x="6629400" y="52578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</a:t>
            </a:r>
            <a:endParaRPr lang="es-MX" dirty="0"/>
          </a:p>
        </p:txBody>
      </p:sp>
      <p:sp>
        <p:nvSpPr>
          <p:cNvPr id="135" name="Oval 134"/>
          <p:cNvSpPr/>
          <p:nvPr/>
        </p:nvSpPr>
        <p:spPr>
          <a:xfrm flipH="1">
            <a:off x="7162800" y="46482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136" name="Oval 135"/>
          <p:cNvSpPr/>
          <p:nvPr/>
        </p:nvSpPr>
        <p:spPr>
          <a:xfrm flipH="1">
            <a:off x="7696200" y="51816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</a:t>
            </a:r>
            <a:endParaRPr lang="es-MX" dirty="0"/>
          </a:p>
        </p:txBody>
      </p:sp>
      <p:cxnSp>
        <p:nvCxnSpPr>
          <p:cNvPr id="137" name="Straight Connector 136"/>
          <p:cNvCxnSpPr>
            <a:stCxn id="134" idx="1"/>
            <a:endCxn id="135" idx="5"/>
          </p:cNvCxnSpPr>
          <p:nvPr/>
        </p:nvCxnSpPr>
        <p:spPr>
          <a:xfrm rot="5400000" flipH="1" flipV="1">
            <a:off x="6981545" y="5076545"/>
            <a:ext cx="286310" cy="21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5" idx="3"/>
            <a:endCxn id="136" idx="7"/>
          </p:cNvCxnSpPr>
          <p:nvPr/>
        </p:nvCxnSpPr>
        <p:spPr>
          <a:xfrm rot="16200000" flipH="1">
            <a:off x="7553045" y="5038445"/>
            <a:ext cx="210110" cy="21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6" idx="3"/>
          </p:cNvCxnSpPr>
          <p:nvPr/>
        </p:nvCxnSpPr>
        <p:spPr>
          <a:xfrm rot="16200000" flipH="1">
            <a:off x="8067395" y="5590894"/>
            <a:ext cx="295555" cy="2574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6" idx="5"/>
            <a:endCxn id="133" idx="1"/>
          </p:cNvCxnSpPr>
          <p:nvPr/>
        </p:nvCxnSpPr>
        <p:spPr>
          <a:xfrm rot="5400000">
            <a:off x="7514945" y="5609945"/>
            <a:ext cx="286310" cy="21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 flipH="1">
            <a:off x="6096000" y="58674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2</a:t>
            </a:r>
            <a:endParaRPr lang="es-MX" sz="1600" dirty="0"/>
          </a:p>
        </p:txBody>
      </p:sp>
      <p:cxnSp>
        <p:nvCxnSpPr>
          <p:cNvPr id="142" name="Straight Connector 141"/>
          <p:cNvCxnSpPr>
            <a:stCxn id="134" idx="5"/>
            <a:endCxn id="141" idx="1"/>
          </p:cNvCxnSpPr>
          <p:nvPr/>
        </p:nvCxnSpPr>
        <p:spPr>
          <a:xfrm rot="5400000">
            <a:off x="6448145" y="5686145"/>
            <a:ext cx="286310" cy="21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286000" y="24384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</a:t>
            </a:r>
            <a:endParaRPr lang="es-MX" dirty="0"/>
          </a:p>
        </p:txBody>
      </p:sp>
      <p:sp>
        <p:nvSpPr>
          <p:cNvPr id="75" name="Oval 74"/>
          <p:cNvSpPr/>
          <p:nvPr/>
        </p:nvSpPr>
        <p:spPr>
          <a:xfrm>
            <a:off x="5181600" y="23622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</a:t>
            </a:r>
            <a:endParaRPr lang="es-MX" dirty="0"/>
          </a:p>
        </p:txBody>
      </p:sp>
      <p:sp>
        <p:nvSpPr>
          <p:cNvPr id="76" name="Oval 75"/>
          <p:cNvSpPr/>
          <p:nvPr/>
        </p:nvSpPr>
        <p:spPr>
          <a:xfrm>
            <a:off x="2209800" y="54864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</a:t>
            </a:r>
            <a:endParaRPr lang="es-MX" dirty="0"/>
          </a:p>
        </p:txBody>
      </p:sp>
      <p:sp>
        <p:nvSpPr>
          <p:cNvPr id="77" name="Oval 76"/>
          <p:cNvSpPr/>
          <p:nvPr/>
        </p:nvSpPr>
        <p:spPr>
          <a:xfrm>
            <a:off x="5257800" y="61722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</a:t>
            </a:r>
            <a:endParaRPr lang="es-MX" dirty="0"/>
          </a:p>
        </p:txBody>
      </p:sp>
      <p:sp>
        <p:nvSpPr>
          <p:cNvPr id="78" name="Oval 77"/>
          <p:cNvSpPr/>
          <p:nvPr/>
        </p:nvSpPr>
        <p:spPr>
          <a:xfrm>
            <a:off x="8229600" y="57912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</a:t>
            </a:r>
            <a:endParaRPr lang="es-MX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304800"/>
            <a:ext cx="6508377" cy="1143000"/>
          </a:xfrm>
        </p:spPr>
        <p:txBody>
          <a:bodyPr/>
          <a:lstStyle/>
          <a:p>
            <a:pPr algn="ctr"/>
            <a:r>
              <a:rPr lang="es-MX" dirty="0" smtClean="0"/>
              <a:t>Mas Tipos de Rotaciones</a:t>
            </a:r>
            <a:endParaRPr lang="es-MX" dirty="0"/>
          </a:p>
        </p:txBody>
      </p:sp>
      <p:sp>
        <p:nvSpPr>
          <p:cNvPr id="5" name="Oval 4"/>
          <p:cNvSpPr/>
          <p:nvPr/>
        </p:nvSpPr>
        <p:spPr>
          <a:xfrm>
            <a:off x="2133600" y="35814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6" name="Oval 5"/>
          <p:cNvSpPr/>
          <p:nvPr/>
        </p:nvSpPr>
        <p:spPr>
          <a:xfrm>
            <a:off x="2667000" y="18288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7" name="Oval 6"/>
          <p:cNvSpPr/>
          <p:nvPr/>
        </p:nvSpPr>
        <p:spPr>
          <a:xfrm>
            <a:off x="2133600" y="23622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8" name="Oval 7"/>
          <p:cNvSpPr/>
          <p:nvPr/>
        </p:nvSpPr>
        <p:spPr>
          <a:xfrm>
            <a:off x="2514600" y="29718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</a:t>
            </a:r>
            <a:endParaRPr lang="es-MX" dirty="0"/>
          </a:p>
        </p:txBody>
      </p:sp>
      <p:sp>
        <p:nvSpPr>
          <p:cNvPr id="9" name="Oval 8"/>
          <p:cNvSpPr/>
          <p:nvPr/>
        </p:nvSpPr>
        <p:spPr>
          <a:xfrm>
            <a:off x="1752600" y="29718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cxnSp>
        <p:nvCxnSpPr>
          <p:cNvPr id="11" name="Straight Connector 10"/>
          <p:cNvCxnSpPr>
            <a:stCxn id="6" idx="3"/>
            <a:endCxn id="7" idx="7"/>
          </p:cNvCxnSpPr>
          <p:nvPr/>
        </p:nvCxnSpPr>
        <p:spPr>
          <a:xfrm rot="5400000">
            <a:off x="2523845" y="2219045"/>
            <a:ext cx="210110" cy="21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3"/>
            <a:endCxn id="9" idx="0"/>
          </p:cNvCxnSpPr>
          <p:nvPr/>
        </p:nvCxnSpPr>
        <p:spPr>
          <a:xfrm rot="5400000">
            <a:off x="1981201" y="2752445"/>
            <a:ext cx="219355" cy="219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5"/>
          </p:cNvCxnSpPr>
          <p:nvPr/>
        </p:nvCxnSpPr>
        <p:spPr>
          <a:xfrm rot="16200000" flipH="1">
            <a:off x="2523845" y="2752444"/>
            <a:ext cx="219355" cy="219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5"/>
            <a:endCxn id="5" idx="0"/>
          </p:cNvCxnSpPr>
          <p:nvPr/>
        </p:nvCxnSpPr>
        <p:spPr>
          <a:xfrm rot="16200000" flipH="1">
            <a:off x="2142845" y="3362044"/>
            <a:ext cx="219355" cy="219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5"/>
          </p:cNvCxnSpPr>
          <p:nvPr/>
        </p:nvCxnSpPr>
        <p:spPr>
          <a:xfrm rot="16200000" flipH="1">
            <a:off x="3046086" y="2230204"/>
            <a:ext cx="210110" cy="1877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ight Arrow 56"/>
          <p:cNvSpPr/>
          <p:nvPr/>
        </p:nvSpPr>
        <p:spPr>
          <a:xfrm>
            <a:off x="4267200" y="2743200"/>
            <a:ext cx="609600" cy="4479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Oval 95"/>
          <p:cNvSpPr/>
          <p:nvPr/>
        </p:nvSpPr>
        <p:spPr>
          <a:xfrm>
            <a:off x="3124200" y="23622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</a:t>
            </a:r>
            <a:endParaRPr lang="es-MX" dirty="0"/>
          </a:p>
        </p:txBody>
      </p:sp>
      <p:sp>
        <p:nvSpPr>
          <p:cNvPr id="108" name="Oval 107"/>
          <p:cNvSpPr/>
          <p:nvPr/>
        </p:nvSpPr>
        <p:spPr>
          <a:xfrm flipH="1">
            <a:off x="6858000" y="31242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</a:t>
            </a:r>
            <a:endParaRPr lang="es-MX" dirty="0"/>
          </a:p>
        </p:txBody>
      </p:sp>
      <p:sp>
        <p:nvSpPr>
          <p:cNvPr id="109" name="Oval 108"/>
          <p:cNvSpPr/>
          <p:nvPr/>
        </p:nvSpPr>
        <p:spPr>
          <a:xfrm flipH="1">
            <a:off x="5867400" y="25908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110" name="Oval 109"/>
          <p:cNvSpPr/>
          <p:nvPr/>
        </p:nvSpPr>
        <p:spPr>
          <a:xfrm flipH="1">
            <a:off x="6553200" y="19812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111" name="Oval 110"/>
          <p:cNvSpPr/>
          <p:nvPr/>
        </p:nvSpPr>
        <p:spPr>
          <a:xfrm flipH="1">
            <a:off x="7315200" y="25908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cxnSp>
        <p:nvCxnSpPr>
          <p:cNvPr id="112" name="Straight Connector 111"/>
          <p:cNvCxnSpPr>
            <a:stCxn id="109" idx="1"/>
            <a:endCxn id="110" idx="5"/>
          </p:cNvCxnSpPr>
          <p:nvPr/>
        </p:nvCxnSpPr>
        <p:spPr>
          <a:xfrm rot="5400000" flipH="1" flipV="1">
            <a:off x="6295745" y="2333345"/>
            <a:ext cx="286310" cy="362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0" idx="3"/>
            <a:endCxn id="111" idx="7"/>
          </p:cNvCxnSpPr>
          <p:nvPr/>
        </p:nvCxnSpPr>
        <p:spPr>
          <a:xfrm rot="16200000" flipH="1">
            <a:off x="7019645" y="2295245"/>
            <a:ext cx="286310" cy="438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1" idx="3"/>
          </p:cNvCxnSpPr>
          <p:nvPr/>
        </p:nvCxnSpPr>
        <p:spPr>
          <a:xfrm rot="16200000" flipH="1">
            <a:off x="7686395" y="3000094"/>
            <a:ext cx="295555" cy="2574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1" idx="5"/>
            <a:endCxn id="108" idx="1"/>
          </p:cNvCxnSpPr>
          <p:nvPr/>
        </p:nvCxnSpPr>
        <p:spPr>
          <a:xfrm rot="5400000">
            <a:off x="7210145" y="3019145"/>
            <a:ext cx="210110" cy="133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 flipH="1">
            <a:off x="6248400" y="32004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2</a:t>
            </a:r>
            <a:endParaRPr lang="es-MX" sz="1600" dirty="0"/>
          </a:p>
        </p:txBody>
      </p:sp>
      <p:cxnSp>
        <p:nvCxnSpPr>
          <p:cNvPr id="117" name="Straight Connector 116"/>
          <p:cNvCxnSpPr>
            <a:stCxn id="109" idx="4"/>
            <a:endCxn id="116" idx="7"/>
          </p:cNvCxnSpPr>
          <p:nvPr/>
        </p:nvCxnSpPr>
        <p:spPr>
          <a:xfrm rot="16200000" flipH="1">
            <a:off x="6096000" y="3047999"/>
            <a:ext cx="219355" cy="219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7772400" y="31242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</a:t>
            </a:r>
            <a:endParaRPr lang="es-MX" dirty="0"/>
          </a:p>
        </p:txBody>
      </p:sp>
      <p:sp>
        <p:nvSpPr>
          <p:cNvPr id="121" name="Oval 120"/>
          <p:cNvSpPr/>
          <p:nvPr/>
        </p:nvSpPr>
        <p:spPr>
          <a:xfrm>
            <a:off x="1828800" y="54102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122" name="Oval 121"/>
          <p:cNvSpPr/>
          <p:nvPr/>
        </p:nvSpPr>
        <p:spPr>
          <a:xfrm>
            <a:off x="2438400" y="58674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123" name="Oval 122"/>
          <p:cNvSpPr/>
          <p:nvPr/>
        </p:nvSpPr>
        <p:spPr>
          <a:xfrm>
            <a:off x="1676400" y="41910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124" name="Oval 123"/>
          <p:cNvSpPr/>
          <p:nvPr/>
        </p:nvSpPr>
        <p:spPr>
          <a:xfrm>
            <a:off x="2286000" y="47244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125" name="Oval 124"/>
          <p:cNvSpPr/>
          <p:nvPr/>
        </p:nvSpPr>
        <p:spPr>
          <a:xfrm>
            <a:off x="1295400" y="48006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cxnSp>
        <p:nvCxnSpPr>
          <p:cNvPr id="126" name="Straight Connector 125"/>
          <p:cNvCxnSpPr>
            <a:stCxn id="122" idx="7"/>
          </p:cNvCxnSpPr>
          <p:nvPr/>
        </p:nvCxnSpPr>
        <p:spPr>
          <a:xfrm rot="5400000" flipH="1" flipV="1">
            <a:off x="2833268" y="5710378"/>
            <a:ext cx="219354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23" idx="3"/>
            <a:endCxn id="125" idx="0"/>
          </p:cNvCxnSpPr>
          <p:nvPr/>
        </p:nvCxnSpPr>
        <p:spPr>
          <a:xfrm rot="5400000">
            <a:off x="1524001" y="4581245"/>
            <a:ext cx="219355" cy="219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23" idx="5"/>
            <a:endCxn id="124" idx="1"/>
          </p:cNvCxnSpPr>
          <p:nvPr/>
        </p:nvCxnSpPr>
        <p:spPr>
          <a:xfrm rot="16200000" flipH="1">
            <a:off x="2104745" y="4543145"/>
            <a:ext cx="210110" cy="286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24" idx="3"/>
            <a:endCxn id="121" idx="0"/>
          </p:cNvCxnSpPr>
          <p:nvPr/>
        </p:nvCxnSpPr>
        <p:spPr>
          <a:xfrm rot="5400000">
            <a:off x="2057401" y="5114645"/>
            <a:ext cx="295555" cy="295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4" idx="5"/>
            <a:endCxn id="132" idx="1"/>
          </p:cNvCxnSpPr>
          <p:nvPr/>
        </p:nvCxnSpPr>
        <p:spPr>
          <a:xfrm rot="16200000" flipH="1">
            <a:off x="2676245" y="5114645"/>
            <a:ext cx="210110" cy="21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ight Arrow 130"/>
          <p:cNvSpPr/>
          <p:nvPr/>
        </p:nvSpPr>
        <p:spPr>
          <a:xfrm>
            <a:off x="4267200" y="5181600"/>
            <a:ext cx="609600" cy="4479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Oval 131"/>
          <p:cNvSpPr/>
          <p:nvPr/>
        </p:nvSpPr>
        <p:spPr>
          <a:xfrm>
            <a:off x="2819400" y="52578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</a:t>
            </a:r>
            <a:endParaRPr lang="es-MX" dirty="0"/>
          </a:p>
        </p:txBody>
      </p:sp>
      <p:sp>
        <p:nvSpPr>
          <p:cNvPr id="133" name="Oval 132"/>
          <p:cNvSpPr/>
          <p:nvPr/>
        </p:nvSpPr>
        <p:spPr>
          <a:xfrm flipH="1">
            <a:off x="5495645" y="56388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134" name="Oval 133"/>
          <p:cNvSpPr/>
          <p:nvPr/>
        </p:nvSpPr>
        <p:spPr>
          <a:xfrm flipH="1">
            <a:off x="5867400" y="50292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135" name="Oval 134"/>
          <p:cNvSpPr/>
          <p:nvPr/>
        </p:nvSpPr>
        <p:spPr>
          <a:xfrm flipH="1">
            <a:off x="6553200" y="44196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136" name="Oval 135"/>
          <p:cNvSpPr/>
          <p:nvPr/>
        </p:nvSpPr>
        <p:spPr>
          <a:xfrm flipH="1">
            <a:off x="7315200" y="50292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cxnSp>
        <p:nvCxnSpPr>
          <p:cNvPr id="137" name="Straight Connector 136"/>
          <p:cNvCxnSpPr>
            <a:stCxn id="134" idx="1"/>
            <a:endCxn id="135" idx="5"/>
          </p:cNvCxnSpPr>
          <p:nvPr/>
        </p:nvCxnSpPr>
        <p:spPr>
          <a:xfrm rot="5400000" flipH="1" flipV="1">
            <a:off x="6295745" y="4771745"/>
            <a:ext cx="286310" cy="362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5" idx="3"/>
            <a:endCxn id="136" idx="7"/>
          </p:cNvCxnSpPr>
          <p:nvPr/>
        </p:nvCxnSpPr>
        <p:spPr>
          <a:xfrm rot="16200000" flipH="1">
            <a:off x="7019645" y="4733645"/>
            <a:ext cx="286310" cy="438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6" idx="4"/>
            <a:endCxn id="143" idx="0"/>
          </p:cNvCxnSpPr>
          <p:nvPr/>
        </p:nvCxnSpPr>
        <p:spPr>
          <a:xfrm rot="5400000">
            <a:off x="7277100" y="5372100"/>
            <a:ext cx="1524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endCxn id="133" idx="1"/>
          </p:cNvCxnSpPr>
          <p:nvPr/>
        </p:nvCxnSpPr>
        <p:spPr>
          <a:xfrm rot="5400000">
            <a:off x="5847790" y="5533745"/>
            <a:ext cx="210110" cy="133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 flipH="1">
            <a:off x="6248400" y="56388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5</a:t>
            </a:r>
            <a:endParaRPr lang="es-MX" sz="1600" dirty="0"/>
          </a:p>
        </p:txBody>
      </p:sp>
      <p:cxnSp>
        <p:nvCxnSpPr>
          <p:cNvPr id="142" name="Straight Connector 141"/>
          <p:cNvCxnSpPr>
            <a:stCxn id="134" idx="4"/>
            <a:endCxn id="141" idx="7"/>
          </p:cNvCxnSpPr>
          <p:nvPr/>
        </p:nvCxnSpPr>
        <p:spPr>
          <a:xfrm rot="16200000" flipH="1">
            <a:off x="6096000" y="5486399"/>
            <a:ext cx="219355" cy="219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6934200" y="56388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</a:t>
            </a:r>
            <a:endParaRPr lang="es-MX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304800"/>
            <a:ext cx="6508377" cy="1143000"/>
          </a:xfrm>
        </p:spPr>
        <p:txBody>
          <a:bodyPr/>
          <a:lstStyle/>
          <a:p>
            <a:pPr algn="ctr"/>
            <a:r>
              <a:rPr lang="es-MX" dirty="0" smtClean="0"/>
              <a:t>Mas  Rotaciones</a:t>
            </a:r>
            <a:endParaRPr lang="es-MX" dirty="0"/>
          </a:p>
        </p:txBody>
      </p:sp>
      <p:sp>
        <p:nvSpPr>
          <p:cNvPr id="42" name="Oval 41"/>
          <p:cNvSpPr/>
          <p:nvPr/>
        </p:nvSpPr>
        <p:spPr>
          <a:xfrm>
            <a:off x="2057400" y="38862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</a:t>
            </a:r>
            <a:endParaRPr lang="es-MX" dirty="0"/>
          </a:p>
        </p:txBody>
      </p:sp>
      <p:sp>
        <p:nvSpPr>
          <p:cNvPr id="43" name="Oval 42"/>
          <p:cNvSpPr/>
          <p:nvPr/>
        </p:nvSpPr>
        <p:spPr>
          <a:xfrm>
            <a:off x="2590800" y="32766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</a:t>
            </a:r>
            <a:endParaRPr lang="es-MX" dirty="0"/>
          </a:p>
        </p:txBody>
      </p:sp>
      <p:sp>
        <p:nvSpPr>
          <p:cNvPr id="44" name="Oval 43"/>
          <p:cNvSpPr/>
          <p:nvPr/>
        </p:nvSpPr>
        <p:spPr>
          <a:xfrm>
            <a:off x="1981200" y="27432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45" name="Oval 44"/>
          <p:cNvSpPr/>
          <p:nvPr/>
        </p:nvSpPr>
        <p:spPr>
          <a:xfrm>
            <a:off x="1524000" y="33528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cxnSp>
        <p:nvCxnSpPr>
          <p:cNvPr id="46" name="Straight Connector 45"/>
          <p:cNvCxnSpPr>
            <a:stCxn id="43" idx="1"/>
            <a:endCxn id="44" idx="5"/>
          </p:cNvCxnSpPr>
          <p:nvPr/>
        </p:nvCxnSpPr>
        <p:spPr>
          <a:xfrm rot="16200000" flipV="1">
            <a:off x="2409545" y="3095345"/>
            <a:ext cx="210110" cy="286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4" idx="3"/>
            <a:endCxn id="45" idx="0"/>
          </p:cNvCxnSpPr>
          <p:nvPr/>
        </p:nvCxnSpPr>
        <p:spPr>
          <a:xfrm rot="5400000">
            <a:off x="1790701" y="3095345"/>
            <a:ext cx="219355" cy="295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5" idx="5"/>
            <a:endCxn id="42" idx="1"/>
          </p:cNvCxnSpPr>
          <p:nvPr/>
        </p:nvCxnSpPr>
        <p:spPr>
          <a:xfrm rot="16200000" flipH="1">
            <a:off x="1914245" y="3743045"/>
            <a:ext cx="210110" cy="21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5" idx="3"/>
            <a:endCxn id="52" idx="7"/>
          </p:cNvCxnSpPr>
          <p:nvPr/>
        </p:nvCxnSpPr>
        <p:spPr>
          <a:xfrm rot="5400000">
            <a:off x="1380845" y="3743045"/>
            <a:ext cx="210110" cy="21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3" idx="5"/>
          </p:cNvCxnSpPr>
          <p:nvPr/>
        </p:nvCxnSpPr>
        <p:spPr>
          <a:xfrm rot="16200000" flipH="1">
            <a:off x="3019145" y="3628744"/>
            <a:ext cx="219355" cy="295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90600" y="38862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93" name="Right Arrow 92"/>
          <p:cNvSpPr/>
          <p:nvPr/>
        </p:nvSpPr>
        <p:spPr>
          <a:xfrm>
            <a:off x="4267200" y="3429000"/>
            <a:ext cx="609600" cy="4479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Oval 72"/>
          <p:cNvSpPr/>
          <p:nvPr/>
        </p:nvSpPr>
        <p:spPr>
          <a:xfrm>
            <a:off x="3048000" y="38862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</a:t>
            </a:r>
            <a:endParaRPr lang="es-MX" dirty="0"/>
          </a:p>
        </p:txBody>
      </p:sp>
      <p:cxnSp>
        <p:nvCxnSpPr>
          <p:cNvPr id="79" name="Straight Connector 78"/>
          <p:cNvCxnSpPr>
            <a:endCxn id="80" idx="7"/>
          </p:cNvCxnSpPr>
          <p:nvPr/>
        </p:nvCxnSpPr>
        <p:spPr>
          <a:xfrm rot="5400000">
            <a:off x="1923490" y="4276445"/>
            <a:ext cx="210110" cy="21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533245" y="44196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81" name="Oval 80"/>
          <p:cNvSpPr/>
          <p:nvPr/>
        </p:nvSpPr>
        <p:spPr>
          <a:xfrm>
            <a:off x="2590800" y="4410355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</a:t>
            </a:r>
            <a:endParaRPr lang="es-MX" dirty="0"/>
          </a:p>
        </p:txBody>
      </p:sp>
      <p:cxnSp>
        <p:nvCxnSpPr>
          <p:cNvPr id="82" name="Straight Connector 81"/>
          <p:cNvCxnSpPr>
            <a:endCxn id="81" idx="1"/>
          </p:cNvCxnSpPr>
          <p:nvPr/>
        </p:nvCxnSpPr>
        <p:spPr>
          <a:xfrm rot="16200000" flipH="1">
            <a:off x="2447645" y="4267200"/>
            <a:ext cx="210110" cy="21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3124200" y="4943756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cxnSp>
        <p:nvCxnSpPr>
          <p:cNvPr id="84" name="Straight Connector 83"/>
          <p:cNvCxnSpPr>
            <a:endCxn id="83" idx="1"/>
          </p:cNvCxnSpPr>
          <p:nvPr/>
        </p:nvCxnSpPr>
        <p:spPr>
          <a:xfrm rot="16200000" flipH="1">
            <a:off x="2981045" y="4800601"/>
            <a:ext cx="210110" cy="21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715000" y="48006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86" name="Oval 85"/>
          <p:cNvSpPr/>
          <p:nvPr/>
        </p:nvSpPr>
        <p:spPr>
          <a:xfrm>
            <a:off x="6248400" y="41910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87" name="Oval 86"/>
          <p:cNvSpPr/>
          <p:nvPr/>
        </p:nvSpPr>
        <p:spPr>
          <a:xfrm>
            <a:off x="5638800" y="35814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</a:t>
            </a:r>
            <a:endParaRPr lang="es-MX" dirty="0"/>
          </a:p>
        </p:txBody>
      </p:sp>
      <p:sp>
        <p:nvSpPr>
          <p:cNvPr id="88" name="Oval 87"/>
          <p:cNvSpPr/>
          <p:nvPr/>
        </p:nvSpPr>
        <p:spPr>
          <a:xfrm>
            <a:off x="5181600" y="42672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2</a:t>
            </a:r>
            <a:endParaRPr lang="es-MX" dirty="0"/>
          </a:p>
        </p:txBody>
      </p:sp>
      <p:cxnSp>
        <p:nvCxnSpPr>
          <p:cNvPr id="89" name="Straight Connector 88"/>
          <p:cNvCxnSpPr>
            <a:stCxn id="86" idx="1"/>
            <a:endCxn id="87" idx="5"/>
          </p:cNvCxnSpPr>
          <p:nvPr/>
        </p:nvCxnSpPr>
        <p:spPr>
          <a:xfrm rot="16200000" flipV="1">
            <a:off x="6029045" y="3971645"/>
            <a:ext cx="286310" cy="286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7" idx="3"/>
            <a:endCxn id="88" idx="0"/>
          </p:cNvCxnSpPr>
          <p:nvPr/>
        </p:nvCxnSpPr>
        <p:spPr>
          <a:xfrm rot="5400000">
            <a:off x="5410201" y="3971645"/>
            <a:ext cx="295555" cy="295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8" idx="5"/>
            <a:endCxn id="85" idx="1"/>
          </p:cNvCxnSpPr>
          <p:nvPr/>
        </p:nvCxnSpPr>
        <p:spPr>
          <a:xfrm rot="16200000" flipH="1">
            <a:off x="5571845" y="4657445"/>
            <a:ext cx="210110" cy="21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88" idx="3"/>
            <a:endCxn id="101" idx="7"/>
          </p:cNvCxnSpPr>
          <p:nvPr/>
        </p:nvCxnSpPr>
        <p:spPr>
          <a:xfrm rot="5400000">
            <a:off x="5038445" y="4657445"/>
            <a:ext cx="210110" cy="210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6" idx="5"/>
            <a:endCxn id="108" idx="1"/>
          </p:cNvCxnSpPr>
          <p:nvPr/>
        </p:nvCxnSpPr>
        <p:spPr>
          <a:xfrm rot="16200000" flipH="1">
            <a:off x="6638645" y="4581245"/>
            <a:ext cx="286310" cy="286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4648200" y="48006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108" name="Oval 107"/>
          <p:cNvSpPr/>
          <p:nvPr/>
        </p:nvSpPr>
        <p:spPr>
          <a:xfrm>
            <a:off x="6858000" y="48006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112" name="Oval 111"/>
          <p:cNvSpPr/>
          <p:nvPr/>
        </p:nvSpPr>
        <p:spPr>
          <a:xfrm>
            <a:off x="6858000" y="35052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</a:t>
            </a:r>
            <a:endParaRPr lang="es-MX" dirty="0"/>
          </a:p>
        </p:txBody>
      </p:sp>
      <p:sp>
        <p:nvSpPr>
          <p:cNvPr id="116" name="Oval 115"/>
          <p:cNvSpPr/>
          <p:nvPr/>
        </p:nvSpPr>
        <p:spPr>
          <a:xfrm>
            <a:off x="6248400" y="29718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7</a:t>
            </a:r>
            <a:endParaRPr lang="es-MX" dirty="0"/>
          </a:p>
        </p:txBody>
      </p:sp>
      <p:cxnSp>
        <p:nvCxnSpPr>
          <p:cNvPr id="124" name="Straight Connector 123"/>
          <p:cNvCxnSpPr>
            <a:stCxn id="112" idx="1"/>
            <a:endCxn id="116" idx="5"/>
          </p:cNvCxnSpPr>
          <p:nvPr/>
        </p:nvCxnSpPr>
        <p:spPr>
          <a:xfrm rot="16200000" flipV="1">
            <a:off x="6676745" y="3323945"/>
            <a:ext cx="210110" cy="286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6" idx="3"/>
          </p:cNvCxnSpPr>
          <p:nvPr/>
        </p:nvCxnSpPr>
        <p:spPr>
          <a:xfrm rot="5400000">
            <a:off x="6019801" y="3362045"/>
            <a:ext cx="295555" cy="295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2" idx="5"/>
            <a:endCxn id="127" idx="1"/>
          </p:cNvCxnSpPr>
          <p:nvPr/>
        </p:nvCxnSpPr>
        <p:spPr>
          <a:xfrm rot="16200000" flipH="1">
            <a:off x="7286345" y="3857345"/>
            <a:ext cx="286310" cy="362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7543800" y="4114800"/>
            <a:ext cx="457200" cy="4572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4000" b="1" dirty="0" smtClean="0"/>
              <a:t>Definición</a:t>
            </a:r>
            <a:endParaRPr lang="es-MX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MX" dirty="0" smtClean="0"/>
              <a:t>Un árbol AVL es u</a:t>
            </a:r>
            <a:r>
              <a:rPr lang="es-ES_tradnl" dirty="0" err="1" smtClean="0"/>
              <a:t>n</a:t>
            </a:r>
            <a:r>
              <a:rPr lang="es-ES_tradnl" dirty="0" smtClean="0"/>
              <a:t> árbol binario de búsqueda que cumple con la condición de que la diferencia entre la </a:t>
            </a:r>
            <a:r>
              <a:rPr lang="es-ES_tradnl" b="1" dirty="0" smtClean="0">
                <a:solidFill>
                  <a:srgbClr val="FF0000"/>
                </a:solidFill>
              </a:rPr>
              <a:t>altura del subárbol derecho</a:t>
            </a:r>
            <a:r>
              <a:rPr lang="es-ES_tradnl" dirty="0" smtClean="0"/>
              <a:t> y la </a:t>
            </a:r>
            <a:r>
              <a:rPr lang="es-ES_tradnl" b="1" dirty="0" smtClean="0">
                <a:solidFill>
                  <a:srgbClr val="FF0000"/>
                </a:solidFill>
              </a:rPr>
              <a:t>altura el subárbol izquierdo</a:t>
            </a:r>
            <a:r>
              <a:rPr lang="es-ES_tradnl" dirty="0" smtClean="0"/>
              <a:t> es como máximo 1</a:t>
            </a:r>
          </a:p>
          <a:p>
            <a:endParaRPr lang="es-ES_tradnl" dirty="0" smtClean="0"/>
          </a:p>
          <a:p>
            <a:r>
              <a:rPr lang="es-ES_tradnl" dirty="0" smtClean="0"/>
              <a:t>FE es el factor de equilibrio del árbol</a:t>
            </a:r>
          </a:p>
          <a:p>
            <a:pPr>
              <a:buNone/>
            </a:pPr>
            <a:r>
              <a:rPr lang="es-ES_tradnl" dirty="0" smtClean="0"/>
              <a:t>	FE = | H</a:t>
            </a:r>
            <a:r>
              <a:rPr lang="es-ES_tradnl" baseline="-25000" dirty="0" smtClean="0"/>
              <a:t>D</a:t>
            </a:r>
            <a:r>
              <a:rPr lang="es-ES_tradnl" dirty="0" smtClean="0"/>
              <a:t> </a:t>
            </a:r>
            <a:r>
              <a:rPr lang="en-US" dirty="0" smtClean="0"/>
              <a:t>–</a:t>
            </a:r>
            <a:r>
              <a:rPr lang="es-ES_tradnl" dirty="0" smtClean="0"/>
              <a:t> H</a:t>
            </a:r>
            <a:r>
              <a:rPr lang="es-ES_tradnl" baseline="-25000" dirty="0" smtClean="0"/>
              <a:t>I</a:t>
            </a:r>
            <a:r>
              <a:rPr lang="es-ES_tradnl" dirty="0" smtClean="0"/>
              <a:t> | </a:t>
            </a:r>
            <a:r>
              <a:rPr lang="es-ES_tradnl" dirty="0" err="1" smtClean="0"/>
              <a:t>≤</a:t>
            </a:r>
            <a:r>
              <a:rPr lang="es-ES_tradnl" dirty="0" smtClean="0"/>
              <a:t>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405" y="2362200"/>
            <a:ext cx="1915795" cy="4191000"/>
            <a:chOff x="65405" y="2362200"/>
            <a:chExt cx="1915795" cy="4191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05" y="2362200"/>
              <a:ext cx="1915795" cy="193516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69875" y="4724400"/>
              <a:ext cx="164592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4000" b="1" dirty="0" smtClean="0"/>
              <a:t>Rotación</a:t>
            </a:r>
            <a:endParaRPr lang="es-MX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_tradnl" dirty="0" smtClean="0"/>
              <a:t>Es necesario introducir el uso de una nueva operación a la que llamaremos </a:t>
            </a:r>
            <a:r>
              <a:rPr lang="es-ES_tradnl" b="1" i="1" dirty="0" smtClean="0"/>
              <a:t>Rotación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_tradnl" dirty="0" smtClean="0"/>
              <a:t>Una rotación permite reestructurar el árbol de manera que todo el tiempo cumpla con las características que lo definen: 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s-ES_tradnl" b="1" dirty="0" smtClean="0"/>
              <a:t>Menores a la izquierda y mayores a la derecha 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s-ES_tradnl" b="1" dirty="0" smtClean="0"/>
              <a:t>No se pierda el equilibrio del árbol</a:t>
            </a:r>
          </a:p>
        </p:txBody>
      </p:sp>
      <p:grpSp>
        <p:nvGrpSpPr>
          <p:cNvPr id="4" name="Group 11"/>
          <p:cNvGrpSpPr/>
          <p:nvPr/>
        </p:nvGrpSpPr>
        <p:grpSpPr>
          <a:xfrm>
            <a:off x="65405" y="2362200"/>
            <a:ext cx="1915795" cy="4191000"/>
            <a:chOff x="65405" y="2362200"/>
            <a:chExt cx="1915795" cy="4191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05" y="2362200"/>
              <a:ext cx="1915795" cy="193516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69875" y="4724400"/>
              <a:ext cx="164592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5060577" cy="1143000"/>
          </a:xfrm>
        </p:spPr>
        <p:txBody>
          <a:bodyPr/>
          <a:lstStyle/>
          <a:p>
            <a:pPr algn="ctr"/>
            <a:r>
              <a:rPr lang="es-MX" sz="4000" b="1" dirty="0" smtClean="0"/>
              <a:t>Rotación Simple</a:t>
            </a:r>
            <a:endParaRPr lang="es-MX" sz="4000" b="1" dirty="0"/>
          </a:p>
        </p:txBody>
      </p:sp>
      <p:grpSp>
        <p:nvGrpSpPr>
          <p:cNvPr id="4" name="Group 11"/>
          <p:cNvGrpSpPr/>
          <p:nvPr/>
        </p:nvGrpSpPr>
        <p:grpSpPr>
          <a:xfrm>
            <a:off x="65405" y="2362200"/>
            <a:ext cx="1915795" cy="4191000"/>
            <a:chOff x="65405" y="2362200"/>
            <a:chExt cx="1915795" cy="4191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05" y="2362200"/>
              <a:ext cx="1915795" cy="193516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69875" y="4724400"/>
              <a:ext cx="164592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" name="Oval 8"/>
          <p:cNvSpPr/>
          <p:nvPr/>
        </p:nvSpPr>
        <p:spPr>
          <a:xfrm>
            <a:off x="2209800" y="1909200"/>
            <a:ext cx="529200" cy="529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11" name="Oval 10"/>
          <p:cNvSpPr/>
          <p:nvPr/>
        </p:nvSpPr>
        <p:spPr>
          <a:xfrm>
            <a:off x="2743200" y="2442600"/>
            <a:ext cx="529200" cy="529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12" name="Oval 11"/>
          <p:cNvSpPr/>
          <p:nvPr/>
        </p:nvSpPr>
        <p:spPr>
          <a:xfrm>
            <a:off x="3280800" y="2976000"/>
            <a:ext cx="529200" cy="529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</a:t>
            </a:r>
            <a:endParaRPr lang="es-MX" dirty="0"/>
          </a:p>
        </p:txBody>
      </p:sp>
      <p:cxnSp>
        <p:nvCxnSpPr>
          <p:cNvPr id="14" name="Straight Connector 13"/>
          <p:cNvCxnSpPr>
            <a:stCxn id="9" idx="5"/>
            <a:endCxn id="11" idx="1"/>
          </p:cNvCxnSpPr>
          <p:nvPr/>
        </p:nvCxnSpPr>
        <p:spPr>
          <a:xfrm rot="16200000" flipH="1">
            <a:off x="2661500" y="2360900"/>
            <a:ext cx="159200" cy="15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5"/>
            <a:endCxn id="12" idx="1"/>
          </p:cNvCxnSpPr>
          <p:nvPr/>
        </p:nvCxnSpPr>
        <p:spPr>
          <a:xfrm rot="16200000" flipH="1">
            <a:off x="3197000" y="2892200"/>
            <a:ext cx="159200" cy="16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490600" y="1905000"/>
            <a:ext cx="529200" cy="529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</a:t>
            </a:r>
            <a:endParaRPr lang="es-MX" dirty="0"/>
          </a:p>
        </p:txBody>
      </p:sp>
      <p:sp>
        <p:nvSpPr>
          <p:cNvPr id="21" name="Oval 20"/>
          <p:cNvSpPr/>
          <p:nvPr/>
        </p:nvSpPr>
        <p:spPr>
          <a:xfrm>
            <a:off x="4957200" y="2442600"/>
            <a:ext cx="529200" cy="529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22" name="Oval 21"/>
          <p:cNvSpPr/>
          <p:nvPr/>
        </p:nvSpPr>
        <p:spPr>
          <a:xfrm>
            <a:off x="4419600" y="2976000"/>
            <a:ext cx="529200" cy="529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cxnSp>
        <p:nvCxnSpPr>
          <p:cNvPr id="23" name="Straight Connector 22"/>
          <p:cNvCxnSpPr>
            <a:stCxn id="20" idx="3"/>
            <a:endCxn id="21" idx="7"/>
          </p:cNvCxnSpPr>
          <p:nvPr/>
        </p:nvCxnSpPr>
        <p:spPr>
          <a:xfrm rot="5400000">
            <a:off x="5406800" y="2358800"/>
            <a:ext cx="163400" cy="15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3"/>
            <a:endCxn id="22" idx="7"/>
          </p:cNvCxnSpPr>
          <p:nvPr/>
        </p:nvCxnSpPr>
        <p:spPr>
          <a:xfrm rot="5400000">
            <a:off x="4873400" y="2892200"/>
            <a:ext cx="159200" cy="16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514600" y="4347600"/>
            <a:ext cx="529200" cy="529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35" name="Oval 34"/>
          <p:cNvSpPr/>
          <p:nvPr/>
        </p:nvSpPr>
        <p:spPr>
          <a:xfrm>
            <a:off x="3048000" y="4881000"/>
            <a:ext cx="529200" cy="529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</a:t>
            </a:r>
            <a:endParaRPr lang="es-MX" dirty="0"/>
          </a:p>
        </p:txBody>
      </p:sp>
      <p:sp>
        <p:nvSpPr>
          <p:cNvPr id="36" name="Oval 35"/>
          <p:cNvSpPr/>
          <p:nvPr/>
        </p:nvSpPr>
        <p:spPr>
          <a:xfrm>
            <a:off x="2514600" y="5490600"/>
            <a:ext cx="529200" cy="529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cxnSp>
        <p:nvCxnSpPr>
          <p:cNvPr id="37" name="Straight Connector 36"/>
          <p:cNvCxnSpPr>
            <a:stCxn id="34" idx="5"/>
            <a:endCxn id="35" idx="1"/>
          </p:cNvCxnSpPr>
          <p:nvPr/>
        </p:nvCxnSpPr>
        <p:spPr>
          <a:xfrm rot="16200000" flipH="1">
            <a:off x="2966300" y="4799300"/>
            <a:ext cx="159200" cy="15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3"/>
            <a:endCxn id="36" idx="7"/>
          </p:cNvCxnSpPr>
          <p:nvPr/>
        </p:nvCxnSpPr>
        <p:spPr>
          <a:xfrm rot="5400000">
            <a:off x="2928200" y="5370800"/>
            <a:ext cx="235400" cy="15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724400" y="4419600"/>
            <a:ext cx="529200" cy="529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</a:t>
            </a:r>
            <a:endParaRPr lang="es-MX" dirty="0"/>
          </a:p>
        </p:txBody>
      </p:sp>
      <p:sp>
        <p:nvSpPr>
          <p:cNvPr id="42" name="Oval 41"/>
          <p:cNvSpPr/>
          <p:nvPr/>
        </p:nvSpPr>
        <p:spPr>
          <a:xfrm>
            <a:off x="4267200" y="4957200"/>
            <a:ext cx="529200" cy="529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43" name="Oval 42"/>
          <p:cNvSpPr/>
          <p:nvPr/>
        </p:nvSpPr>
        <p:spPr>
          <a:xfrm>
            <a:off x="4724400" y="5490600"/>
            <a:ext cx="529200" cy="529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cxnSp>
        <p:nvCxnSpPr>
          <p:cNvPr id="44" name="Straight Connector 43"/>
          <p:cNvCxnSpPr>
            <a:stCxn id="41" idx="2"/>
            <a:endCxn id="42" idx="1"/>
          </p:cNvCxnSpPr>
          <p:nvPr/>
        </p:nvCxnSpPr>
        <p:spPr>
          <a:xfrm rot="10800000" flipV="1">
            <a:off x="4344700" y="4684200"/>
            <a:ext cx="379700" cy="35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3"/>
            <a:endCxn id="43" idx="2"/>
          </p:cNvCxnSpPr>
          <p:nvPr/>
        </p:nvCxnSpPr>
        <p:spPr>
          <a:xfrm rot="16200000" flipH="1">
            <a:off x="4361400" y="5392200"/>
            <a:ext cx="346300" cy="379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49200" y="3966600"/>
            <a:ext cx="529200" cy="52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</a:t>
            </a:r>
            <a:endParaRPr lang="es-MX" dirty="0"/>
          </a:p>
        </p:txBody>
      </p:sp>
      <p:sp>
        <p:nvSpPr>
          <p:cNvPr id="50" name="Oval 49"/>
          <p:cNvSpPr/>
          <p:nvPr/>
        </p:nvSpPr>
        <p:spPr>
          <a:xfrm>
            <a:off x="7391400" y="3289200"/>
            <a:ext cx="529200" cy="52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51" name="Oval 50"/>
          <p:cNvSpPr/>
          <p:nvPr/>
        </p:nvSpPr>
        <p:spPr>
          <a:xfrm>
            <a:off x="6629400" y="3966600"/>
            <a:ext cx="529200" cy="52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cxnSp>
        <p:nvCxnSpPr>
          <p:cNvPr id="52" name="Straight Connector 51"/>
          <p:cNvCxnSpPr>
            <a:stCxn id="49" idx="1"/>
            <a:endCxn id="50" idx="5"/>
          </p:cNvCxnSpPr>
          <p:nvPr/>
        </p:nvCxnSpPr>
        <p:spPr>
          <a:xfrm rot="16200000" flipV="1">
            <a:off x="7883300" y="3700700"/>
            <a:ext cx="303200" cy="383600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>
            <a:stCxn id="50" idx="3"/>
            <a:endCxn id="51" idx="7"/>
          </p:cNvCxnSpPr>
          <p:nvPr/>
        </p:nvCxnSpPr>
        <p:spPr>
          <a:xfrm rot="5400000">
            <a:off x="7123400" y="3698600"/>
            <a:ext cx="303200" cy="387800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4" name="Down Arrow Callout 63"/>
          <p:cNvSpPr/>
          <p:nvPr/>
        </p:nvSpPr>
        <p:spPr>
          <a:xfrm>
            <a:off x="6660777" y="1905000"/>
            <a:ext cx="2026023" cy="1066800"/>
          </a:xfrm>
          <a:prstGeom prst="down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008000"/>
                </a:solidFill>
              </a:rPr>
              <a:t>Resultado de la Rotación simple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023" y="228600"/>
            <a:ext cx="5060577" cy="1143000"/>
          </a:xfrm>
        </p:spPr>
        <p:txBody>
          <a:bodyPr/>
          <a:lstStyle/>
          <a:p>
            <a:pPr algn="ctr"/>
            <a:r>
              <a:rPr lang="es-MX" sz="4000" b="1" dirty="0" smtClean="0"/>
              <a:t>Rotación Simple</a:t>
            </a:r>
            <a:endParaRPr lang="es-MX" sz="4000" b="1" dirty="0"/>
          </a:p>
        </p:txBody>
      </p:sp>
      <p:grpSp>
        <p:nvGrpSpPr>
          <p:cNvPr id="3" name="Group 11"/>
          <p:cNvGrpSpPr/>
          <p:nvPr/>
        </p:nvGrpSpPr>
        <p:grpSpPr>
          <a:xfrm>
            <a:off x="65405" y="2362200"/>
            <a:ext cx="1915795" cy="4191000"/>
            <a:chOff x="65405" y="2362200"/>
            <a:chExt cx="1915795" cy="4191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05" y="2362200"/>
              <a:ext cx="1915795" cy="193516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69875" y="4724400"/>
              <a:ext cx="164592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" name="Oval 8"/>
          <p:cNvSpPr/>
          <p:nvPr/>
        </p:nvSpPr>
        <p:spPr>
          <a:xfrm>
            <a:off x="2743200" y="1600200"/>
            <a:ext cx="529200" cy="529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11" name="Oval 10"/>
          <p:cNvSpPr/>
          <p:nvPr/>
        </p:nvSpPr>
        <p:spPr>
          <a:xfrm>
            <a:off x="3429000" y="2290200"/>
            <a:ext cx="529200" cy="529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cxnSp>
        <p:nvCxnSpPr>
          <p:cNvPr id="14" name="Straight Connector 13"/>
          <p:cNvCxnSpPr>
            <a:stCxn id="9" idx="5"/>
            <a:endCxn id="11" idx="1"/>
          </p:cNvCxnSpPr>
          <p:nvPr/>
        </p:nvCxnSpPr>
        <p:spPr>
          <a:xfrm rot="16200000" flipH="1">
            <a:off x="3192800" y="2054000"/>
            <a:ext cx="315800" cy="3116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5"/>
            <a:endCxn id="39" idx="0"/>
          </p:cNvCxnSpPr>
          <p:nvPr/>
        </p:nvCxnSpPr>
        <p:spPr>
          <a:xfrm rot="16200000" flipH="1">
            <a:off x="3859150" y="2763450"/>
            <a:ext cx="389400" cy="3463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768200" y="1604400"/>
            <a:ext cx="529200" cy="52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50" name="Oval 49"/>
          <p:cNvSpPr/>
          <p:nvPr/>
        </p:nvSpPr>
        <p:spPr>
          <a:xfrm>
            <a:off x="7158600" y="2366400"/>
            <a:ext cx="529200" cy="52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cxnSp>
        <p:nvCxnSpPr>
          <p:cNvPr id="52" name="Straight Connector 51"/>
          <p:cNvCxnSpPr>
            <a:stCxn id="49" idx="3"/>
            <a:endCxn id="50" idx="7"/>
          </p:cNvCxnSpPr>
          <p:nvPr/>
        </p:nvCxnSpPr>
        <p:spPr>
          <a:xfrm rot="5400000">
            <a:off x="7534100" y="2132300"/>
            <a:ext cx="387800" cy="235400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>
            <a:stCxn id="50" idx="3"/>
            <a:endCxn id="63" idx="0"/>
          </p:cNvCxnSpPr>
          <p:nvPr/>
        </p:nvCxnSpPr>
        <p:spPr>
          <a:xfrm rot="5400000">
            <a:off x="6908450" y="2879850"/>
            <a:ext cx="389400" cy="265900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2" name="Isosceles Triangle 31"/>
          <p:cNvSpPr/>
          <p:nvPr/>
        </p:nvSpPr>
        <p:spPr>
          <a:xfrm>
            <a:off x="2133600" y="2438400"/>
            <a:ext cx="690000" cy="7549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33" name="Isosceles Triangle 32"/>
          <p:cNvSpPr/>
          <p:nvPr/>
        </p:nvSpPr>
        <p:spPr>
          <a:xfrm>
            <a:off x="2895600" y="3131300"/>
            <a:ext cx="690000" cy="7549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</a:t>
            </a:r>
            <a:endParaRPr lang="es-MX" dirty="0"/>
          </a:p>
        </p:txBody>
      </p:sp>
      <p:sp>
        <p:nvSpPr>
          <p:cNvPr id="39" name="Isosceles Triangle 38"/>
          <p:cNvSpPr/>
          <p:nvPr/>
        </p:nvSpPr>
        <p:spPr>
          <a:xfrm>
            <a:off x="3882000" y="3131300"/>
            <a:ext cx="690000" cy="7549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s-MX" dirty="0"/>
          </a:p>
        </p:txBody>
      </p:sp>
      <p:cxnSp>
        <p:nvCxnSpPr>
          <p:cNvPr id="46" name="Straight Connector 45"/>
          <p:cNvCxnSpPr>
            <a:stCxn id="9" idx="3"/>
            <a:endCxn id="32" idx="0"/>
          </p:cNvCxnSpPr>
          <p:nvPr/>
        </p:nvCxnSpPr>
        <p:spPr>
          <a:xfrm rot="5400000">
            <a:off x="2456400" y="2074100"/>
            <a:ext cx="386500" cy="3421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1" idx="3"/>
            <a:endCxn id="33" idx="0"/>
          </p:cNvCxnSpPr>
          <p:nvPr/>
        </p:nvCxnSpPr>
        <p:spPr>
          <a:xfrm rot="5400000">
            <a:off x="3178850" y="2803650"/>
            <a:ext cx="389400" cy="2659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Isosceles Triangle 62"/>
          <p:cNvSpPr/>
          <p:nvPr/>
        </p:nvSpPr>
        <p:spPr>
          <a:xfrm>
            <a:off x="6625200" y="3207500"/>
            <a:ext cx="690000" cy="7549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66" name="Isosceles Triangle 65"/>
          <p:cNvSpPr/>
          <p:nvPr/>
        </p:nvSpPr>
        <p:spPr>
          <a:xfrm>
            <a:off x="7611600" y="3196200"/>
            <a:ext cx="690000" cy="7549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</a:t>
            </a:r>
            <a:endParaRPr lang="es-MX" dirty="0"/>
          </a:p>
        </p:txBody>
      </p:sp>
      <p:sp>
        <p:nvSpPr>
          <p:cNvPr id="67" name="Isosceles Triangle 66"/>
          <p:cNvSpPr/>
          <p:nvPr/>
        </p:nvSpPr>
        <p:spPr>
          <a:xfrm>
            <a:off x="8225400" y="2438400"/>
            <a:ext cx="690000" cy="7549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s-MX" dirty="0"/>
          </a:p>
        </p:txBody>
      </p:sp>
      <p:cxnSp>
        <p:nvCxnSpPr>
          <p:cNvPr id="68" name="Straight Connector 67"/>
          <p:cNvCxnSpPr>
            <a:stCxn id="66" idx="0"/>
            <a:endCxn id="50" idx="5"/>
          </p:cNvCxnSpPr>
          <p:nvPr/>
        </p:nvCxnSpPr>
        <p:spPr>
          <a:xfrm rot="16200000" flipV="1">
            <a:off x="7594400" y="2834000"/>
            <a:ext cx="378100" cy="346300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1" name="Straight Connector 70"/>
          <p:cNvCxnSpPr>
            <a:stCxn id="67" idx="0"/>
            <a:endCxn id="49" idx="5"/>
          </p:cNvCxnSpPr>
          <p:nvPr/>
        </p:nvCxnSpPr>
        <p:spPr>
          <a:xfrm rot="16200000" flipV="1">
            <a:off x="8204000" y="2072000"/>
            <a:ext cx="382300" cy="350500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5" name="Oval 74"/>
          <p:cNvSpPr/>
          <p:nvPr/>
        </p:nvSpPr>
        <p:spPr>
          <a:xfrm>
            <a:off x="3352800" y="4195200"/>
            <a:ext cx="529200" cy="529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76" name="Oval 75"/>
          <p:cNvSpPr/>
          <p:nvPr/>
        </p:nvSpPr>
        <p:spPr>
          <a:xfrm>
            <a:off x="2743200" y="4957200"/>
            <a:ext cx="529200" cy="529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cxnSp>
        <p:nvCxnSpPr>
          <p:cNvPr id="77" name="Straight Connector 76"/>
          <p:cNvCxnSpPr>
            <a:stCxn id="75" idx="3"/>
            <a:endCxn id="76" idx="7"/>
          </p:cNvCxnSpPr>
          <p:nvPr/>
        </p:nvCxnSpPr>
        <p:spPr>
          <a:xfrm rot="5400000">
            <a:off x="3118700" y="4723100"/>
            <a:ext cx="387800" cy="23540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76" idx="3"/>
            <a:endCxn id="79" idx="0"/>
          </p:cNvCxnSpPr>
          <p:nvPr/>
        </p:nvCxnSpPr>
        <p:spPr>
          <a:xfrm rot="5400000">
            <a:off x="2493050" y="5470650"/>
            <a:ext cx="389400" cy="26590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9" name="Isosceles Triangle 78"/>
          <p:cNvSpPr/>
          <p:nvPr/>
        </p:nvSpPr>
        <p:spPr>
          <a:xfrm>
            <a:off x="2209800" y="5798300"/>
            <a:ext cx="690000" cy="7549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80" name="Isosceles Triangle 79"/>
          <p:cNvSpPr/>
          <p:nvPr/>
        </p:nvSpPr>
        <p:spPr>
          <a:xfrm>
            <a:off x="3196200" y="5787000"/>
            <a:ext cx="690000" cy="7549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</a:t>
            </a:r>
            <a:endParaRPr lang="es-MX" dirty="0"/>
          </a:p>
        </p:txBody>
      </p:sp>
      <p:sp>
        <p:nvSpPr>
          <p:cNvPr id="81" name="Isosceles Triangle 80"/>
          <p:cNvSpPr/>
          <p:nvPr/>
        </p:nvSpPr>
        <p:spPr>
          <a:xfrm>
            <a:off x="3810000" y="5029200"/>
            <a:ext cx="690000" cy="7549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s-MX" dirty="0"/>
          </a:p>
        </p:txBody>
      </p:sp>
      <p:cxnSp>
        <p:nvCxnSpPr>
          <p:cNvPr id="82" name="Straight Connector 81"/>
          <p:cNvCxnSpPr>
            <a:stCxn id="80" idx="0"/>
            <a:endCxn id="76" idx="5"/>
          </p:cNvCxnSpPr>
          <p:nvPr/>
        </p:nvCxnSpPr>
        <p:spPr>
          <a:xfrm rot="16200000" flipV="1">
            <a:off x="3179000" y="5424800"/>
            <a:ext cx="378100" cy="34630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81" idx="0"/>
            <a:endCxn id="75" idx="5"/>
          </p:cNvCxnSpPr>
          <p:nvPr/>
        </p:nvCxnSpPr>
        <p:spPr>
          <a:xfrm rot="16200000" flipV="1">
            <a:off x="3788600" y="4662800"/>
            <a:ext cx="382300" cy="35050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94" name="Oval 93"/>
          <p:cNvSpPr/>
          <p:nvPr/>
        </p:nvSpPr>
        <p:spPr>
          <a:xfrm>
            <a:off x="7162800" y="4343400"/>
            <a:ext cx="529200" cy="52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95" name="Oval 94"/>
          <p:cNvSpPr/>
          <p:nvPr/>
        </p:nvSpPr>
        <p:spPr>
          <a:xfrm>
            <a:off x="7848600" y="5033400"/>
            <a:ext cx="529200" cy="52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cxnSp>
        <p:nvCxnSpPr>
          <p:cNvPr id="96" name="Straight Connector 95"/>
          <p:cNvCxnSpPr>
            <a:stCxn id="94" idx="5"/>
            <a:endCxn id="95" idx="1"/>
          </p:cNvCxnSpPr>
          <p:nvPr/>
        </p:nvCxnSpPr>
        <p:spPr>
          <a:xfrm rot="16200000" flipH="1">
            <a:off x="7612400" y="4797200"/>
            <a:ext cx="315800" cy="311600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97" name="Straight Connector 96"/>
          <p:cNvCxnSpPr>
            <a:stCxn id="95" idx="5"/>
            <a:endCxn id="100" idx="0"/>
          </p:cNvCxnSpPr>
          <p:nvPr/>
        </p:nvCxnSpPr>
        <p:spPr>
          <a:xfrm rot="16200000" flipH="1">
            <a:off x="8278750" y="5506650"/>
            <a:ext cx="389400" cy="346300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8" name="Isosceles Triangle 97"/>
          <p:cNvSpPr/>
          <p:nvPr/>
        </p:nvSpPr>
        <p:spPr>
          <a:xfrm>
            <a:off x="6553200" y="5181600"/>
            <a:ext cx="690000" cy="7549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99" name="Isosceles Triangle 98"/>
          <p:cNvSpPr/>
          <p:nvPr/>
        </p:nvSpPr>
        <p:spPr>
          <a:xfrm>
            <a:off x="7315200" y="5874500"/>
            <a:ext cx="690000" cy="7549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</a:t>
            </a:r>
            <a:endParaRPr lang="es-MX" dirty="0"/>
          </a:p>
        </p:txBody>
      </p:sp>
      <p:sp>
        <p:nvSpPr>
          <p:cNvPr id="100" name="Isosceles Triangle 99"/>
          <p:cNvSpPr/>
          <p:nvPr/>
        </p:nvSpPr>
        <p:spPr>
          <a:xfrm>
            <a:off x="8301600" y="5874500"/>
            <a:ext cx="690000" cy="7549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s-MX" dirty="0"/>
          </a:p>
        </p:txBody>
      </p:sp>
      <p:cxnSp>
        <p:nvCxnSpPr>
          <p:cNvPr id="101" name="Straight Connector 100"/>
          <p:cNvCxnSpPr>
            <a:stCxn id="94" idx="3"/>
            <a:endCxn id="98" idx="0"/>
          </p:cNvCxnSpPr>
          <p:nvPr/>
        </p:nvCxnSpPr>
        <p:spPr>
          <a:xfrm rot="5400000">
            <a:off x="6876000" y="4817300"/>
            <a:ext cx="386500" cy="342100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2" name="Straight Connector 101"/>
          <p:cNvCxnSpPr>
            <a:stCxn id="95" idx="3"/>
            <a:endCxn id="99" idx="0"/>
          </p:cNvCxnSpPr>
          <p:nvPr/>
        </p:nvCxnSpPr>
        <p:spPr>
          <a:xfrm rot="5400000">
            <a:off x="7598450" y="5546850"/>
            <a:ext cx="389400" cy="265900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05" name="Right Arrow 104"/>
          <p:cNvSpPr/>
          <p:nvPr/>
        </p:nvSpPr>
        <p:spPr>
          <a:xfrm>
            <a:off x="4572000" y="1833000"/>
            <a:ext cx="1945200" cy="11388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500" dirty="0" smtClean="0">
              <a:solidFill>
                <a:srgbClr val="008000"/>
              </a:solidFill>
            </a:endParaRPr>
          </a:p>
          <a:p>
            <a:pPr algn="ctr"/>
            <a:r>
              <a:rPr lang="es-MX" sz="1500" dirty="0" smtClean="0">
                <a:solidFill>
                  <a:srgbClr val="008000"/>
                </a:solidFill>
              </a:rPr>
              <a:t>Rotación simple a la derecha </a:t>
            </a:r>
          </a:p>
          <a:p>
            <a:pPr algn="ctr"/>
            <a:endParaRPr lang="es-MX" dirty="0"/>
          </a:p>
        </p:txBody>
      </p:sp>
      <p:sp>
        <p:nvSpPr>
          <p:cNvPr id="106" name="Right Arrow 105"/>
          <p:cNvSpPr/>
          <p:nvPr/>
        </p:nvSpPr>
        <p:spPr>
          <a:xfrm>
            <a:off x="4572000" y="5719200"/>
            <a:ext cx="1945200" cy="11388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500" dirty="0" smtClean="0">
              <a:solidFill>
                <a:srgbClr val="008000"/>
              </a:solidFill>
            </a:endParaRPr>
          </a:p>
          <a:p>
            <a:pPr algn="ctr"/>
            <a:r>
              <a:rPr lang="es-MX" sz="1500" dirty="0" smtClean="0">
                <a:solidFill>
                  <a:srgbClr val="008000"/>
                </a:solidFill>
              </a:rPr>
              <a:t>Rotación simple a la izquierda</a:t>
            </a:r>
          </a:p>
          <a:p>
            <a:pPr algn="ctr"/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023" y="228600"/>
            <a:ext cx="5060577" cy="1143000"/>
          </a:xfrm>
        </p:spPr>
        <p:txBody>
          <a:bodyPr/>
          <a:lstStyle/>
          <a:p>
            <a:pPr algn="ctr"/>
            <a:r>
              <a:rPr lang="es-MX" sz="4000" b="1" dirty="0" smtClean="0"/>
              <a:t>Rotación Simple</a:t>
            </a:r>
            <a:endParaRPr lang="es-MX" sz="4000" b="1" dirty="0"/>
          </a:p>
        </p:txBody>
      </p:sp>
      <p:grpSp>
        <p:nvGrpSpPr>
          <p:cNvPr id="3" name="Group 11"/>
          <p:cNvGrpSpPr/>
          <p:nvPr/>
        </p:nvGrpSpPr>
        <p:grpSpPr>
          <a:xfrm>
            <a:off x="65405" y="2362200"/>
            <a:ext cx="1915795" cy="4191000"/>
            <a:chOff x="65405" y="2362200"/>
            <a:chExt cx="1915795" cy="4191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05" y="2362200"/>
              <a:ext cx="1915795" cy="193516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69875" y="4724400"/>
              <a:ext cx="164592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5" name="Oval 74"/>
          <p:cNvSpPr/>
          <p:nvPr/>
        </p:nvSpPr>
        <p:spPr>
          <a:xfrm>
            <a:off x="3509400" y="2286000"/>
            <a:ext cx="529200" cy="529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</a:t>
            </a:r>
            <a:endParaRPr lang="es-MX" dirty="0"/>
          </a:p>
        </p:txBody>
      </p:sp>
      <p:sp>
        <p:nvSpPr>
          <p:cNvPr id="76" name="Oval 75"/>
          <p:cNvSpPr/>
          <p:nvPr/>
        </p:nvSpPr>
        <p:spPr>
          <a:xfrm>
            <a:off x="2739000" y="3048000"/>
            <a:ext cx="529200" cy="529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cxnSp>
        <p:nvCxnSpPr>
          <p:cNvPr id="77" name="Straight Connector 76"/>
          <p:cNvCxnSpPr>
            <a:stCxn id="75" idx="3"/>
            <a:endCxn id="76" idx="7"/>
          </p:cNvCxnSpPr>
          <p:nvPr/>
        </p:nvCxnSpPr>
        <p:spPr>
          <a:xfrm rot="5400000">
            <a:off x="3194900" y="2733500"/>
            <a:ext cx="387800" cy="39620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76" idx="3"/>
            <a:endCxn id="79" idx="0"/>
          </p:cNvCxnSpPr>
          <p:nvPr/>
        </p:nvCxnSpPr>
        <p:spPr>
          <a:xfrm rot="5400000">
            <a:off x="2414750" y="3487350"/>
            <a:ext cx="389400" cy="41410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9" name="Isosceles Triangle 78"/>
          <p:cNvSpPr/>
          <p:nvPr/>
        </p:nvSpPr>
        <p:spPr>
          <a:xfrm>
            <a:off x="2057400" y="3889100"/>
            <a:ext cx="690000" cy="7549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81" name="Isosceles Triangle 80"/>
          <p:cNvSpPr/>
          <p:nvPr/>
        </p:nvSpPr>
        <p:spPr>
          <a:xfrm>
            <a:off x="4034400" y="3127100"/>
            <a:ext cx="690000" cy="7549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s-MX" dirty="0"/>
          </a:p>
        </p:txBody>
      </p:sp>
      <p:cxnSp>
        <p:nvCxnSpPr>
          <p:cNvPr id="82" name="Straight Connector 81"/>
          <p:cNvCxnSpPr>
            <a:stCxn id="44" idx="1"/>
            <a:endCxn id="76" idx="5"/>
          </p:cNvCxnSpPr>
          <p:nvPr/>
        </p:nvCxnSpPr>
        <p:spPr>
          <a:xfrm rot="16200000" flipV="1">
            <a:off x="3156800" y="3533600"/>
            <a:ext cx="311600" cy="24380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81" idx="0"/>
            <a:endCxn id="75" idx="5"/>
          </p:cNvCxnSpPr>
          <p:nvPr/>
        </p:nvCxnSpPr>
        <p:spPr>
          <a:xfrm rot="16200000" flipV="1">
            <a:off x="3975550" y="2723250"/>
            <a:ext cx="389400" cy="41830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6" name="Right Arrow 105"/>
          <p:cNvSpPr/>
          <p:nvPr/>
        </p:nvSpPr>
        <p:spPr>
          <a:xfrm>
            <a:off x="4379400" y="5638800"/>
            <a:ext cx="1945200" cy="11388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500" dirty="0" smtClean="0">
              <a:solidFill>
                <a:srgbClr val="008000"/>
              </a:solidFill>
            </a:endParaRPr>
          </a:p>
          <a:p>
            <a:pPr algn="ctr"/>
            <a:r>
              <a:rPr lang="es-MX" sz="1500" dirty="0" smtClean="0">
                <a:solidFill>
                  <a:srgbClr val="008000"/>
                </a:solidFill>
              </a:rPr>
              <a:t>Rotación a la derecha en el 3</a:t>
            </a:r>
          </a:p>
          <a:p>
            <a:pPr algn="ctr"/>
            <a:endParaRPr lang="es-MX" dirty="0"/>
          </a:p>
        </p:txBody>
      </p:sp>
      <p:sp>
        <p:nvSpPr>
          <p:cNvPr id="44" name="Oval 43"/>
          <p:cNvSpPr/>
          <p:nvPr/>
        </p:nvSpPr>
        <p:spPr>
          <a:xfrm>
            <a:off x="3357000" y="3733800"/>
            <a:ext cx="529200" cy="529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cxnSp>
        <p:nvCxnSpPr>
          <p:cNvPr id="45" name="Straight Connector 44"/>
          <p:cNvCxnSpPr>
            <a:stCxn id="44" idx="3"/>
            <a:endCxn id="47" idx="0"/>
          </p:cNvCxnSpPr>
          <p:nvPr/>
        </p:nvCxnSpPr>
        <p:spPr>
          <a:xfrm rot="5400000">
            <a:off x="3066650" y="4207050"/>
            <a:ext cx="389400" cy="34630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7" name="Isosceles Triangle 46"/>
          <p:cNvSpPr/>
          <p:nvPr/>
        </p:nvSpPr>
        <p:spPr>
          <a:xfrm>
            <a:off x="2743200" y="4574900"/>
            <a:ext cx="690000" cy="7549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</a:t>
            </a:r>
            <a:endParaRPr lang="es-MX" dirty="0"/>
          </a:p>
        </p:txBody>
      </p:sp>
      <p:sp>
        <p:nvSpPr>
          <p:cNvPr id="48" name="Isosceles Triangle 47"/>
          <p:cNvSpPr/>
          <p:nvPr/>
        </p:nvSpPr>
        <p:spPr>
          <a:xfrm>
            <a:off x="3729600" y="4574900"/>
            <a:ext cx="690000" cy="7549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s-MX" dirty="0"/>
          </a:p>
        </p:txBody>
      </p:sp>
      <p:cxnSp>
        <p:nvCxnSpPr>
          <p:cNvPr id="51" name="Straight Connector 50"/>
          <p:cNvCxnSpPr>
            <a:stCxn id="48" idx="0"/>
            <a:endCxn id="44" idx="5"/>
          </p:cNvCxnSpPr>
          <p:nvPr/>
        </p:nvCxnSpPr>
        <p:spPr>
          <a:xfrm rot="16200000" flipV="1">
            <a:off x="3746950" y="4247250"/>
            <a:ext cx="389400" cy="26590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8" name="Oval 57"/>
          <p:cNvSpPr/>
          <p:nvPr/>
        </p:nvSpPr>
        <p:spPr>
          <a:xfrm>
            <a:off x="7700400" y="2286000"/>
            <a:ext cx="529200" cy="52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</a:t>
            </a:r>
            <a:endParaRPr lang="es-MX" dirty="0"/>
          </a:p>
        </p:txBody>
      </p:sp>
      <p:sp>
        <p:nvSpPr>
          <p:cNvPr id="59" name="Oval 58"/>
          <p:cNvSpPr/>
          <p:nvPr/>
        </p:nvSpPr>
        <p:spPr>
          <a:xfrm>
            <a:off x="6930000" y="3048000"/>
            <a:ext cx="529200" cy="52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cxnSp>
        <p:nvCxnSpPr>
          <p:cNvPr id="60" name="Straight Connector 59"/>
          <p:cNvCxnSpPr>
            <a:stCxn id="58" idx="3"/>
            <a:endCxn id="59" idx="7"/>
          </p:cNvCxnSpPr>
          <p:nvPr/>
        </p:nvCxnSpPr>
        <p:spPr>
          <a:xfrm rot="5400000">
            <a:off x="7385900" y="2733500"/>
            <a:ext cx="387800" cy="396200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59" idx="3"/>
            <a:endCxn id="88" idx="7"/>
          </p:cNvCxnSpPr>
          <p:nvPr/>
        </p:nvCxnSpPr>
        <p:spPr>
          <a:xfrm rot="5400000">
            <a:off x="6623900" y="3503900"/>
            <a:ext cx="387800" cy="379400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2" name="Isosceles Triangle 61"/>
          <p:cNvSpPr/>
          <p:nvPr/>
        </p:nvSpPr>
        <p:spPr>
          <a:xfrm>
            <a:off x="5638800" y="4579100"/>
            <a:ext cx="690000" cy="7549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64" name="Isosceles Triangle 63"/>
          <p:cNvSpPr/>
          <p:nvPr/>
        </p:nvSpPr>
        <p:spPr>
          <a:xfrm>
            <a:off x="8225400" y="3127100"/>
            <a:ext cx="690000" cy="7549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s-MX" dirty="0"/>
          </a:p>
        </p:txBody>
      </p:sp>
      <p:cxnSp>
        <p:nvCxnSpPr>
          <p:cNvPr id="65" name="Straight Connector 64"/>
          <p:cNvCxnSpPr>
            <a:stCxn id="74" idx="0"/>
            <a:endCxn id="59" idx="5"/>
          </p:cNvCxnSpPr>
          <p:nvPr/>
        </p:nvCxnSpPr>
        <p:spPr>
          <a:xfrm rot="16200000" flipV="1">
            <a:off x="7434900" y="3446500"/>
            <a:ext cx="320300" cy="426700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9" name="Straight Connector 68"/>
          <p:cNvCxnSpPr>
            <a:stCxn id="64" idx="0"/>
            <a:endCxn id="58" idx="5"/>
          </p:cNvCxnSpPr>
          <p:nvPr/>
        </p:nvCxnSpPr>
        <p:spPr>
          <a:xfrm rot="16200000" flipV="1">
            <a:off x="8166550" y="2723250"/>
            <a:ext cx="389400" cy="418300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2" name="Straight Connector 71"/>
          <p:cNvCxnSpPr>
            <a:stCxn id="88" idx="5"/>
            <a:endCxn id="73" idx="0"/>
          </p:cNvCxnSpPr>
          <p:nvPr/>
        </p:nvCxnSpPr>
        <p:spPr>
          <a:xfrm rot="16200000" flipH="1">
            <a:off x="6680650" y="4209150"/>
            <a:ext cx="313200" cy="418300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Isosceles Triangle 72"/>
          <p:cNvSpPr/>
          <p:nvPr/>
        </p:nvSpPr>
        <p:spPr>
          <a:xfrm>
            <a:off x="6701400" y="4574900"/>
            <a:ext cx="690000" cy="7549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</a:t>
            </a:r>
            <a:endParaRPr lang="es-MX" dirty="0"/>
          </a:p>
        </p:txBody>
      </p:sp>
      <p:sp>
        <p:nvSpPr>
          <p:cNvPr id="74" name="Isosceles Triangle 73"/>
          <p:cNvSpPr/>
          <p:nvPr/>
        </p:nvSpPr>
        <p:spPr>
          <a:xfrm>
            <a:off x="7463400" y="3820000"/>
            <a:ext cx="690000" cy="7549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s-MX" dirty="0"/>
          </a:p>
        </p:txBody>
      </p:sp>
      <p:sp>
        <p:nvSpPr>
          <p:cNvPr id="88" name="Oval 87"/>
          <p:cNvSpPr/>
          <p:nvPr/>
        </p:nvSpPr>
        <p:spPr>
          <a:xfrm>
            <a:off x="6176400" y="3810000"/>
            <a:ext cx="529200" cy="52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cxnSp>
        <p:nvCxnSpPr>
          <p:cNvPr id="90" name="Straight Connector 89"/>
          <p:cNvCxnSpPr>
            <a:stCxn id="88" idx="3"/>
            <a:endCxn id="62" idx="0"/>
          </p:cNvCxnSpPr>
          <p:nvPr/>
        </p:nvCxnSpPr>
        <p:spPr>
          <a:xfrm rot="5400000">
            <a:off x="5960150" y="4285350"/>
            <a:ext cx="317400" cy="270100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03" name="Oval Callout 102"/>
          <p:cNvSpPr/>
          <p:nvPr/>
        </p:nvSpPr>
        <p:spPr>
          <a:xfrm>
            <a:off x="2057400" y="5943600"/>
            <a:ext cx="2017200" cy="609600"/>
          </a:xfrm>
          <a:prstGeom prst="wedgeEllipseCallout">
            <a:avLst>
              <a:gd name="adj1" fmla="val 3093"/>
              <a:gd name="adj2" fmla="val -9225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No esta balanceado</a:t>
            </a:r>
            <a:endParaRPr lang="es-MX" sz="1400" dirty="0"/>
          </a:p>
        </p:txBody>
      </p:sp>
      <p:sp>
        <p:nvSpPr>
          <p:cNvPr id="104" name="Oval Callout 103"/>
          <p:cNvSpPr/>
          <p:nvPr/>
        </p:nvSpPr>
        <p:spPr>
          <a:xfrm>
            <a:off x="6705600" y="5943600"/>
            <a:ext cx="2017200" cy="609600"/>
          </a:xfrm>
          <a:prstGeom prst="wedgeEllipseCallout">
            <a:avLst>
              <a:gd name="adj1" fmla="val -329"/>
              <a:gd name="adj2" fmla="val -990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Aun no esta balanceado</a:t>
            </a:r>
            <a:endParaRPr lang="es-MX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023" y="228600"/>
            <a:ext cx="5060577" cy="1143000"/>
          </a:xfrm>
        </p:spPr>
        <p:txBody>
          <a:bodyPr/>
          <a:lstStyle/>
          <a:p>
            <a:pPr algn="ctr"/>
            <a:r>
              <a:rPr lang="es-MX" sz="4000" b="1" dirty="0" smtClean="0"/>
              <a:t>Rotación Simple</a:t>
            </a:r>
            <a:endParaRPr lang="es-MX" sz="4000" b="1" dirty="0"/>
          </a:p>
        </p:txBody>
      </p:sp>
      <p:grpSp>
        <p:nvGrpSpPr>
          <p:cNvPr id="3" name="Group 11"/>
          <p:cNvGrpSpPr/>
          <p:nvPr/>
        </p:nvGrpSpPr>
        <p:grpSpPr>
          <a:xfrm>
            <a:off x="65405" y="2362200"/>
            <a:ext cx="1915795" cy="4191000"/>
            <a:chOff x="65405" y="2362200"/>
            <a:chExt cx="1915795" cy="4191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05" y="2362200"/>
              <a:ext cx="1915795" cy="193516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69875" y="4724400"/>
              <a:ext cx="164592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6" name="Right Arrow 105"/>
          <p:cNvSpPr/>
          <p:nvPr/>
        </p:nvSpPr>
        <p:spPr>
          <a:xfrm>
            <a:off x="4379400" y="5638800"/>
            <a:ext cx="1945200" cy="11388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500" dirty="0" smtClean="0">
              <a:solidFill>
                <a:srgbClr val="008000"/>
              </a:solidFill>
            </a:endParaRPr>
          </a:p>
          <a:p>
            <a:pPr algn="ctr"/>
            <a:r>
              <a:rPr lang="es-MX" sz="1500" dirty="0" smtClean="0">
                <a:solidFill>
                  <a:srgbClr val="008000"/>
                </a:solidFill>
              </a:rPr>
              <a:t>Rotación a la izquierda </a:t>
            </a:r>
          </a:p>
          <a:p>
            <a:pPr algn="ctr"/>
            <a:endParaRPr lang="es-MX" dirty="0"/>
          </a:p>
        </p:txBody>
      </p:sp>
      <p:sp>
        <p:nvSpPr>
          <p:cNvPr id="58" name="Oval 57"/>
          <p:cNvSpPr/>
          <p:nvPr/>
        </p:nvSpPr>
        <p:spPr>
          <a:xfrm>
            <a:off x="4119000" y="2209800"/>
            <a:ext cx="529200" cy="52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</a:t>
            </a:r>
            <a:endParaRPr lang="es-MX" dirty="0"/>
          </a:p>
        </p:txBody>
      </p:sp>
      <p:sp>
        <p:nvSpPr>
          <p:cNvPr id="59" name="Oval 58"/>
          <p:cNvSpPr/>
          <p:nvPr/>
        </p:nvSpPr>
        <p:spPr>
          <a:xfrm>
            <a:off x="3348600" y="2971800"/>
            <a:ext cx="529200" cy="52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cxnSp>
        <p:nvCxnSpPr>
          <p:cNvPr id="60" name="Straight Connector 59"/>
          <p:cNvCxnSpPr>
            <a:stCxn id="58" idx="3"/>
            <a:endCxn id="59" idx="7"/>
          </p:cNvCxnSpPr>
          <p:nvPr/>
        </p:nvCxnSpPr>
        <p:spPr>
          <a:xfrm rot="5400000">
            <a:off x="3804500" y="2657300"/>
            <a:ext cx="387800" cy="396200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59" idx="3"/>
            <a:endCxn id="88" idx="7"/>
          </p:cNvCxnSpPr>
          <p:nvPr/>
        </p:nvCxnSpPr>
        <p:spPr>
          <a:xfrm rot="5400000">
            <a:off x="3042500" y="3427700"/>
            <a:ext cx="387800" cy="379400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2" name="Isosceles Triangle 61"/>
          <p:cNvSpPr/>
          <p:nvPr/>
        </p:nvSpPr>
        <p:spPr>
          <a:xfrm>
            <a:off x="2057400" y="4502900"/>
            <a:ext cx="690000" cy="7549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64" name="Isosceles Triangle 63"/>
          <p:cNvSpPr/>
          <p:nvPr/>
        </p:nvSpPr>
        <p:spPr>
          <a:xfrm>
            <a:off x="4644000" y="3050900"/>
            <a:ext cx="690000" cy="7549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s-MX" dirty="0"/>
          </a:p>
        </p:txBody>
      </p:sp>
      <p:cxnSp>
        <p:nvCxnSpPr>
          <p:cNvPr id="65" name="Straight Connector 64"/>
          <p:cNvCxnSpPr>
            <a:stCxn id="74" idx="0"/>
            <a:endCxn id="59" idx="5"/>
          </p:cNvCxnSpPr>
          <p:nvPr/>
        </p:nvCxnSpPr>
        <p:spPr>
          <a:xfrm rot="16200000" flipV="1">
            <a:off x="3853500" y="3370300"/>
            <a:ext cx="320300" cy="426700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9" name="Straight Connector 68"/>
          <p:cNvCxnSpPr>
            <a:stCxn id="64" idx="0"/>
            <a:endCxn id="58" idx="5"/>
          </p:cNvCxnSpPr>
          <p:nvPr/>
        </p:nvCxnSpPr>
        <p:spPr>
          <a:xfrm rot="16200000" flipV="1">
            <a:off x="4585150" y="2647050"/>
            <a:ext cx="389400" cy="418300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2" name="Straight Connector 71"/>
          <p:cNvCxnSpPr>
            <a:stCxn id="88" idx="5"/>
            <a:endCxn id="73" idx="0"/>
          </p:cNvCxnSpPr>
          <p:nvPr/>
        </p:nvCxnSpPr>
        <p:spPr>
          <a:xfrm rot="16200000" flipH="1">
            <a:off x="3099250" y="4132950"/>
            <a:ext cx="313200" cy="418300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Isosceles Triangle 72"/>
          <p:cNvSpPr/>
          <p:nvPr/>
        </p:nvSpPr>
        <p:spPr>
          <a:xfrm>
            <a:off x="3120000" y="4498700"/>
            <a:ext cx="690000" cy="7549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</a:t>
            </a:r>
            <a:endParaRPr lang="es-MX" dirty="0"/>
          </a:p>
        </p:txBody>
      </p:sp>
      <p:sp>
        <p:nvSpPr>
          <p:cNvPr id="74" name="Isosceles Triangle 73"/>
          <p:cNvSpPr/>
          <p:nvPr/>
        </p:nvSpPr>
        <p:spPr>
          <a:xfrm>
            <a:off x="3882000" y="3743800"/>
            <a:ext cx="690000" cy="7549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s-MX" dirty="0"/>
          </a:p>
        </p:txBody>
      </p:sp>
      <p:sp>
        <p:nvSpPr>
          <p:cNvPr id="88" name="Oval 87"/>
          <p:cNvSpPr/>
          <p:nvPr/>
        </p:nvSpPr>
        <p:spPr>
          <a:xfrm>
            <a:off x="2595000" y="3733800"/>
            <a:ext cx="529200" cy="529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cxnSp>
        <p:nvCxnSpPr>
          <p:cNvPr id="90" name="Straight Connector 89"/>
          <p:cNvCxnSpPr>
            <a:stCxn id="88" idx="3"/>
            <a:endCxn id="62" idx="0"/>
          </p:cNvCxnSpPr>
          <p:nvPr/>
        </p:nvCxnSpPr>
        <p:spPr>
          <a:xfrm rot="5400000">
            <a:off x="2378750" y="4209150"/>
            <a:ext cx="317400" cy="270100"/>
          </a:xfrm>
          <a:prstGeom prst="lin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03" name="Oval Callout 102"/>
          <p:cNvSpPr/>
          <p:nvPr/>
        </p:nvSpPr>
        <p:spPr>
          <a:xfrm>
            <a:off x="2057400" y="5943600"/>
            <a:ext cx="2017200" cy="609600"/>
          </a:xfrm>
          <a:prstGeom prst="wedgeEllipseCallout">
            <a:avLst>
              <a:gd name="adj1" fmla="val 3093"/>
              <a:gd name="adj2" fmla="val -9225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Aun no esta balanceado</a:t>
            </a:r>
            <a:endParaRPr lang="es-MX" sz="1400" dirty="0"/>
          </a:p>
        </p:txBody>
      </p:sp>
      <p:sp>
        <p:nvSpPr>
          <p:cNvPr id="104" name="Oval Callout 103"/>
          <p:cNvSpPr/>
          <p:nvPr/>
        </p:nvSpPr>
        <p:spPr>
          <a:xfrm>
            <a:off x="6705600" y="5943600"/>
            <a:ext cx="2017200" cy="609600"/>
          </a:xfrm>
          <a:prstGeom prst="wedgeEllipseCallout">
            <a:avLst>
              <a:gd name="adj1" fmla="val -329"/>
              <a:gd name="adj2" fmla="val -990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Ya esta balanceado</a:t>
            </a:r>
            <a:endParaRPr lang="es-MX" sz="1400" dirty="0"/>
          </a:p>
        </p:txBody>
      </p:sp>
      <p:sp>
        <p:nvSpPr>
          <p:cNvPr id="35" name="Oval 34"/>
          <p:cNvSpPr/>
          <p:nvPr/>
        </p:nvSpPr>
        <p:spPr>
          <a:xfrm>
            <a:off x="7929000" y="3433200"/>
            <a:ext cx="529200" cy="529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</a:t>
            </a:r>
            <a:endParaRPr lang="es-MX" dirty="0"/>
          </a:p>
        </p:txBody>
      </p:sp>
      <p:sp>
        <p:nvSpPr>
          <p:cNvPr id="36" name="Oval 35"/>
          <p:cNvSpPr/>
          <p:nvPr/>
        </p:nvSpPr>
        <p:spPr>
          <a:xfrm>
            <a:off x="6938400" y="2667000"/>
            <a:ext cx="529200" cy="529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6</a:t>
            </a:r>
            <a:endParaRPr lang="es-MX" dirty="0"/>
          </a:p>
        </p:txBody>
      </p:sp>
      <p:cxnSp>
        <p:nvCxnSpPr>
          <p:cNvPr id="37" name="Straight Connector 36"/>
          <p:cNvCxnSpPr>
            <a:stCxn id="35" idx="1"/>
            <a:endCxn id="36" idx="5"/>
          </p:cNvCxnSpPr>
          <p:nvPr/>
        </p:nvCxnSpPr>
        <p:spPr>
          <a:xfrm rot="16200000" flipV="1">
            <a:off x="7502300" y="3006500"/>
            <a:ext cx="392000" cy="61640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8" name="Straight Connector 37"/>
          <p:cNvCxnSpPr>
            <a:stCxn id="35" idx="3"/>
            <a:endCxn id="39" idx="0"/>
          </p:cNvCxnSpPr>
          <p:nvPr/>
        </p:nvCxnSpPr>
        <p:spPr>
          <a:xfrm rot="5400000">
            <a:off x="7640100" y="3900800"/>
            <a:ext cx="382300" cy="35050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9" name="Isosceles Triangle 38"/>
          <p:cNvSpPr/>
          <p:nvPr/>
        </p:nvSpPr>
        <p:spPr>
          <a:xfrm>
            <a:off x="7311000" y="4267200"/>
            <a:ext cx="690000" cy="7549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s-MX" dirty="0"/>
          </a:p>
        </p:txBody>
      </p:sp>
      <p:sp>
        <p:nvSpPr>
          <p:cNvPr id="40" name="Isosceles Triangle 39"/>
          <p:cNvSpPr/>
          <p:nvPr/>
        </p:nvSpPr>
        <p:spPr>
          <a:xfrm>
            <a:off x="8377800" y="4267200"/>
            <a:ext cx="690000" cy="7549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s-MX" dirty="0"/>
          </a:p>
        </p:txBody>
      </p:sp>
      <p:cxnSp>
        <p:nvCxnSpPr>
          <p:cNvPr id="41" name="Straight Connector 40"/>
          <p:cNvCxnSpPr>
            <a:stCxn id="43" idx="7"/>
            <a:endCxn id="36" idx="3"/>
          </p:cNvCxnSpPr>
          <p:nvPr/>
        </p:nvCxnSpPr>
        <p:spPr>
          <a:xfrm rot="5400000" flipH="1" flipV="1">
            <a:off x="6509600" y="3004400"/>
            <a:ext cx="392000" cy="62060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2" name="Straight Connector 41"/>
          <p:cNvCxnSpPr>
            <a:stCxn id="40" idx="0"/>
            <a:endCxn id="35" idx="5"/>
          </p:cNvCxnSpPr>
          <p:nvPr/>
        </p:nvCxnSpPr>
        <p:spPr>
          <a:xfrm rot="16200000" flipV="1">
            <a:off x="8360600" y="3905000"/>
            <a:ext cx="382300" cy="34210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3" name="Oval 42"/>
          <p:cNvSpPr/>
          <p:nvPr/>
        </p:nvSpPr>
        <p:spPr>
          <a:xfrm>
            <a:off x="5943600" y="3433200"/>
            <a:ext cx="529200" cy="529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3</a:t>
            </a:r>
            <a:endParaRPr lang="es-MX" dirty="0"/>
          </a:p>
        </p:txBody>
      </p:sp>
      <p:cxnSp>
        <p:nvCxnSpPr>
          <p:cNvPr id="46" name="Straight Connector 45"/>
          <p:cNvCxnSpPr>
            <a:stCxn id="43" idx="3"/>
            <a:endCxn id="49" idx="0"/>
          </p:cNvCxnSpPr>
          <p:nvPr/>
        </p:nvCxnSpPr>
        <p:spPr>
          <a:xfrm rot="5400000">
            <a:off x="5658900" y="3905000"/>
            <a:ext cx="382300" cy="34210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9" name="Isosceles Triangle 48"/>
          <p:cNvSpPr/>
          <p:nvPr/>
        </p:nvSpPr>
        <p:spPr>
          <a:xfrm>
            <a:off x="5334000" y="4267200"/>
            <a:ext cx="690000" cy="7549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50" name="Isosceles Triangle 49"/>
          <p:cNvSpPr/>
          <p:nvPr/>
        </p:nvSpPr>
        <p:spPr>
          <a:xfrm>
            <a:off x="6400800" y="4267200"/>
            <a:ext cx="690000" cy="7549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</a:t>
            </a:r>
            <a:endParaRPr lang="es-MX" dirty="0"/>
          </a:p>
        </p:txBody>
      </p:sp>
      <p:cxnSp>
        <p:nvCxnSpPr>
          <p:cNvPr id="52" name="Straight Connector 51"/>
          <p:cNvCxnSpPr>
            <a:stCxn id="50" idx="0"/>
            <a:endCxn id="43" idx="5"/>
          </p:cNvCxnSpPr>
          <p:nvPr/>
        </p:nvCxnSpPr>
        <p:spPr>
          <a:xfrm rot="16200000" flipV="1">
            <a:off x="6379400" y="3900800"/>
            <a:ext cx="382300" cy="35050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623" y="381000"/>
            <a:ext cx="6508377" cy="685800"/>
          </a:xfrm>
        </p:spPr>
        <p:txBody>
          <a:bodyPr/>
          <a:lstStyle/>
          <a:p>
            <a:pPr algn="ctr"/>
            <a:r>
              <a:rPr lang="es-MX" sz="4000" b="1" dirty="0" smtClean="0"/>
              <a:t>Insertar</a:t>
            </a:r>
            <a:endParaRPr lang="es-MX" sz="4000" b="1" dirty="0"/>
          </a:p>
        </p:txBody>
      </p:sp>
      <p:sp>
        <p:nvSpPr>
          <p:cNvPr id="4" name="Oval 3"/>
          <p:cNvSpPr/>
          <p:nvPr/>
        </p:nvSpPr>
        <p:spPr>
          <a:xfrm>
            <a:off x="609600" y="3034145"/>
            <a:ext cx="685800" cy="6234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10</a:t>
            </a:r>
            <a:endParaRPr lang="es-MX" sz="2000" b="1" dirty="0"/>
          </a:p>
        </p:txBody>
      </p:sp>
      <p:sp>
        <p:nvSpPr>
          <p:cNvPr id="35" name="Rectangle 34"/>
          <p:cNvSpPr/>
          <p:nvPr/>
        </p:nvSpPr>
        <p:spPr>
          <a:xfrm>
            <a:off x="248446" y="1447800"/>
            <a:ext cx="8229600" cy="457200"/>
          </a:xfrm>
          <a:prstGeom prst="rect">
            <a:avLst/>
          </a:prstGeom>
          <a:solidFill>
            <a:srgbClr val="FA7E3E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/>
              <a:t>		</a:t>
            </a:r>
            <a:r>
              <a:rPr lang="en-US" sz="2400" dirty="0" smtClean="0"/>
              <a:t>10,90,12,83,40,95,99.</a:t>
            </a:r>
            <a:endParaRPr lang="es-MX" dirty="0"/>
          </a:p>
        </p:txBody>
      </p:sp>
      <p:sp>
        <p:nvSpPr>
          <p:cNvPr id="6" name="Oval 5"/>
          <p:cNvSpPr/>
          <p:nvPr/>
        </p:nvSpPr>
        <p:spPr>
          <a:xfrm>
            <a:off x="1905000" y="30522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8" name="Oval 7"/>
          <p:cNvSpPr/>
          <p:nvPr/>
        </p:nvSpPr>
        <p:spPr>
          <a:xfrm>
            <a:off x="2667000" y="37338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90</a:t>
            </a:r>
            <a:endParaRPr lang="es-MX" dirty="0"/>
          </a:p>
        </p:txBody>
      </p:sp>
      <p:cxnSp>
        <p:nvCxnSpPr>
          <p:cNvPr id="10" name="Straight Arrow Connector 9"/>
          <p:cNvCxnSpPr>
            <a:stCxn id="6" idx="5"/>
            <a:endCxn id="8" idx="1"/>
          </p:cNvCxnSpPr>
          <p:nvPr/>
        </p:nvCxnSpPr>
        <p:spPr>
          <a:xfrm rot="16200000" flipH="1">
            <a:off x="2530567" y="3597367"/>
            <a:ext cx="196666" cy="2770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495800" y="30480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13" name="Oval 12"/>
          <p:cNvSpPr/>
          <p:nvPr/>
        </p:nvSpPr>
        <p:spPr>
          <a:xfrm>
            <a:off x="5257800" y="37338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90</a:t>
            </a:r>
            <a:endParaRPr lang="es-MX" dirty="0"/>
          </a:p>
        </p:txBody>
      </p:sp>
      <p:cxnSp>
        <p:nvCxnSpPr>
          <p:cNvPr id="14" name="Straight Arrow Connector 13"/>
          <p:cNvCxnSpPr>
            <a:stCxn id="12" idx="5"/>
            <a:endCxn id="13" idx="1"/>
          </p:cNvCxnSpPr>
          <p:nvPr/>
        </p:nvCxnSpPr>
        <p:spPr>
          <a:xfrm rot="16200000" flipH="1">
            <a:off x="5119267" y="3595267"/>
            <a:ext cx="200866" cy="2770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495800" y="45720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12</a:t>
            </a:r>
            <a:endParaRPr lang="es-MX" dirty="0"/>
          </a:p>
        </p:txBody>
      </p:sp>
      <p:cxnSp>
        <p:nvCxnSpPr>
          <p:cNvPr id="16" name="Straight Arrow Connector 15"/>
          <p:cNvCxnSpPr>
            <a:stCxn id="13" idx="3"/>
            <a:endCxn id="15" idx="7"/>
          </p:cNvCxnSpPr>
          <p:nvPr/>
        </p:nvCxnSpPr>
        <p:spPr>
          <a:xfrm rot="5400000">
            <a:off x="5043067" y="4357267"/>
            <a:ext cx="353266" cy="2770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391400" y="30480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12</a:t>
            </a:r>
            <a:endParaRPr lang="es-MX" dirty="0"/>
          </a:p>
        </p:txBody>
      </p:sp>
      <p:sp>
        <p:nvSpPr>
          <p:cNvPr id="21" name="Oval 20"/>
          <p:cNvSpPr/>
          <p:nvPr/>
        </p:nvSpPr>
        <p:spPr>
          <a:xfrm>
            <a:off x="8153400" y="37296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90</a:t>
            </a:r>
            <a:endParaRPr lang="es-MX" dirty="0"/>
          </a:p>
        </p:txBody>
      </p:sp>
      <p:cxnSp>
        <p:nvCxnSpPr>
          <p:cNvPr id="22" name="Straight Arrow Connector 21"/>
          <p:cNvCxnSpPr>
            <a:stCxn id="20" idx="5"/>
            <a:endCxn id="21" idx="1"/>
          </p:cNvCxnSpPr>
          <p:nvPr/>
        </p:nvCxnSpPr>
        <p:spPr>
          <a:xfrm rot="16200000" flipH="1">
            <a:off x="8016967" y="3593167"/>
            <a:ext cx="196666" cy="2770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681367" y="37338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cxnSp>
        <p:nvCxnSpPr>
          <p:cNvPr id="24" name="Straight Arrow Connector 23"/>
          <p:cNvCxnSpPr>
            <a:stCxn id="20" idx="3"/>
            <a:endCxn id="23" idx="7"/>
          </p:cNvCxnSpPr>
          <p:nvPr/>
        </p:nvCxnSpPr>
        <p:spPr>
          <a:xfrm rot="5400000">
            <a:off x="7278851" y="3621251"/>
            <a:ext cx="200866" cy="22509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623" y="381000"/>
            <a:ext cx="6508377" cy="685800"/>
          </a:xfrm>
        </p:spPr>
        <p:txBody>
          <a:bodyPr/>
          <a:lstStyle/>
          <a:p>
            <a:pPr algn="ctr"/>
            <a:r>
              <a:rPr lang="es-MX" sz="4000" b="1" dirty="0" smtClean="0"/>
              <a:t>Insertar</a:t>
            </a:r>
            <a:endParaRPr lang="es-MX" sz="4000" b="1" dirty="0"/>
          </a:p>
        </p:txBody>
      </p:sp>
      <p:sp>
        <p:nvSpPr>
          <p:cNvPr id="35" name="Rectangle 34"/>
          <p:cNvSpPr/>
          <p:nvPr/>
        </p:nvSpPr>
        <p:spPr>
          <a:xfrm>
            <a:off x="248446" y="1447800"/>
            <a:ext cx="8229600" cy="457200"/>
          </a:xfrm>
          <a:prstGeom prst="rect">
            <a:avLst/>
          </a:prstGeom>
          <a:solidFill>
            <a:srgbClr val="FA7E3E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dirty="0" smtClean="0"/>
              <a:t>		</a:t>
            </a:r>
            <a:r>
              <a:rPr lang="en-US" sz="2400" dirty="0" smtClean="0"/>
              <a:t>10,90,12,83,40,95,99.</a:t>
            </a:r>
            <a:endParaRPr lang="es-MX" dirty="0"/>
          </a:p>
        </p:txBody>
      </p:sp>
      <p:sp>
        <p:nvSpPr>
          <p:cNvPr id="20" name="Oval 19"/>
          <p:cNvSpPr/>
          <p:nvPr/>
        </p:nvSpPr>
        <p:spPr>
          <a:xfrm>
            <a:off x="1014833" y="30480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12</a:t>
            </a:r>
            <a:endParaRPr lang="es-MX" dirty="0"/>
          </a:p>
        </p:txBody>
      </p:sp>
      <p:sp>
        <p:nvSpPr>
          <p:cNvPr id="21" name="Oval 20"/>
          <p:cNvSpPr/>
          <p:nvPr/>
        </p:nvSpPr>
        <p:spPr>
          <a:xfrm>
            <a:off x="1776833" y="37296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90</a:t>
            </a:r>
            <a:endParaRPr lang="es-MX" dirty="0"/>
          </a:p>
        </p:txBody>
      </p:sp>
      <p:cxnSp>
        <p:nvCxnSpPr>
          <p:cNvPr id="22" name="Straight Arrow Connector 21"/>
          <p:cNvCxnSpPr>
            <a:stCxn id="20" idx="5"/>
            <a:endCxn id="21" idx="1"/>
          </p:cNvCxnSpPr>
          <p:nvPr/>
        </p:nvCxnSpPr>
        <p:spPr>
          <a:xfrm rot="16200000" flipH="1">
            <a:off x="1640400" y="3593167"/>
            <a:ext cx="196666" cy="2770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04800" y="37338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cxnSp>
        <p:nvCxnSpPr>
          <p:cNvPr id="24" name="Straight Arrow Connector 23"/>
          <p:cNvCxnSpPr>
            <a:stCxn id="20" idx="3"/>
            <a:endCxn id="23" idx="7"/>
          </p:cNvCxnSpPr>
          <p:nvPr/>
        </p:nvCxnSpPr>
        <p:spPr>
          <a:xfrm rot="5400000">
            <a:off x="902284" y="3621251"/>
            <a:ext cx="200866" cy="22509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18333" y="44196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83</a:t>
            </a:r>
            <a:endParaRPr lang="es-MX" dirty="0"/>
          </a:p>
        </p:txBody>
      </p:sp>
      <p:cxnSp>
        <p:nvCxnSpPr>
          <p:cNvPr id="19" name="Straight Arrow Connector 18"/>
          <p:cNvCxnSpPr>
            <a:stCxn id="21" idx="3"/>
            <a:endCxn id="18" idx="7"/>
          </p:cNvCxnSpPr>
          <p:nvPr/>
        </p:nvCxnSpPr>
        <p:spPr>
          <a:xfrm rot="5400000">
            <a:off x="1637950" y="4280717"/>
            <a:ext cx="205066" cy="2735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57600" y="30480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12</a:t>
            </a:r>
            <a:endParaRPr lang="es-MX" dirty="0"/>
          </a:p>
        </p:txBody>
      </p:sp>
      <p:sp>
        <p:nvSpPr>
          <p:cNvPr id="27" name="Oval 26"/>
          <p:cNvSpPr/>
          <p:nvPr/>
        </p:nvSpPr>
        <p:spPr>
          <a:xfrm>
            <a:off x="4419600" y="37296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90</a:t>
            </a:r>
            <a:endParaRPr lang="es-MX" dirty="0"/>
          </a:p>
        </p:txBody>
      </p:sp>
      <p:cxnSp>
        <p:nvCxnSpPr>
          <p:cNvPr id="28" name="Straight Arrow Connector 27"/>
          <p:cNvCxnSpPr>
            <a:stCxn id="26" idx="5"/>
            <a:endCxn id="27" idx="1"/>
          </p:cNvCxnSpPr>
          <p:nvPr/>
        </p:nvCxnSpPr>
        <p:spPr>
          <a:xfrm rot="16200000" flipH="1">
            <a:off x="4283167" y="3593167"/>
            <a:ext cx="196666" cy="2770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947567" y="37338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cxnSp>
        <p:nvCxnSpPr>
          <p:cNvPr id="30" name="Straight Arrow Connector 29"/>
          <p:cNvCxnSpPr>
            <a:stCxn id="26" idx="3"/>
            <a:endCxn id="29" idx="7"/>
          </p:cNvCxnSpPr>
          <p:nvPr/>
        </p:nvCxnSpPr>
        <p:spPr>
          <a:xfrm rot="5400000">
            <a:off x="3545051" y="3621251"/>
            <a:ext cx="200866" cy="22509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61100" y="44196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83</a:t>
            </a:r>
            <a:endParaRPr lang="es-MX" dirty="0"/>
          </a:p>
        </p:txBody>
      </p:sp>
      <p:cxnSp>
        <p:nvCxnSpPr>
          <p:cNvPr id="32" name="Straight Arrow Connector 31"/>
          <p:cNvCxnSpPr>
            <a:stCxn id="27" idx="3"/>
            <a:endCxn id="31" idx="7"/>
          </p:cNvCxnSpPr>
          <p:nvPr/>
        </p:nvCxnSpPr>
        <p:spPr>
          <a:xfrm rot="5400000">
            <a:off x="4280717" y="4280717"/>
            <a:ext cx="205066" cy="2735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895600" y="51054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40</a:t>
            </a:r>
            <a:endParaRPr lang="es-MX" dirty="0"/>
          </a:p>
        </p:txBody>
      </p:sp>
      <p:cxnSp>
        <p:nvCxnSpPr>
          <p:cNvPr id="34" name="Straight Arrow Connector 33"/>
          <p:cNvCxnSpPr>
            <a:stCxn id="31" idx="3"/>
            <a:endCxn id="33" idx="7"/>
          </p:cNvCxnSpPr>
          <p:nvPr/>
        </p:nvCxnSpPr>
        <p:spPr>
          <a:xfrm rot="5400000">
            <a:off x="3520817" y="4965117"/>
            <a:ext cx="200866" cy="2805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248400" y="31242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12</a:t>
            </a:r>
            <a:endParaRPr lang="es-MX" dirty="0"/>
          </a:p>
        </p:txBody>
      </p:sp>
      <p:sp>
        <p:nvSpPr>
          <p:cNvPr id="41" name="Oval 40"/>
          <p:cNvSpPr/>
          <p:nvPr/>
        </p:nvSpPr>
        <p:spPr>
          <a:xfrm>
            <a:off x="7696200" y="45720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90</a:t>
            </a:r>
            <a:endParaRPr lang="es-MX" dirty="0"/>
          </a:p>
        </p:txBody>
      </p:sp>
      <p:cxnSp>
        <p:nvCxnSpPr>
          <p:cNvPr id="42" name="Straight Arrow Connector 41"/>
          <p:cNvCxnSpPr>
            <a:stCxn id="40" idx="5"/>
            <a:endCxn id="45" idx="1"/>
          </p:cNvCxnSpPr>
          <p:nvPr/>
        </p:nvCxnSpPr>
        <p:spPr>
          <a:xfrm rot="16200000" flipH="1">
            <a:off x="6861851" y="3681483"/>
            <a:ext cx="220899" cy="2770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538367" y="38100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10</a:t>
            </a:r>
            <a:endParaRPr lang="es-MX" dirty="0"/>
          </a:p>
        </p:txBody>
      </p:sp>
      <p:cxnSp>
        <p:nvCxnSpPr>
          <p:cNvPr id="44" name="Straight Arrow Connector 43"/>
          <p:cNvCxnSpPr>
            <a:stCxn id="40" idx="3"/>
            <a:endCxn id="43" idx="7"/>
          </p:cNvCxnSpPr>
          <p:nvPr/>
        </p:nvCxnSpPr>
        <p:spPr>
          <a:xfrm rot="5400000">
            <a:off x="6135851" y="3697451"/>
            <a:ext cx="200866" cy="22509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10400" y="3830033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83</a:t>
            </a:r>
            <a:endParaRPr lang="es-MX" dirty="0"/>
          </a:p>
        </p:txBody>
      </p:sp>
      <p:sp>
        <p:nvSpPr>
          <p:cNvPr id="47" name="Oval 46"/>
          <p:cNvSpPr/>
          <p:nvPr/>
        </p:nvSpPr>
        <p:spPr>
          <a:xfrm>
            <a:off x="6324600" y="457200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40</a:t>
            </a:r>
            <a:endParaRPr lang="es-MX" dirty="0"/>
          </a:p>
        </p:txBody>
      </p:sp>
      <p:cxnSp>
        <p:nvCxnSpPr>
          <p:cNvPr id="48" name="Straight Arrow Connector 47"/>
          <p:cNvCxnSpPr>
            <a:stCxn id="45" idx="3"/>
            <a:endCxn id="47" idx="7"/>
          </p:cNvCxnSpPr>
          <p:nvPr/>
        </p:nvCxnSpPr>
        <p:spPr>
          <a:xfrm rot="5400000">
            <a:off x="6881884" y="4443483"/>
            <a:ext cx="257033" cy="2008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5"/>
            <a:endCxn id="41" idx="1"/>
          </p:cNvCxnSpPr>
          <p:nvPr/>
        </p:nvCxnSpPr>
        <p:spPr>
          <a:xfrm rot="16200000" flipH="1">
            <a:off x="7567684" y="4443483"/>
            <a:ext cx="257033" cy="20086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Studio">
      <a:dk1>
        <a:sysClr val="windowText" lastClr="000000"/>
      </a:dk1>
      <a:lt1>
        <a:sysClr val="window" lastClr="FFFFFF"/>
      </a:lt1>
      <a:dk2>
        <a:srgbClr val="535252"/>
      </a:dk2>
      <a:lt2>
        <a:srgbClr val="AAB5C2"/>
      </a:lt2>
      <a:accent1>
        <a:srgbClr val="F7901E"/>
      </a:accent1>
      <a:accent2>
        <a:srgbClr val="FEC60B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1049</TotalTime>
  <Words>366</Words>
  <Application>Microsoft Office PowerPoint</Application>
  <PresentationFormat>Presentación en pantalla (4:3)</PresentationFormat>
  <Paragraphs>235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Plaza</vt:lpstr>
      <vt:lpstr>A  V  L</vt:lpstr>
      <vt:lpstr>Definición</vt:lpstr>
      <vt:lpstr>Rotación</vt:lpstr>
      <vt:lpstr>Rotación Simple</vt:lpstr>
      <vt:lpstr>Rotación Simple</vt:lpstr>
      <vt:lpstr>Rotación Simple</vt:lpstr>
      <vt:lpstr>Rotación Simple</vt:lpstr>
      <vt:lpstr>Insertar</vt:lpstr>
      <vt:lpstr>Insertar</vt:lpstr>
      <vt:lpstr>Insertar</vt:lpstr>
      <vt:lpstr>Insertar</vt:lpstr>
      <vt:lpstr>Mas  Rotaciones</vt:lpstr>
      <vt:lpstr>Mas Tipos de Rotaciones</vt:lpstr>
      <vt:lpstr>Mas  Rotaciones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 de  Búsqueda Binaria</dc:title>
  <dc:creator>Janeth Rivera</dc:creator>
  <cp:lastModifiedBy>Medina Flores, Ruth</cp:lastModifiedBy>
  <cp:revision>39</cp:revision>
  <dcterms:created xsi:type="dcterms:W3CDTF">2014-06-27T03:41:21Z</dcterms:created>
  <dcterms:modified xsi:type="dcterms:W3CDTF">2014-07-23T19:46:15Z</dcterms:modified>
</cp:coreProperties>
</file>