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17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49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0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69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05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3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32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9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84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3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1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7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02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EADF-C914-4E97-B18D-AA0EC21108E5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6D3DBF-B5B5-438C-A4C3-DBAD663FD4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6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20" y="400662"/>
            <a:ext cx="2675824" cy="354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" y="93699"/>
            <a:ext cx="834560" cy="11489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75452" y="815890"/>
            <a:ext cx="912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Datos importantes para recabar información de software 2D y 3D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0560" y="1242610"/>
            <a:ext cx="1140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siguiente plantilla ayudará a que puedas catalogar los software 2D y 3D de una mejor manera. De forma que puedas compararlos, de acuerdo a su funcionalidad, herramientas, entre otras características importantes que se deben observar al seleccionar el software a utilizar en un proyecto.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44051"/>
              </p:ext>
            </p:extLst>
          </p:nvPr>
        </p:nvGraphicFramePr>
        <p:xfrm>
          <a:off x="64056" y="2165940"/>
          <a:ext cx="12016184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598">
                  <a:extLst>
                    <a:ext uri="{9D8B030D-6E8A-4147-A177-3AD203B41FA5}">
                      <a16:colId xmlns:a16="http://schemas.microsoft.com/office/drawing/2014/main" val="1939534703"/>
                    </a:ext>
                  </a:extLst>
                </a:gridCol>
                <a:gridCol w="2395288">
                  <a:extLst>
                    <a:ext uri="{9D8B030D-6E8A-4147-A177-3AD203B41FA5}">
                      <a16:colId xmlns:a16="http://schemas.microsoft.com/office/drawing/2014/main" val="2643445497"/>
                    </a:ext>
                  </a:extLst>
                </a:gridCol>
                <a:gridCol w="1203868">
                  <a:extLst>
                    <a:ext uri="{9D8B030D-6E8A-4147-A177-3AD203B41FA5}">
                      <a16:colId xmlns:a16="http://schemas.microsoft.com/office/drawing/2014/main" val="517718132"/>
                    </a:ext>
                  </a:extLst>
                </a:gridCol>
                <a:gridCol w="1539771">
                  <a:extLst>
                    <a:ext uri="{9D8B030D-6E8A-4147-A177-3AD203B41FA5}">
                      <a16:colId xmlns:a16="http://schemas.microsoft.com/office/drawing/2014/main" val="2332897516"/>
                    </a:ext>
                  </a:extLst>
                </a:gridCol>
                <a:gridCol w="1826854">
                  <a:extLst>
                    <a:ext uri="{9D8B030D-6E8A-4147-A177-3AD203B41FA5}">
                      <a16:colId xmlns:a16="http://schemas.microsoft.com/office/drawing/2014/main" val="622091390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3765088419"/>
                    </a:ext>
                  </a:extLst>
                </a:gridCol>
                <a:gridCol w="1799203">
                  <a:extLst>
                    <a:ext uri="{9D8B030D-6E8A-4147-A177-3AD203B41FA5}">
                      <a16:colId xmlns:a16="http://schemas.microsoft.com/office/drawing/2014/main" val="9471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software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Permite Crear Animaciones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2D o 3D o ambos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 creadora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propietario libre (licencia)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Herramientas/</a:t>
                      </a:r>
                    </a:p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soportados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Formatos de salida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 refiere al formato del </a:t>
                      </a:r>
                      <a:r>
                        <a:rPr lang="es-MX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renderizado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Blender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8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r>
                        <a:rPr lang="es-MX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Studio Max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2815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66316" y="4959940"/>
            <a:ext cx="118116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Requisitos del sistema ¿qué sistema operativo requieres para utilizar el software? , memoria RAM, disco duro,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Puedes mencionar en este apartado, de acuerdo a comentarios de usuarios del software en las comunidades especializadas, que ventajas tiene este software en comparación a otros similares.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Contras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Puedes mencionar en este apartado, de acuerdo a comentarios de usuarios del software en las comunidades especializadas, que desventajas tiene este software en comparación a otros similares.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46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185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  2</dc:creator>
  <cp:lastModifiedBy>Dell  2</cp:lastModifiedBy>
  <cp:revision>4</cp:revision>
  <dcterms:created xsi:type="dcterms:W3CDTF">2017-01-10T04:16:39Z</dcterms:created>
  <dcterms:modified xsi:type="dcterms:W3CDTF">2017-01-10T17:25:01Z</dcterms:modified>
</cp:coreProperties>
</file>