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2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046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281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058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944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93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06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340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26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53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44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96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70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56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00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6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563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282E-C016-431E-8045-90DAB108DADA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0BD54D-054C-4204-974F-6B18F275E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9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huevocartoon.com/" TargetMode="External"/><Relationship Id="rId5" Type="http://schemas.openxmlformats.org/officeDocument/2006/relationships/hyperlink" Target="http://www.metacube.com.mx/" TargetMode="External"/><Relationship Id="rId4" Type="http://schemas.openxmlformats.org/officeDocument/2006/relationships/hyperlink" Target="http://thefxshop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://huevocarto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20" y="400662"/>
            <a:ext cx="2675824" cy="3545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6" y="93699"/>
            <a:ext cx="834560" cy="114891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66800" y="904240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Ejemplo de proyectos exitosos de animación 2D y 3D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19760" y="1605280"/>
            <a:ext cx="110261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Área del conocimiento: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Sector inmobiliario.</a:t>
            </a:r>
          </a:p>
          <a:p>
            <a:pPr algn="just"/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Descripción del caso: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Digital Art crea experiencias envolventes de realidad virtual para el sector inmobiliario.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Digital Art es una empresa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pionera en el espacio de visualización arquitectónica, con tecnologías experienciales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inmersivas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Digital Art Studio ha creado recientemente una experiencia de realidad virtual única para su cliente, S R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Kulkarni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Digital Art Studio creo la vista 360 grados de la morada, que cuenta con una cascada, piscina, lugar de barbacoa, zona para niños y así sucesivamente. Creando para el cliente una experiencia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inmersiva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Software 3D utilizado: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3D Studio Max</a:t>
            </a:r>
          </a:p>
          <a:p>
            <a:pPr algn="just"/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Referencia de este caso de estudio: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http://www.autodesk.mx/products/3ds-max/case-studies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86" y="4549775"/>
            <a:ext cx="4638858" cy="168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20" y="400662"/>
            <a:ext cx="2675824" cy="3545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6" y="93699"/>
            <a:ext cx="834560" cy="114891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66800" y="904240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Ejemplo de proyectos exitosos de animación 2D y 3D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44946" y="1273572"/>
            <a:ext cx="109172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Área del conocimiento: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Educación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Descripción del caso:</a:t>
            </a:r>
          </a:p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Tata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innova en el espacio de e-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¿Sabía usted que existen programas de aprendizaje basados en la animación para ayudar a los trabajadores a evadir desastres en cruceros y plantas de petróleo y gas? ¿O que los estudiantes de medicina ahora pueden ver el proceso completo del corazón humano bombeando sangre a través de todo el cuerpo sin haber abierto uno? La respuesta a estas y muchas más preguntas es sí. 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hacer esta experiencia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inmersiva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 interactiva en el E-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el trabajo de Tata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(TIS) con sede en Mumbai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 11 oficinas en todo el mundo y un ejército de más de 400 diseñadores instructivos, animadores, artistas gráficos y programadores, TIS está creando una variedad de soluciones de aprendizaje que aprovechan al máximo la animación 3D. Inició en el E-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en 1991, y con el paso de los años ha ganado la reputación de ser una empresa de las más fuertes en este espacio, con sus soluciones hechas a medida para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Healthcare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Manufactura, Aviación, Educación y Corporativos.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Software 3D utilizado: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3D Studio Max y Maya</a:t>
            </a:r>
          </a:p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Referencia de este caso de estudio: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http://www.autodesk.mx/products/3ds-max/case-studies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7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20" y="400662"/>
            <a:ext cx="2675824" cy="3545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6" y="93699"/>
            <a:ext cx="834560" cy="114891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66800" y="904240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Ejemplo de proyectos exitosos de animación 2D y 3D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44946" y="1273572"/>
            <a:ext cx="114344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Área del conocimiento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: Empresa 3D que realiza proyectos a la medida para múltiples sectores.</a:t>
            </a:r>
          </a:p>
          <a:p>
            <a:pPr algn="just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Descripción del caso: </a:t>
            </a:r>
          </a:p>
          <a:p>
            <a:pPr algn="just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Empresa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PixelDreams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 C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uenta con un equipo de Diseño 3D en Barcelona, su especialidad son los proyectos con un fuerte carácter tecnológico y basados en las TIC 3D (Tecnologías de la Información y la Comunicación). Adaptan cualquier tipo de tecnología 3D al  modelo de negocio de diversos tipos de empresas, para ayudarlos a llegar a nuevos mercados y clientes.</a:t>
            </a:r>
          </a:p>
          <a:p>
            <a:pPr algn="just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Servicios que ofrecen:</a:t>
            </a:r>
          </a:p>
          <a:p>
            <a:pPr algn="just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1 - La Animación 3D para presentar Ideas, Productos y Servicios en el campo de la Arquitectura, El Diseño Industrial, y la Medicina como áreas principales, Utilizando la mejor tecnología de visualización del momento: Sistemas de Partículas, etc..</a:t>
            </a:r>
            <a:b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2 - El desarrollo Web con visualización 3D : Catálogos Interactivos, Visitas Virtuales 360º,Tiendas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Line, Posicionamiento SEO y SEM; todos estos servicios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autogestionables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por parte del usuario.</a:t>
            </a:r>
            <a:b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3 - El diseño y Desarrollo de Aplicaciones 3D tanto en Dispositivos móviles como para sistemas de Realidad Virtual. </a:t>
            </a:r>
            <a:b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Proyecto de Pixel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Dreams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Nombre del proyecto:</a:t>
            </a:r>
          </a:p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Diseño y Desarrollo de App Domótica para vivienda de alto standing </a:t>
            </a:r>
          </a:p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Descripción del proyecto: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Proyecto que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consite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en la creación de una aplicación para pantalla táctil con la finalidad de gestionar las funciones domóticas de una vivienda de 800 m2 diseñada por el famoso Arquitecto: Jean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Nouvel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en el Centro de Barcelona. El proyecto fue realizado en colaboración con la empresa de Integración de Sistemas: EIM</a:t>
            </a:r>
            <a:b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Una atractiva interfaz táctil, diseñada enteramente en 3D, permite al usuario acceder a todas las estancias de la vivienda de manera muy visual y ejecutar un sin fin de funciones Domóticas, desde abrir puertas y ventanas hasta controlar el color de la iluminación por estancias. 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Software 3D utilizado:</a:t>
            </a:r>
          </a:p>
          <a:p>
            <a:pPr algn="just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AutoCAD entre otros software, drones, impresoras 3d. </a:t>
            </a:r>
          </a:p>
          <a:p>
            <a:pPr algn="just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Referencia de este caso de estudio:</a:t>
            </a:r>
          </a:p>
          <a:p>
            <a:pPr algn="just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http://www.pixeldreams.info/Servicios-de-Visualización-3D-0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3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20" y="400662"/>
            <a:ext cx="2675824" cy="3545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6" y="93699"/>
            <a:ext cx="834560" cy="114891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66800" y="904240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Ejemplo de proyectos exitosos de animación 2D y 3D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4946" y="1273572"/>
            <a:ext cx="114344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Área del conocimiento: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Publicidad y Cine</a:t>
            </a:r>
          </a:p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Descripción del caso: 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FX Shop es  una compañía de animación y efectos 100% mexicana que ha desarrollado proyectos de publicidad y cine.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Trabajó en la producción de la película Navidad S. A., de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Lemon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Films, donde realizaron más de 70 efectos en más de 200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shots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que incluyeron desde extensiones de set hasta personajes. 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la publicidad crearon efectos para las marcas Jarritos,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Ades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Kellogs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en las que les solicitaron recrear un “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” , básicamente querían que la caja de los productos se transformara en un robot.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FX Shop se especializa en la creación de personajes, desde su conceptualización, su diseño y volumen hasta llevarlos a 3D como lo hacen los reconocidos estudios Pixar.</a:t>
            </a: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3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20" y="400662"/>
            <a:ext cx="2675824" cy="3545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6" y="93699"/>
            <a:ext cx="834560" cy="114891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66800" y="904240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Ejemplo de proyectos exitosos de animación 2D y 3D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4946" y="1273572"/>
            <a:ext cx="11434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La animación en México</a:t>
            </a: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México cuenta con la ANPAEM (Asociación Nacional de Productores de Animación, Efectos Visuales y Medios Interactivos). Creada gracias a la unión de los principales estudios mexicanos que producen animación como:</a:t>
            </a:r>
          </a:p>
          <a:p>
            <a:pPr algn="just"/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Animex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Ánima Estudios, Huevo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Cartoon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Metacube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FX Shop entre otros.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La idea de la asociación es generar producciones animadas, tanto para televisión y cine, y así competir con la industria internacional.</a:t>
            </a:r>
          </a:p>
          <a:p>
            <a:pPr algn="just"/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Consulta más:</a:t>
            </a: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http://thefxshop.com/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http://www.metacube.com.mx/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http://huevocartoon.com/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0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20" y="400662"/>
            <a:ext cx="2675824" cy="3545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6" y="93699"/>
            <a:ext cx="834560" cy="114891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66800" y="904240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Ejemplo de proyectos exitosos de animación 2D y 3D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12966" y="1273572"/>
            <a:ext cx="854825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La animación en México </a:t>
            </a:r>
          </a:p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Huevo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cartoon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cap="all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 un sitio de animaciones donde los personajes principales, unos 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huevos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realizan sátiras sobre diversos aspectos culturales y sociales de un modo humorístico e irreverente.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éxito gráfico y animado de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huevocartoon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dentro del internet y ahora en televisión y el cine, ha provocado que, desde sus inicios, el fenómeno se extendiera fuera del ciberespacio hacia productos y promociones de todo tipo. artículos de papelería, ropa, alimentos, confitería, escolares, juguetes, accesorios, telefonía, fiestas, peluches, entretenimiento, revistas, bebidas, cocina, videojuegos, aplicaciones para dispositivos móviles, maquinas de casino y muchos otros tienen presencia en más de 25 países a nivel mundial.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Siendo una empresa 100% mexicana, nos extendemos de manera internacional en la juventud ya que el 49% de nuestra audiencia proviene de México, de Estados Unidos 27%, de centro y Sudamérica 22%, de Europa y resto del mundo 2%.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La marca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huevocartoon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está considerada dentro del segmento de “animación clásica”, es decir que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permanece vigente y sin temporalidad específica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. esto genera que muchas marcas nacionales e internacionales como: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américa móvil,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blackberry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blockbuster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bosque mágico,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cinsa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crayola,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chenson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chupa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chups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editorial vid,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effem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gamesa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gtech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hasbro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igt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jumex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kellogg’s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kfc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kimberly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clark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mattel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nascar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nextel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nokia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pepsi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platos,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pritt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pronósticos, quela,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ruz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sabritas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scribe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secretaría de salud,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sky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telcel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telmex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televisa,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tycoon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entertainment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uno noticias,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vitovo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zeebo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entre otras.</a:t>
            </a:r>
          </a:p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Referencia Consultada: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http://huevocartoon.com/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61220" y="2535877"/>
            <a:ext cx="3183422" cy="19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12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658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  2</dc:creator>
  <cp:lastModifiedBy>Dell  2</cp:lastModifiedBy>
  <cp:revision>14</cp:revision>
  <dcterms:created xsi:type="dcterms:W3CDTF">2017-01-10T16:31:16Z</dcterms:created>
  <dcterms:modified xsi:type="dcterms:W3CDTF">2017-01-10T18:40:57Z</dcterms:modified>
</cp:coreProperties>
</file>