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2" r:id="rId7"/>
    <p:sldId id="264" r:id="rId8"/>
    <p:sldId id="267" r:id="rId9"/>
    <p:sldId id="263" r:id="rId10"/>
    <p:sldId id="281" r:id="rId11"/>
    <p:sldId id="266" r:id="rId12"/>
    <p:sldId id="265" r:id="rId13"/>
    <p:sldId id="268" r:id="rId14"/>
    <p:sldId id="269" r:id="rId15"/>
    <p:sldId id="275" r:id="rId16"/>
    <p:sldId id="270" r:id="rId17"/>
    <p:sldId id="271" r:id="rId18"/>
    <p:sldId id="274" r:id="rId19"/>
    <p:sldId id="272" r:id="rId20"/>
    <p:sldId id="273" r:id="rId21"/>
    <p:sldId id="280" r:id="rId22"/>
    <p:sldId id="276" r:id="rId23"/>
    <p:sldId id="277" r:id="rId24"/>
    <p:sldId id="260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652EC-7F04-4BAA-9D64-41F8BE027C1E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B8930BD-04E6-40CF-99E8-7EA002F4B528}">
      <dgm:prSet phldrT="[Texto]"/>
      <dgm:spPr/>
      <dgm:t>
        <a:bodyPr/>
        <a:lstStyle/>
        <a:p>
          <a:r>
            <a:rPr lang="es-ES" dirty="0" err="1" smtClean="0"/>
            <a:t>Requirement</a:t>
          </a:r>
          <a:endParaRPr lang="es-ES" dirty="0"/>
        </a:p>
      </dgm:t>
    </dgm:pt>
    <dgm:pt modelId="{04AB2E97-53DC-4F2D-9379-8A41F34C4D4F}" type="parTrans" cxnId="{3C85B725-CED4-4582-841E-91B6A9F276AC}">
      <dgm:prSet/>
      <dgm:spPr/>
      <dgm:t>
        <a:bodyPr/>
        <a:lstStyle/>
        <a:p>
          <a:endParaRPr lang="es-ES"/>
        </a:p>
      </dgm:t>
    </dgm:pt>
    <dgm:pt modelId="{3D9BB180-AFA4-498C-B314-DF6647620307}" type="sibTrans" cxnId="{3C85B725-CED4-4582-841E-91B6A9F276AC}">
      <dgm:prSet/>
      <dgm:spPr/>
      <dgm:t>
        <a:bodyPr/>
        <a:lstStyle/>
        <a:p>
          <a:endParaRPr lang="es-ES"/>
        </a:p>
      </dgm:t>
    </dgm:pt>
    <dgm:pt modelId="{F47E312B-D3E5-47F1-9BC0-6B0ACB9A2C1E}">
      <dgm:prSet phldrT="[Texto]"/>
      <dgm:spPr/>
      <dgm:t>
        <a:bodyPr/>
        <a:lstStyle/>
        <a:p>
          <a:r>
            <a:rPr lang="es-ES" dirty="0" err="1" smtClean="0"/>
            <a:t>Design</a:t>
          </a:r>
          <a:endParaRPr lang="es-ES" dirty="0"/>
        </a:p>
      </dgm:t>
    </dgm:pt>
    <dgm:pt modelId="{08F7CE2F-4ED0-446F-9BA4-5782EDD43455}" type="parTrans" cxnId="{B84B27D3-F199-48CD-9DD0-C4F427EDBFB8}">
      <dgm:prSet/>
      <dgm:spPr/>
      <dgm:t>
        <a:bodyPr/>
        <a:lstStyle/>
        <a:p>
          <a:endParaRPr lang="es-ES"/>
        </a:p>
      </dgm:t>
    </dgm:pt>
    <dgm:pt modelId="{BD65D146-8A6D-4DB6-8E91-9F338A89D00E}" type="sibTrans" cxnId="{B84B27D3-F199-48CD-9DD0-C4F427EDBFB8}">
      <dgm:prSet/>
      <dgm:spPr/>
      <dgm:t>
        <a:bodyPr/>
        <a:lstStyle/>
        <a:p>
          <a:endParaRPr lang="es-ES"/>
        </a:p>
      </dgm:t>
    </dgm:pt>
    <dgm:pt modelId="{576D3D95-AD75-4BA2-87C1-DDCBC764B3FC}">
      <dgm:prSet phldrT="[Texto]"/>
      <dgm:spPr/>
      <dgm:t>
        <a:bodyPr/>
        <a:lstStyle/>
        <a:p>
          <a:r>
            <a:rPr lang="es-ES" dirty="0" err="1" smtClean="0"/>
            <a:t>Maintanance</a:t>
          </a:r>
          <a:endParaRPr lang="es-ES" dirty="0"/>
        </a:p>
      </dgm:t>
    </dgm:pt>
    <dgm:pt modelId="{4B5661B2-48A3-4CF0-9205-2F9581A6474B}" type="parTrans" cxnId="{795CB792-7CC0-4614-817B-CFCFE79F898B}">
      <dgm:prSet/>
      <dgm:spPr/>
      <dgm:t>
        <a:bodyPr/>
        <a:lstStyle/>
        <a:p>
          <a:endParaRPr lang="es-ES"/>
        </a:p>
      </dgm:t>
    </dgm:pt>
    <dgm:pt modelId="{AC1508A0-E49C-4AF1-A9F0-492E2585465B}" type="sibTrans" cxnId="{795CB792-7CC0-4614-817B-CFCFE79F898B}">
      <dgm:prSet/>
      <dgm:spPr/>
      <dgm:t>
        <a:bodyPr/>
        <a:lstStyle/>
        <a:p>
          <a:endParaRPr lang="es-ES"/>
        </a:p>
      </dgm:t>
    </dgm:pt>
    <dgm:pt modelId="{A06ED609-5509-4040-BA11-C60CCE80814E}">
      <dgm:prSet/>
      <dgm:spPr/>
      <dgm:t>
        <a:bodyPr/>
        <a:lstStyle/>
        <a:p>
          <a:r>
            <a:rPr lang="es-ES" dirty="0" err="1" smtClean="0"/>
            <a:t>Implementation</a:t>
          </a:r>
          <a:endParaRPr lang="es-ES" dirty="0"/>
        </a:p>
      </dgm:t>
    </dgm:pt>
    <dgm:pt modelId="{94BE8DAB-E5F2-4937-9FA3-C05CD2EEFB5E}" type="parTrans" cxnId="{311AECB2-6EEE-4009-BC1C-36FF56D6D6F3}">
      <dgm:prSet/>
      <dgm:spPr/>
      <dgm:t>
        <a:bodyPr/>
        <a:lstStyle/>
        <a:p>
          <a:endParaRPr lang="es-ES"/>
        </a:p>
      </dgm:t>
    </dgm:pt>
    <dgm:pt modelId="{B792E973-C734-4217-98F0-BDA925490176}" type="sibTrans" cxnId="{311AECB2-6EEE-4009-BC1C-36FF56D6D6F3}">
      <dgm:prSet/>
      <dgm:spPr/>
      <dgm:t>
        <a:bodyPr/>
        <a:lstStyle/>
        <a:p>
          <a:endParaRPr lang="es-ES"/>
        </a:p>
      </dgm:t>
    </dgm:pt>
    <dgm:pt modelId="{3F347023-24ED-4530-BE63-ED3B72148808}">
      <dgm:prSet/>
      <dgm:spPr/>
      <dgm:t>
        <a:bodyPr/>
        <a:lstStyle/>
        <a:p>
          <a:r>
            <a:rPr lang="es-ES" dirty="0" err="1" smtClean="0"/>
            <a:t>Verfication</a:t>
          </a:r>
          <a:endParaRPr lang="es-ES" dirty="0"/>
        </a:p>
      </dgm:t>
    </dgm:pt>
    <dgm:pt modelId="{C7A7ABDA-3EB1-46E4-BAA7-EDBAF376C9C9}" type="parTrans" cxnId="{C3A4E172-7197-4337-8A74-43D1BB39A506}">
      <dgm:prSet/>
      <dgm:spPr/>
      <dgm:t>
        <a:bodyPr/>
        <a:lstStyle/>
        <a:p>
          <a:endParaRPr lang="es-ES"/>
        </a:p>
      </dgm:t>
    </dgm:pt>
    <dgm:pt modelId="{15EE7261-4612-4ECC-B0A7-DFE661D4B7C1}" type="sibTrans" cxnId="{C3A4E172-7197-4337-8A74-43D1BB39A506}">
      <dgm:prSet/>
      <dgm:spPr/>
      <dgm:t>
        <a:bodyPr/>
        <a:lstStyle/>
        <a:p>
          <a:endParaRPr lang="es-ES"/>
        </a:p>
      </dgm:t>
    </dgm:pt>
    <dgm:pt modelId="{F7166473-32CF-4DAD-8B10-5D9FBC8130E8}" type="pres">
      <dgm:prSet presAssocID="{7A0652EC-7F04-4BAA-9D64-41F8BE027C1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671A5CAB-978C-4DD8-ACF5-7096FA13175B}" type="pres">
      <dgm:prSet presAssocID="{5B8930BD-04E6-40CF-99E8-7EA002F4B528}" presName="composite" presStyleCnt="0"/>
      <dgm:spPr/>
    </dgm:pt>
    <dgm:pt modelId="{BC567B14-629F-4B74-A2EB-AD19A8EECE9E}" type="pres">
      <dgm:prSet presAssocID="{5B8930BD-04E6-40CF-99E8-7EA002F4B528}" presName="bentUpArrow1" presStyleLbl="alignImgPlace1" presStyleIdx="0" presStyleCnt="4" custLinFactX="-79783" custLinFactNeighborX="-100000" custLinFactNeighborY="0"/>
      <dgm:spPr/>
    </dgm:pt>
    <dgm:pt modelId="{6B15F6BC-C284-4988-A67A-44D01362FC1C}" type="pres">
      <dgm:prSet presAssocID="{5B8930BD-04E6-40CF-99E8-7EA002F4B528}" presName="ParentText" presStyleLbl="node1" presStyleIdx="0" presStyleCnt="5" custScaleX="242256" custLinFactX="-42329" custLinFactNeighborX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E333CC-25F8-4F74-A8E9-F80BC234FAD8}" type="pres">
      <dgm:prSet presAssocID="{5B8930BD-04E6-40CF-99E8-7EA002F4B52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5AE25F-00DE-4E16-BC2B-ABBA01440DAC}" type="pres">
      <dgm:prSet presAssocID="{3D9BB180-AFA4-498C-B314-DF6647620307}" presName="sibTrans" presStyleCnt="0"/>
      <dgm:spPr/>
    </dgm:pt>
    <dgm:pt modelId="{C0E2C56A-C5E7-41CD-AB1D-517EA78BF445}" type="pres">
      <dgm:prSet presAssocID="{F47E312B-D3E5-47F1-9BC0-6B0ACB9A2C1E}" presName="composite" presStyleCnt="0"/>
      <dgm:spPr/>
    </dgm:pt>
    <dgm:pt modelId="{C303AE92-AD61-4941-8E2D-FC6F8B737BEA}" type="pres">
      <dgm:prSet presAssocID="{F47E312B-D3E5-47F1-9BC0-6B0ACB9A2C1E}" presName="bentUpArrow1" presStyleLbl="alignImgPlace1" presStyleIdx="1" presStyleCnt="4" custLinFactNeighborX="-92087" custLinFactNeighborY="-1516"/>
      <dgm:spPr/>
    </dgm:pt>
    <dgm:pt modelId="{ED84DC78-8C7A-416A-922E-3A23126D1B4F}" type="pres">
      <dgm:prSet presAssocID="{F47E312B-D3E5-47F1-9BC0-6B0ACB9A2C1E}" presName="ParentText" presStyleLbl="node1" presStyleIdx="1" presStyleCnt="5" custScaleX="242256" custLinFactNeighborX="-90070" custLinFactNeighborY="-12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7187AE-073F-4AE7-9B0E-AFB8A1A610ED}" type="pres">
      <dgm:prSet presAssocID="{F47E312B-D3E5-47F1-9BC0-6B0ACB9A2C1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F9EA29-E13E-43B6-B7E0-F4B9E1610085}" type="pres">
      <dgm:prSet presAssocID="{BD65D146-8A6D-4DB6-8E91-9F338A89D00E}" presName="sibTrans" presStyleCnt="0"/>
      <dgm:spPr/>
    </dgm:pt>
    <dgm:pt modelId="{8CBDEF9B-5538-4C1E-A07C-E2A8F88C8579}" type="pres">
      <dgm:prSet presAssocID="{A06ED609-5509-4040-BA11-C60CCE80814E}" presName="composite" presStyleCnt="0"/>
      <dgm:spPr/>
    </dgm:pt>
    <dgm:pt modelId="{0965B5A3-62FD-414D-93EC-87CE1747EF34}" type="pres">
      <dgm:prSet presAssocID="{A06ED609-5509-4040-BA11-C60CCE80814E}" presName="bentUpArrow1" presStyleLbl="alignImgPlace1" presStyleIdx="2" presStyleCnt="4" custLinFactNeighborX="-11986" custLinFactNeighborY="0"/>
      <dgm:spPr/>
    </dgm:pt>
    <dgm:pt modelId="{1431B62F-03D6-450B-9735-B9F21AA707BA}" type="pres">
      <dgm:prSet presAssocID="{A06ED609-5509-4040-BA11-C60CCE80814E}" presName="ParentText" presStyleLbl="node1" presStyleIdx="2" presStyleCnt="5" custScaleX="242256" custLinFactNeighborX="-26345" custLinFactNeighborY="-25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705605-C20D-40F2-B12E-7A1630890573}" type="pres">
      <dgm:prSet presAssocID="{A06ED609-5509-4040-BA11-C60CCE80814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3EF9661-2DCA-4493-8032-5C097442B6C6}" type="pres">
      <dgm:prSet presAssocID="{B792E973-C734-4217-98F0-BDA925490176}" presName="sibTrans" presStyleCnt="0"/>
      <dgm:spPr/>
    </dgm:pt>
    <dgm:pt modelId="{5E578956-9AB6-4EFB-883D-043479186425}" type="pres">
      <dgm:prSet presAssocID="{3F347023-24ED-4530-BE63-ED3B72148808}" presName="composite" presStyleCnt="0"/>
      <dgm:spPr/>
    </dgm:pt>
    <dgm:pt modelId="{D0F54988-7D54-4DD5-85EA-FC30A0679A9E}" type="pres">
      <dgm:prSet presAssocID="{3F347023-24ED-4530-BE63-ED3B72148808}" presName="bentUpArrow1" presStyleLbl="alignImgPlace1" presStyleIdx="3" presStyleCnt="4" custLinFactNeighborX="77247" custLinFactNeighborY="4550"/>
      <dgm:spPr/>
    </dgm:pt>
    <dgm:pt modelId="{D46CCFDC-1E4C-47FD-8193-8C16EBC7F260}" type="pres">
      <dgm:prSet presAssocID="{3F347023-24ED-4530-BE63-ED3B72148808}" presName="ParentText" presStyleLbl="node1" presStyleIdx="3" presStyleCnt="5" custScaleX="242256" custLinFactNeighborX="27793" custLinFactNeighborY="25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4F7570-976B-4527-9B78-15E5357B5488}" type="pres">
      <dgm:prSet presAssocID="{3F347023-24ED-4530-BE63-ED3B7214880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13BE1FB-599E-469A-927F-4D97A41DBD66}" type="pres">
      <dgm:prSet presAssocID="{15EE7261-4612-4ECC-B0A7-DFE661D4B7C1}" presName="sibTrans" presStyleCnt="0"/>
      <dgm:spPr/>
    </dgm:pt>
    <dgm:pt modelId="{47A97615-B2D0-48D0-B94F-6BADB949C78D}" type="pres">
      <dgm:prSet presAssocID="{576D3D95-AD75-4BA2-87C1-DDCBC764B3FC}" presName="composite" presStyleCnt="0"/>
      <dgm:spPr/>
    </dgm:pt>
    <dgm:pt modelId="{D4765508-99CE-474D-95E5-84C76F466B0D}" type="pres">
      <dgm:prSet presAssocID="{576D3D95-AD75-4BA2-87C1-DDCBC764B3FC}" presName="ParentText" presStyleLbl="node1" presStyleIdx="4" presStyleCnt="5" custScaleX="242256" custLinFactNeighborX="86468" custLinFactNeighborY="90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DF31292-1B24-4A5C-8806-2BE0E448A30A}" type="presOf" srcId="{F47E312B-D3E5-47F1-9BC0-6B0ACB9A2C1E}" destId="{ED84DC78-8C7A-416A-922E-3A23126D1B4F}" srcOrd="0" destOrd="0" presId="urn:microsoft.com/office/officeart/2005/8/layout/StepDownProcess"/>
    <dgm:cxn modelId="{50009F12-72F8-4954-8860-EE436FD0379A}" type="presOf" srcId="{7A0652EC-7F04-4BAA-9D64-41F8BE027C1E}" destId="{F7166473-32CF-4DAD-8B10-5D9FBC8130E8}" srcOrd="0" destOrd="0" presId="urn:microsoft.com/office/officeart/2005/8/layout/StepDownProcess"/>
    <dgm:cxn modelId="{C3A4E172-7197-4337-8A74-43D1BB39A506}" srcId="{7A0652EC-7F04-4BAA-9D64-41F8BE027C1E}" destId="{3F347023-24ED-4530-BE63-ED3B72148808}" srcOrd="3" destOrd="0" parTransId="{C7A7ABDA-3EB1-46E4-BAA7-EDBAF376C9C9}" sibTransId="{15EE7261-4612-4ECC-B0A7-DFE661D4B7C1}"/>
    <dgm:cxn modelId="{311AECB2-6EEE-4009-BC1C-36FF56D6D6F3}" srcId="{7A0652EC-7F04-4BAA-9D64-41F8BE027C1E}" destId="{A06ED609-5509-4040-BA11-C60CCE80814E}" srcOrd="2" destOrd="0" parTransId="{94BE8DAB-E5F2-4937-9FA3-C05CD2EEFB5E}" sibTransId="{B792E973-C734-4217-98F0-BDA925490176}"/>
    <dgm:cxn modelId="{3C85B725-CED4-4582-841E-91B6A9F276AC}" srcId="{7A0652EC-7F04-4BAA-9D64-41F8BE027C1E}" destId="{5B8930BD-04E6-40CF-99E8-7EA002F4B528}" srcOrd="0" destOrd="0" parTransId="{04AB2E97-53DC-4F2D-9379-8A41F34C4D4F}" sibTransId="{3D9BB180-AFA4-498C-B314-DF6647620307}"/>
    <dgm:cxn modelId="{A7C54E01-F677-4271-8002-267DEB4DC7F3}" type="presOf" srcId="{3F347023-24ED-4530-BE63-ED3B72148808}" destId="{D46CCFDC-1E4C-47FD-8193-8C16EBC7F260}" srcOrd="0" destOrd="0" presId="urn:microsoft.com/office/officeart/2005/8/layout/StepDownProcess"/>
    <dgm:cxn modelId="{DAFB6AD2-689A-43BF-8182-CCA90D214270}" type="presOf" srcId="{5B8930BD-04E6-40CF-99E8-7EA002F4B528}" destId="{6B15F6BC-C284-4988-A67A-44D01362FC1C}" srcOrd="0" destOrd="0" presId="urn:microsoft.com/office/officeart/2005/8/layout/StepDownProcess"/>
    <dgm:cxn modelId="{3BAD9F2F-6B29-48FF-8C33-4758C043D1E4}" type="presOf" srcId="{A06ED609-5509-4040-BA11-C60CCE80814E}" destId="{1431B62F-03D6-450B-9735-B9F21AA707BA}" srcOrd="0" destOrd="0" presId="urn:microsoft.com/office/officeart/2005/8/layout/StepDownProcess"/>
    <dgm:cxn modelId="{B84B27D3-F199-48CD-9DD0-C4F427EDBFB8}" srcId="{7A0652EC-7F04-4BAA-9D64-41F8BE027C1E}" destId="{F47E312B-D3E5-47F1-9BC0-6B0ACB9A2C1E}" srcOrd="1" destOrd="0" parTransId="{08F7CE2F-4ED0-446F-9BA4-5782EDD43455}" sibTransId="{BD65D146-8A6D-4DB6-8E91-9F338A89D00E}"/>
    <dgm:cxn modelId="{795CB792-7CC0-4614-817B-CFCFE79F898B}" srcId="{7A0652EC-7F04-4BAA-9D64-41F8BE027C1E}" destId="{576D3D95-AD75-4BA2-87C1-DDCBC764B3FC}" srcOrd="4" destOrd="0" parTransId="{4B5661B2-48A3-4CF0-9205-2F9581A6474B}" sibTransId="{AC1508A0-E49C-4AF1-A9F0-492E2585465B}"/>
    <dgm:cxn modelId="{5362D3B1-3C4E-4FE5-A532-31A8F04854AF}" type="presOf" srcId="{576D3D95-AD75-4BA2-87C1-DDCBC764B3FC}" destId="{D4765508-99CE-474D-95E5-84C76F466B0D}" srcOrd="0" destOrd="0" presId="urn:microsoft.com/office/officeart/2005/8/layout/StepDownProcess"/>
    <dgm:cxn modelId="{41DFAB62-5D65-4C60-8DBC-944E1D446028}" type="presParOf" srcId="{F7166473-32CF-4DAD-8B10-5D9FBC8130E8}" destId="{671A5CAB-978C-4DD8-ACF5-7096FA13175B}" srcOrd="0" destOrd="0" presId="urn:microsoft.com/office/officeart/2005/8/layout/StepDownProcess"/>
    <dgm:cxn modelId="{BF4DAB0A-0079-4241-9B63-0B4891788E73}" type="presParOf" srcId="{671A5CAB-978C-4DD8-ACF5-7096FA13175B}" destId="{BC567B14-629F-4B74-A2EB-AD19A8EECE9E}" srcOrd="0" destOrd="0" presId="urn:microsoft.com/office/officeart/2005/8/layout/StepDownProcess"/>
    <dgm:cxn modelId="{119ACD03-C031-4A39-98E1-F8EA91129514}" type="presParOf" srcId="{671A5CAB-978C-4DD8-ACF5-7096FA13175B}" destId="{6B15F6BC-C284-4988-A67A-44D01362FC1C}" srcOrd="1" destOrd="0" presId="urn:microsoft.com/office/officeart/2005/8/layout/StepDownProcess"/>
    <dgm:cxn modelId="{C257FEB3-7E9B-492B-BD31-F86385DD8909}" type="presParOf" srcId="{671A5CAB-978C-4DD8-ACF5-7096FA13175B}" destId="{D6E333CC-25F8-4F74-A8E9-F80BC234FAD8}" srcOrd="2" destOrd="0" presId="urn:microsoft.com/office/officeart/2005/8/layout/StepDownProcess"/>
    <dgm:cxn modelId="{B03C7674-EF1A-46A8-B9FE-1BEA1CB378B1}" type="presParOf" srcId="{F7166473-32CF-4DAD-8B10-5D9FBC8130E8}" destId="{805AE25F-00DE-4E16-BC2B-ABBA01440DAC}" srcOrd="1" destOrd="0" presId="urn:microsoft.com/office/officeart/2005/8/layout/StepDownProcess"/>
    <dgm:cxn modelId="{99473CDA-709B-461F-BA09-9A13EF6DA6CE}" type="presParOf" srcId="{F7166473-32CF-4DAD-8B10-5D9FBC8130E8}" destId="{C0E2C56A-C5E7-41CD-AB1D-517EA78BF445}" srcOrd="2" destOrd="0" presId="urn:microsoft.com/office/officeart/2005/8/layout/StepDownProcess"/>
    <dgm:cxn modelId="{5178917E-2B2D-43F4-BA19-5D6A704C3931}" type="presParOf" srcId="{C0E2C56A-C5E7-41CD-AB1D-517EA78BF445}" destId="{C303AE92-AD61-4941-8E2D-FC6F8B737BEA}" srcOrd="0" destOrd="0" presId="urn:microsoft.com/office/officeart/2005/8/layout/StepDownProcess"/>
    <dgm:cxn modelId="{AAC566F4-1727-4629-8D33-D9ABD67CDBBF}" type="presParOf" srcId="{C0E2C56A-C5E7-41CD-AB1D-517EA78BF445}" destId="{ED84DC78-8C7A-416A-922E-3A23126D1B4F}" srcOrd="1" destOrd="0" presId="urn:microsoft.com/office/officeart/2005/8/layout/StepDownProcess"/>
    <dgm:cxn modelId="{BC9010E1-7FCE-4ABE-89F2-B725E0935D2F}" type="presParOf" srcId="{C0E2C56A-C5E7-41CD-AB1D-517EA78BF445}" destId="{467187AE-073F-4AE7-9B0E-AFB8A1A610ED}" srcOrd="2" destOrd="0" presId="urn:microsoft.com/office/officeart/2005/8/layout/StepDownProcess"/>
    <dgm:cxn modelId="{183F5D2B-7545-4E38-B12A-81A8D03B0C64}" type="presParOf" srcId="{F7166473-32CF-4DAD-8B10-5D9FBC8130E8}" destId="{C1F9EA29-E13E-43B6-B7E0-F4B9E1610085}" srcOrd="3" destOrd="0" presId="urn:microsoft.com/office/officeart/2005/8/layout/StepDownProcess"/>
    <dgm:cxn modelId="{8236E9C8-29B8-4CFD-B3B4-43E29C26390A}" type="presParOf" srcId="{F7166473-32CF-4DAD-8B10-5D9FBC8130E8}" destId="{8CBDEF9B-5538-4C1E-A07C-E2A8F88C8579}" srcOrd="4" destOrd="0" presId="urn:microsoft.com/office/officeart/2005/8/layout/StepDownProcess"/>
    <dgm:cxn modelId="{954D6E96-E023-4753-9F27-C3811C60F83D}" type="presParOf" srcId="{8CBDEF9B-5538-4C1E-A07C-E2A8F88C8579}" destId="{0965B5A3-62FD-414D-93EC-87CE1747EF34}" srcOrd="0" destOrd="0" presId="urn:microsoft.com/office/officeart/2005/8/layout/StepDownProcess"/>
    <dgm:cxn modelId="{D8500D15-75A6-48B9-90CD-1317771C8A61}" type="presParOf" srcId="{8CBDEF9B-5538-4C1E-A07C-E2A8F88C8579}" destId="{1431B62F-03D6-450B-9735-B9F21AA707BA}" srcOrd="1" destOrd="0" presId="urn:microsoft.com/office/officeart/2005/8/layout/StepDownProcess"/>
    <dgm:cxn modelId="{E37F02A7-489B-45B8-BE12-F046D591924D}" type="presParOf" srcId="{8CBDEF9B-5538-4C1E-A07C-E2A8F88C8579}" destId="{02705605-C20D-40F2-B12E-7A1630890573}" srcOrd="2" destOrd="0" presId="urn:microsoft.com/office/officeart/2005/8/layout/StepDownProcess"/>
    <dgm:cxn modelId="{4FEF1652-17C7-42EA-BB3D-1CB982230762}" type="presParOf" srcId="{F7166473-32CF-4DAD-8B10-5D9FBC8130E8}" destId="{F3EF9661-2DCA-4493-8032-5C097442B6C6}" srcOrd="5" destOrd="0" presId="urn:microsoft.com/office/officeart/2005/8/layout/StepDownProcess"/>
    <dgm:cxn modelId="{525EC9BD-8690-486C-AFDA-2F9B5C485321}" type="presParOf" srcId="{F7166473-32CF-4DAD-8B10-5D9FBC8130E8}" destId="{5E578956-9AB6-4EFB-883D-043479186425}" srcOrd="6" destOrd="0" presId="urn:microsoft.com/office/officeart/2005/8/layout/StepDownProcess"/>
    <dgm:cxn modelId="{7AEAE049-E791-4110-AEEE-42988D92D99E}" type="presParOf" srcId="{5E578956-9AB6-4EFB-883D-043479186425}" destId="{D0F54988-7D54-4DD5-85EA-FC30A0679A9E}" srcOrd="0" destOrd="0" presId="urn:microsoft.com/office/officeart/2005/8/layout/StepDownProcess"/>
    <dgm:cxn modelId="{6F525147-8F54-4F1B-B557-3027065202D4}" type="presParOf" srcId="{5E578956-9AB6-4EFB-883D-043479186425}" destId="{D46CCFDC-1E4C-47FD-8193-8C16EBC7F260}" srcOrd="1" destOrd="0" presId="urn:microsoft.com/office/officeart/2005/8/layout/StepDownProcess"/>
    <dgm:cxn modelId="{5970A90E-3A67-4BE6-BAAE-7AF3BD6C5CAF}" type="presParOf" srcId="{5E578956-9AB6-4EFB-883D-043479186425}" destId="{624F7570-976B-4527-9B78-15E5357B5488}" srcOrd="2" destOrd="0" presId="urn:microsoft.com/office/officeart/2005/8/layout/StepDownProcess"/>
    <dgm:cxn modelId="{E9542C89-8631-407B-AEAF-C0EBB173C327}" type="presParOf" srcId="{F7166473-32CF-4DAD-8B10-5D9FBC8130E8}" destId="{B13BE1FB-599E-469A-927F-4D97A41DBD66}" srcOrd="7" destOrd="0" presId="urn:microsoft.com/office/officeart/2005/8/layout/StepDownProcess"/>
    <dgm:cxn modelId="{16F1E7FA-6890-42AD-817A-AC398E677373}" type="presParOf" srcId="{F7166473-32CF-4DAD-8B10-5D9FBC8130E8}" destId="{47A97615-B2D0-48D0-B94F-6BADB949C78D}" srcOrd="8" destOrd="0" presId="urn:microsoft.com/office/officeart/2005/8/layout/StepDownProcess"/>
    <dgm:cxn modelId="{E97D059C-9748-4E3A-9653-790421FE79F5}" type="presParOf" srcId="{47A97615-B2D0-48D0-B94F-6BADB949C78D}" destId="{D4765508-99CE-474D-95E5-84C76F466B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67B14-629F-4B74-A2EB-AD19A8EECE9E}">
      <dsp:nvSpPr>
        <dsp:cNvPr id="0" name=""/>
        <dsp:cNvSpPr/>
      </dsp:nvSpPr>
      <dsp:spPr>
        <a:xfrm rot="5400000">
          <a:off x="1090019" y="798444"/>
          <a:ext cx="694874" cy="7910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5F6BC-C284-4988-A67A-44D01362FC1C}">
      <dsp:nvSpPr>
        <dsp:cNvPr id="0" name=""/>
        <dsp:cNvSpPr/>
      </dsp:nvSpPr>
      <dsp:spPr>
        <a:xfrm>
          <a:off x="0" y="28162"/>
          <a:ext cx="2833812" cy="81879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err="1" smtClean="0"/>
            <a:t>Requirement</a:t>
          </a:r>
          <a:endParaRPr lang="es-ES" sz="3100" kern="1200" dirty="0"/>
        </a:p>
      </dsp:txBody>
      <dsp:txXfrm>
        <a:off x="39977" y="68139"/>
        <a:ext cx="2753858" cy="738839"/>
      </dsp:txXfrm>
    </dsp:sp>
    <dsp:sp modelId="{D6E333CC-25F8-4F74-A8E9-F80BC234FAD8}">
      <dsp:nvSpPr>
        <dsp:cNvPr id="0" name=""/>
        <dsp:cNvSpPr/>
      </dsp:nvSpPr>
      <dsp:spPr>
        <a:xfrm>
          <a:off x="3497924" y="106253"/>
          <a:ext cx="850771" cy="66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AE92-AD61-4941-8E2D-FC6F8B737BEA}">
      <dsp:nvSpPr>
        <dsp:cNvPr id="0" name=""/>
        <dsp:cNvSpPr/>
      </dsp:nvSpPr>
      <dsp:spPr>
        <a:xfrm rot="5400000">
          <a:off x="3153001" y="1707685"/>
          <a:ext cx="694874" cy="7910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387185"/>
            <a:satOff val="7685"/>
            <a:lumOff val="589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4DC78-8C7A-416A-922E-3A23126D1B4F}">
      <dsp:nvSpPr>
        <dsp:cNvPr id="0" name=""/>
        <dsp:cNvSpPr/>
      </dsp:nvSpPr>
      <dsp:spPr>
        <a:xfrm>
          <a:off x="1811764" y="937408"/>
          <a:ext cx="2833812" cy="81879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err="1" smtClean="0"/>
            <a:t>Design</a:t>
          </a:r>
          <a:endParaRPr lang="es-ES" sz="3100" kern="1200" dirty="0"/>
        </a:p>
      </dsp:txBody>
      <dsp:txXfrm>
        <a:off x="1851741" y="977385"/>
        <a:ext cx="2753858" cy="738839"/>
      </dsp:txXfrm>
    </dsp:sp>
    <dsp:sp modelId="{467187AE-073F-4AE7-9B0E-AFB8A1A610ED}">
      <dsp:nvSpPr>
        <dsp:cNvPr id="0" name=""/>
        <dsp:cNvSpPr/>
      </dsp:nvSpPr>
      <dsp:spPr>
        <a:xfrm>
          <a:off x="4867152" y="1026028"/>
          <a:ext cx="850771" cy="66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5B5A3-62FD-414D-93EC-87CE1747EF34}">
      <dsp:nvSpPr>
        <dsp:cNvPr id="0" name=""/>
        <dsp:cNvSpPr/>
      </dsp:nvSpPr>
      <dsp:spPr>
        <a:xfrm rot="5400000">
          <a:off x="5155899" y="2637995"/>
          <a:ext cx="694874" cy="7910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774371"/>
            <a:satOff val="15370"/>
            <a:lumOff val="117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1B62F-03D6-450B-9735-B9F21AA707BA}">
      <dsp:nvSpPr>
        <dsp:cNvPr id="0" name=""/>
        <dsp:cNvSpPr/>
      </dsp:nvSpPr>
      <dsp:spPr>
        <a:xfrm>
          <a:off x="3926420" y="1846637"/>
          <a:ext cx="2833812" cy="81879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err="1" smtClean="0"/>
            <a:t>Implementation</a:t>
          </a:r>
          <a:endParaRPr lang="es-ES" sz="3100" kern="1200" dirty="0"/>
        </a:p>
      </dsp:txBody>
      <dsp:txXfrm>
        <a:off x="3966397" y="1886614"/>
        <a:ext cx="2753858" cy="738839"/>
      </dsp:txXfrm>
    </dsp:sp>
    <dsp:sp modelId="{02705605-C20D-40F2-B12E-7A1630890573}">
      <dsp:nvSpPr>
        <dsp:cNvPr id="0" name=""/>
        <dsp:cNvSpPr/>
      </dsp:nvSpPr>
      <dsp:spPr>
        <a:xfrm>
          <a:off x="6236379" y="1945803"/>
          <a:ext cx="850771" cy="66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54988-7D54-4DD5-85EA-FC30A0679A9E}">
      <dsp:nvSpPr>
        <dsp:cNvPr id="0" name=""/>
        <dsp:cNvSpPr/>
      </dsp:nvSpPr>
      <dsp:spPr>
        <a:xfrm rot="5400000">
          <a:off x="7231040" y="3589387"/>
          <a:ext cx="694874" cy="7910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61556"/>
            <a:satOff val="23055"/>
            <a:lumOff val="176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CCFDC-1E4C-47FD-8193-8C16EBC7F260}">
      <dsp:nvSpPr>
        <dsp:cNvPr id="0" name=""/>
        <dsp:cNvSpPr/>
      </dsp:nvSpPr>
      <dsp:spPr>
        <a:xfrm>
          <a:off x="5928932" y="2808556"/>
          <a:ext cx="2833812" cy="81879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err="1" smtClean="0"/>
            <a:t>Verfication</a:t>
          </a:r>
          <a:endParaRPr lang="es-ES" sz="3100" kern="1200" dirty="0"/>
        </a:p>
      </dsp:txBody>
      <dsp:txXfrm>
        <a:off x="5968909" y="2848533"/>
        <a:ext cx="2753858" cy="738839"/>
      </dsp:txXfrm>
    </dsp:sp>
    <dsp:sp modelId="{624F7570-976B-4527-9B78-15E5357B5488}">
      <dsp:nvSpPr>
        <dsp:cNvPr id="0" name=""/>
        <dsp:cNvSpPr/>
      </dsp:nvSpPr>
      <dsp:spPr>
        <a:xfrm>
          <a:off x="7605607" y="2865579"/>
          <a:ext cx="850771" cy="66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65508-99CE-474D-95E5-84C76F466B0D}">
      <dsp:nvSpPr>
        <dsp:cNvPr id="0" name=""/>
        <dsp:cNvSpPr/>
      </dsp:nvSpPr>
      <dsp:spPr>
        <a:xfrm>
          <a:off x="7984516" y="3735426"/>
          <a:ext cx="2833812" cy="81879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err="1" smtClean="0"/>
            <a:t>Maintanance</a:t>
          </a:r>
          <a:endParaRPr lang="es-ES" sz="3100" kern="1200" dirty="0"/>
        </a:p>
      </dsp:txBody>
      <dsp:txXfrm>
        <a:off x="8024493" y="3775403"/>
        <a:ext cx="2753858" cy="738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88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86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847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760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774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73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203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90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800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54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578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14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66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1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89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3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14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80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20/01/2022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29" y="4414691"/>
            <a:ext cx="10993549" cy="1407308"/>
          </a:xfrm>
        </p:spPr>
        <p:txBody>
          <a:bodyPr rtlCol="0"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Java web application created using Spring MVC or Spring Boot</a:t>
            </a:r>
            <a:endParaRPr lang="es-ES" sz="45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8622"/>
            <a:ext cx="10993546" cy="484822"/>
          </a:xfrm>
        </p:spPr>
        <p:txBody>
          <a:bodyPr rtlCol="0">
            <a:normAutofit/>
          </a:bodyPr>
          <a:lstStyle/>
          <a:p>
            <a:pPr algn="ctr"/>
            <a:r>
              <a:rPr lang="en-US" dirty="0">
                <a:solidFill>
                  <a:srgbClr val="7CEBFF"/>
                </a:solidFill>
              </a:rPr>
              <a:t>Java Full Stack Developer - Case of Study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9" y="317500"/>
            <a:ext cx="11531601" cy="64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1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19075"/>
            <a:ext cx="11355388" cy="6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193674"/>
            <a:ext cx="115855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2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341312"/>
            <a:ext cx="11466513" cy="63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7" y="341312"/>
            <a:ext cx="11390313" cy="63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3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88912"/>
            <a:ext cx="11504613" cy="63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8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7" y="430212"/>
            <a:ext cx="11377613" cy="62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9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7" y="252412"/>
            <a:ext cx="11428413" cy="63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8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322262"/>
            <a:ext cx="11403013" cy="62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0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40993"/>
            <a:ext cx="11569700" cy="63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intro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70560" y="2228003"/>
            <a:ext cx="10940249" cy="3633047"/>
          </a:xfrm>
        </p:spPr>
        <p:txBody>
          <a:bodyPr>
            <a:normAutofit/>
          </a:bodyPr>
          <a:lstStyle/>
          <a:p>
            <a:r>
              <a:rPr lang="en-US" sz="3600" dirty="0"/>
              <a:t>Name </a:t>
            </a:r>
            <a:r>
              <a:rPr lang="en-US" sz="3600" dirty="0" smtClean="0"/>
              <a:t>of the </a:t>
            </a:r>
            <a:r>
              <a:rPr lang="en-US" sz="3600" dirty="0"/>
              <a:t>application: </a:t>
            </a:r>
            <a:r>
              <a:rPr lang="en-US" sz="3600" dirty="0" err="1" smtClean="0"/>
              <a:t>Salango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Type: Restaurant website</a:t>
            </a:r>
            <a:endParaRPr lang="en-US" sz="3600" dirty="0"/>
          </a:p>
          <a:p>
            <a:r>
              <a:rPr lang="en-US" sz="3600" dirty="0" smtClean="0"/>
              <a:t>Main features:</a:t>
            </a:r>
            <a:r>
              <a:rPr lang="en-US" sz="3600" dirty="0"/>
              <a:t> </a:t>
            </a:r>
            <a:r>
              <a:rPr lang="en-US" sz="3600" dirty="0" smtClean="0"/>
              <a:t>Order food online, create clients accounts, admin </a:t>
            </a:r>
            <a:r>
              <a:rPr lang="en-US" sz="3600" smtClean="0"/>
              <a:t>users, check </a:t>
            </a:r>
            <a:r>
              <a:rPr lang="en-US" sz="3600" dirty="0" smtClean="0"/>
              <a:t>menu, booking tables online, write reviews about the menu, service, etc.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52412"/>
            <a:ext cx="11601450" cy="63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1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 smtClean="0">
                <a:solidFill>
                  <a:srgbClr val="FFFFFF"/>
                </a:solidFill>
              </a:rPr>
              <a:t>Thank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r>
              <a:rPr lang="es-ES" dirty="0" err="1" smtClean="0">
                <a:solidFill>
                  <a:srgbClr val="FFFFFF"/>
                </a:solidFill>
              </a:rPr>
              <a:t>you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6"/>
            <a:ext cx="3081576" cy="356220"/>
          </a:xfrm>
        </p:spPr>
        <p:txBody>
          <a:bodyPr rtlCol="0">
            <a:normAutofit/>
          </a:bodyPr>
          <a:lstStyle/>
          <a:p>
            <a:pPr rtl="0"/>
            <a:r>
              <a:rPr lang="es-ES" sz="1200" dirty="0" smtClean="0">
                <a:solidFill>
                  <a:schemeClr val="bg2"/>
                </a:solidFill>
              </a:rPr>
              <a:t>de_montesdeoca@Hotmail.com</a:t>
            </a:r>
            <a:endParaRPr lang="es-ES" sz="1200" dirty="0">
              <a:solidFill>
                <a:schemeClr val="bg2"/>
              </a:solidFill>
            </a:endParaRPr>
          </a:p>
          <a:p>
            <a:pPr rtl="0"/>
            <a:endParaRPr lang="es-ES" sz="1200" dirty="0">
              <a:solidFill>
                <a:schemeClr val="bg2"/>
              </a:solidFill>
            </a:endParaRPr>
          </a:p>
          <a:p>
            <a:pPr rtl="0"/>
            <a:endParaRPr lang="es-ES" sz="1200" dirty="0">
              <a:solidFill>
                <a:schemeClr val="bg2"/>
              </a:solidFill>
              <a:latin typeface="AmdtSymbols" panose="02000500000000020004" pitchFamily="2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/>
              <a:t>Technical</a:t>
            </a:r>
            <a:r>
              <a:rPr lang="es-EC" b="1" dirty="0"/>
              <a:t> </a:t>
            </a:r>
            <a:r>
              <a:rPr lang="en-US" b="1" dirty="0"/>
              <a:t>Requirements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70560" y="2228003"/>
            <a:ext cx="10940249" cy="3892381"/>
          </a:xfrm>
        </p:spPr>
        <p:txBody>
          <a:bodyPr>
            <a:normAutofit/>
          </a:bodyPr>
          <a:lstStyle/>
          <a:p>
            <a:r>
              <a:rPr lang="en-US" sz="3200" dirty="0"/>
              <a:t>Java, </a:t>
            </a:r>
            <a:r>
              <a:rPr lang="en-US" sz="3200" dirty="0" err="1"/>
              <a:t>J</a:t>
            </a:r>
            <a:r>
              <a:rPr lang="en-US" sz="3200" dirty="0" err="1" smtClean="0"/>
              <a:t>avascript</a:t>
            </a:r>
            <a:endParaRPr lang="en-US" sz="3200" dirty="0"/>
          </a:p>
          <a:p>
            <a:r>
              <a:rPr lang="en-US" sz="3200" dirty="0"/>
              <a:t>Jakarta/Java Server Pages (JSP) </a:t>
            </a:r>
          </a:p>
          <a:p>
            <a:r>
              <a:rPr lang="en-US" sz="3200" dirty="0" smtClean="0"/>
              <a:t>Spring MVC</a:t>
            </a:r>
          </a:p>
          <a:p>
            <a:r>
              <a:rPr lang="en-US" sz="3200" dirty="0"/>
              <a:t>Tomcat as the web server</a:t>
            </a:r>
            <a:endParaRPr lang="en-US" sz="3200" dirty="0" smtClean="0"/>
          </a:p>
          <a:p>
            <a:r>
              <a:rPr lang="en-US" sz="3200" dirty="0" err="1" smtClean="0"/>
              <a:t>MariaDB</a:t>
            </a:r>
            <a:endParaRPr lang="en-US" sz="3200" dirty="0" smtClean="0"/>
          </a:p>
          <a:p>
            <a:r>
              <a:rPr lang="en-US" sz="3200" dirty="0" smtClean="0"/>
              <a:t>HTML, CSS</a:t>
            </a:r>
            <a:endParaRPr lang="es-EC" sz="5400" dirty="0"/>
          </a:p>
        </p:txBody>
      </p:sp>
    </p:spTree>
    <p:extLst>
      <p:ext uri="{BB962C8B-B14F-4D97-AF65-F5344CB8AC3E}">
        <p14:creationId xmlns:p14="http://schemas.microsoft.com/office/powerpoint/2010/main" val="91211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C" b="1" dirty="0" smtClean="0"/>
              <a:t>Software </a:t>
            </a:r>
            <a:r>
              <a:rPr lang="es-EC" b="1" dirty="0" err="1" smtClean="0"/>
              <a:t>development</a:t>
            </a:r>
            <a:r>
              <a:rPr lang="es-EC" b="1" dirty="0" smtClean="0"/>
              <a:t> </a:t>
            </a:r>
            <a:r>
              <a:rPr lang="es-EC" b="1" dirty="0" err="1" smtClean="0"/>
              <a:t>methodology</a:t>
            </a:r>
            <a:endParaRPr lang="es-E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549752102"/>
              </p:ext>
            </p:extLst>
          </p:nvPr>
        </p:nvGraphicFramePr>
        <p:xfrm>
          <a:off x="431800" y="2070100"/>
          <a:ext cx="11303000" cy="455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932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7" y="177800"/>
            <a:ext cx="11351423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1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870542"/>
          </a:xfrm>
        </p:spPr>
        <p:txBody>
          <a:bodyPr rtlCol="0"/>
          <a:lstStyle/>
          <a:p>
            <a:r>
              <a:rPr lang="es-EC" b="1" dirty="0" err="1" smtClean="0"/>
              <a:t>arquitecture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1086788" y="3540181"/>
            <a:ext cx="1288915" cy="13810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(Browser)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331238" y="3481814"/>
            <a:ext cx="1332690" cy="14199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998230" y="3481814"/>
            <a:ext cx="1396465" cy="14199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9727384" y="3501269"/>
            <a:ext cx="1396465" cy="1419991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sco magnético 12"/>
          <p:cNvSpPr/>
          <p:nvPr/>
        </p:nvSpPr>
        <p:spPr>
          <a:xfrm>
            <a:off x="9596334" y="5736930"/>
            <a:ext cx="1658566" cy="92869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3328663" y="5666034"/>
            <a:ext cx="2984557" cy="7782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Class Extending CRUD Services</a:t>
            </a:r>
            <a:endParaRPr lang="en-US" dirty="0"/>
          </a:p>
        </p:txBody>
      </p:sp>
      <p:cxnSp>
        <p:nvCxnSpPr>
          <p:cNvPr id="16" name="Conector recto de flecha 15"/>
          <p:cNvCxnSpPr>
            <a:stCxn id="12" idx="2"/>
            <a:endCxn id="13" idx="1"/>
          </p:cNvCxnSpPr>
          <p:nvPr/>
        </p:nvCxnSpPr>
        <p:spPr>
          <a:xfrm>
            <a:off x="10425617" y="4921260"/>
            <a:ext cx="0" cy="815670"/>
          </a:xfrm>
          <a:prstGeom prst="straightConnector1">
            <a:avLst/>
          </a:prstGeom>
          <a:ln w="889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1" idx="3"/>
            <a:endCxn id="12" idx="1"/>
          </p:cNvCxnSpPr>
          <p:nvPr/>
        </p:nvCxnSpPr>
        <p:spPr>
          <a:xfrm>
            <a:off x="8394695" y="4191810"/>
            <a:ext cx="1332689" cy="19455"/>
          </a:xfrm>
          <a:prstGeom prst="straightConnector1">
            <a:avLst/>
          </a:prstGeom>
          <a:ln w="889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3"/>
            <a:endCxn id="11" idx="1"/>
          </p:cNvCxnSpPr>
          <p:nvPr/>
        </p:nvCxnSpPr>
        <p:spPr>
          <a:xfrm>
            <a:off x="5663928" y="4191810"/>
            <a:ext cx="1334302" cy="0"/>
          </a:xfrm>
          <a:prstGeom prst="straightConnector1">
            <a:avLst/>
          </a:prstGeom>
          <a:ln w="889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2387471" y="4230720"/>
            <a:ext cx="1943768" cy="19457"/>
          </a:xfrm>
          <a:prstGeom prst="straightConnector1">
            <a:avLst/>
          </a:prstGeom>
          <a:ln w="889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705035" y="4240448"/>
            <a:ext cx="1308639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</a:t>
            </a:r>
            <a:r>
              <a:rPr lang="en-US" dirty="0" smtClean="0">
                <a:noFill/>
              </a:rPr>
              <a:t>s</a:t>
            </a:r>
            <a:endParaRPr lang="en-US" dirty="0">
              <a:noFill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296923" y="2916315"/>
            <a:ext cx="2459133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Persistence Layer</a:t>
            </a:r>
            <a:endParaRPr lang="en-US" dirty="0">
              <a:noFill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4056774" y="2897811"/>
            <a:ext cx="192323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Layer</a:t>
            </a:r>
            <a:endParaRPr lang="en-US" dirty="0">
              <a:noFill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542679" y="2933749"/>
            <a:ext cx="2231356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Logic Layer</a:t>
            </a:r>
            <a:endParaRPr lang="en-US" dirty="0">
              <a:noFill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95038" y="2872275"/>
            <a:ext cx="192323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Layer</a:t>
            </a:r>
            <a:endParaRPr lang="en-US" dirty="0">
              <a:noFill/>
            </a:endParaRPr>
          </a:p>
        </p:txBody>
      </p:sp>
      <p:cxnSp>
        <p:nvCxnSpPr>
          <p:cNvPr id="42" name="Conector curvado 41"/>
          <p:cNvCxnSpPr>
            <a:stCxn id="11" idx="2"/>
          </p:cNvCxnSpPr>
          <p:nvPr/>
        </p:nvCxnSpPr>
        <p:spPr>
          <a:xfrm rot="5400000">
            <a:off x="6397489" y="4810253"/>
            <a:ext cx="1207422" cy="1390527"/>
          </a:xfrm>
          <a:prstGeom prst="curvedConnector2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073927" y="5631256"/>
            <a:ext cx="1693125" cy="75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Dependency Injection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-995" t="-835" r="52640" b="40373"/>
          <a:stretch/>
        </p:blipFill>
        <p:spPr>
          <a:xfrm>
            <a:off x="182564" y="275975"/>
            <a:ext cx="11656510" cy="61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7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99" y="391746"/>
            <a:ext cx="6985001" cy="6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57" y="2714757"/>
            <a:ext cx="9314286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186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16c05727-aa75-4e4a-9b5f-8a80a1165891"/>
    <ds:schemaRef ds:uri="71af3243-3dd4-4a8d-8c0d-dd76da1f02a5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142</Words>
  <Application>Microsoft Office PowerPoint</Application>
  <PresentationFormat>Panorámica</PresentationFormat>
  <Paragraphs>56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AmdtSymbols</vt:lpstr>
      <vt:lpstr>Calibri</vt:lpstr>
      <vt:lpstr>Gill Sans MT</vt:lpstr>
      <vt:lpstr>Wingdings 2</vt:lpstr>
      <vt:lpstr>Dividendo</vt:lpstr>
      <vt:lpstr>Java web application created using Spring MVC or Spring Boot</vt:lpstr>
      <vt:lpstr>intro</vt:lpstr>
      <vt:lpstr>Technical Requirements</vt:lpstr>
      <vt:lpstr>Software development methodology</vt:lpstr>
      <vt:lpstr>Presentación de PowerPoint</vt:lpstr>
      <vt:lpstr>arquitecture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2022-01-19T22:52:17Z</dcterms:created>
  <dcterms:modified xsi:type="dcterms:W3CDTF">2022-01-21T00:49:36Z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