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DM Sans Medium"/>
      <p:regular r:id="rId24"/>
      <p:bold r:id="rId25"/>
      <p:italic r:id="rId26"/>
      <p:boldItalic r:id="rId27"/>
    </p:embeddedFont>
    <p:embeddedFont>
      <p:font typeface="Fahkwang"/>
      <p:regular r:id="rId28"/>
      <p:bold r:id="rId29"/>
      <p:italic r:id="rId30"/>
      <p:boldItalic r:id="rId31"/>
    </p:embeddedFont>
    <p:embeddedFont>
      <p:font typeface="Fahkwang Medium"/>
      <p:regular r:id="rId32"/>
      <p:bold r:id="rId33"/>
      <p:italic r:id="rId34"/>
      <p:boldItalic r:id="rId35"/>
    </p:embeddedFont>
    <p:embeddedFont>
      <p:font typeface="Bebas Neue"/>
      <p:regular r:id="rId36"/>
    </p:embeddedFont>
    <p:embeddedFont>
      <p:font typeface="Work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ZinajQpUSJ8NH1xoictDCaaZ4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46C5D0-FBA4-402C-90B5-DCB37825655C}">
  <a:tblStyle styleId="{7546C5D0-FBA4-402C-90B5-DCB3782565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MSans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Medium-italic.fntdata"/><Relationship Id="rId25" Type="http://schemas.openxmlformats.org/officeDocument/2006/relationships/font" Target="fonts/DMSansMedium-bold.fntdata"/><Relationship Id="rId28" Type="http://schemas.openxmlformats.org/officeDocument/2006/relationships/font" Target="fonts/Fahkwang-regular.fntdata"/><Relationship Id="rId27" Type="http://schemas.openxmlformats.org/officeDocument/2006/relationships/font" Target="fonts/DM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ahkwang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ahkwang-boldItalic.fntdata"/><Relationship Id="rId30" Type="http://schemas.openxmlformats.org/officeDocument/2006/relationships/font" Target="fonts/Fahkwang-italic.fntdata"/><Relationship Id="rId11" Type="http://schemas.openxmlformats.org/officeDocument/2006/relationships/slide" Target="slides/slide6.xml"/><Relationship Id="rId33" Type="http://schemas.openxmlformats.org/officeDocument/2006/relationships/font" Target="fonts/FahkwangMedium-bold.fntdata"/><Relationship Id="rId10" Type="http://schemas.openxmlformats.org/officeDocument/2006/relationships/slide" Target="slides/slide5.xml"/><Relationship Id="rId32" Type="http://schemas.openxmlformats.org/officeDocument/2006/relationships/font" Target="fonts/FahkwangMedium-regular.fntdata"/><Relationship Id="rId13" Type="http://schemas.openxmlformats.org/officeDocument/2006/relationships/slide" Target="slides/slide8.xml"/><Relationship Id="rId35" Type="http://schemas.openxmlformats.org/officeDocument/2006/relationships/font" Target="fonts/Fahkwang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FahkwangMedium-italic.fntdata"/><Relationship Id="rId15" Type="http://schemas.openxmlformats.org/officeDocument/2006/relationships/slide" Target="slides/slide10.xml"/><Relationship Id="rId37" Type="http://schemas.openxmlformats.org/officeDocument/2006/relationships/font" Target="fonts/WorkSans-regular.fntdata"/><Relationship Id="rId14" Type="http://schemas.openxmlformats.org/officeDocument/2006/relationships/slide" Target="slides/slide9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2.xml"/><Relationship Id="rId39" Type="http://schemas.openxmlformats.org/officeDocument/2006/relationships/font" Target="fonts/WorkSans-italic.fntdata"/><Relationship Id="rId16" Type="http://schemas.openxmlformats.org/officeDocument/2006/relationships/slide" Target="slides/slide11.xml"/><Relationship Id="rId38" Type="http://schemas.openxmlformats.org/officeDocument/2006/relationships/font" Target="fonts/Work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 txBox="1"/>
          <p:nvPr>
            <p:ph type="ctrTitle"/>
          </p:nvPr>
        </p:nvSpPr>
        <p:spPr>
          <a:xfrm>
            <a:off x="1143900" y="539500"/>
            <a:ext cx="6856200" cy="21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/>
        </p:txBody>
      </p:sp>
      <p:sp>
        <p:nvSpPr>
          <p:cNvPr id="10" name="Google Shape;10;p20"/>
          <p:cNvSpPr txBox="1"/>
          <p:nvPr>
            <p:ph idx="1" type="subTitle"/>
          </p:nvPr>
        </p:nvSpPr>
        <p:spPr>
          <a:xfrm>
            <a:off x="2147400" y="2690375"/>
            <a:ext cx="4849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1" name="Google Shape;11;p20"/>
          <p:cNvSpPr/>
          <p:nvPr/>
        </p:nvSpPr>
        <p:spPr>
          <a:xfrm rot="10800000">
            <a:off x="-117452" y="3884175"/>
            <a:ext cx="9215302" cy="1259325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0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13" name="Google Shape;13;p20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0"/>
          <p:cNvSpPr/>
          <p:nvPr/>
        </p:nvSpPr>
        <p:spPr>
          <a:xfrm rot="5400000">
            <a:off x="954144" y="4453778"/>
            <a:ext cx="34283" cy="3589"/>
          </a:xfrm>
          <a:custGeom>
            <a:rect b="b" l="l" r="r" t="t"/>
            <a:pathLst>
              <a:path extrusionOk="0" fill="none" h="38" w="363">
                <a:moveTo>
                  <a:pt x="0" y="1"/>
                </a:moveTo>
                <a:cubicBezTo>
                  <a:pt x="119" y="15"/>
                  <a:pt x="237" y="30"/>
                  <a:pt x="363" y="3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-402440" y="3626051"/>
            <a:ext cx="1511515" cy="1659031"/>
            <a:chOff x="-626354" y="3322649"/>
            <a:chExt cx="1985700" cy="2179494"/>
          </a:xfrm>
        </p:grpSpPr>
        <p:sp>
          <p:nvSpPr>
            <p:cNvPr id="20" name="Google Shape;20;p20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0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0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0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0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0"/>
          <p:cNvGrpSpPr/>
          <p:nvPr/>
        </p:nvGrpSpPr>
        <p:grpSpPr>
          <a:xfrm>
            <a:off x="2322651" y="4037472"/>
            <a:ext cx="1600673" cy="1756890"/>
            <a:chOff x="-626354" y="3322649"/>
            <a:chExt cx="1985700" cy="2179494"/>
          </a:xfrm>
        </p:grpSpPr>
        <p:sp>
          <p:nvSpPr>
            <p:cNvPr id="31" name="Google Shape;31;p20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0"/>
          <p:cNvGrpSpPr/>
          <p:nvPr/>
        </p:nvGrpSpPr>
        <p:grpSpPr>
          <a:xfrm>
            <a:off x="7692751" y="3730122"/>
            <a:ext cx="1600673" cy="1756890"/>
            <a:chOff x="-626354" y="3322649"/>
            <a:chExt cx="1985700" cy="2179494"/>
          </a:xfrm>
        </p:grpSpPr>
        <p:sp>
          <p:nvSpPr>
            <p:cNvPr id="42" name="Google Shape;42;p20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0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0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0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0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0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1782075" y="540000"/>
            <a:ext cx="55797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i="0" lang="en" sz="1000" u="sng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i="0" sz="1000" u="sng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rot="10800000">
            <a:off x="-117452" y="3884175"/>
            <a:ext cx="9215302" cy="1259325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31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174" name="Google Shape;174;p31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2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181" name="Google Shape;181;p32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2862625" y="445025"/>
            <a:ext cx="55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subTitle"/>
          </p:nvPr>
        </p:nvSpPr>
        <p:spPr>
          <a:xfrm>
            <a:off x="3829782" y="1560175"/>
            <a:ext cx="4601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2" type="subTitle"/>
          </p:nvPr>
        </p:nvSpPr>
        <p:spPr>
          <a:xfrm>
            <a:off x="3822899" y="2436476"/>
            <a:ext cx="4601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3" type="subTitle"/>
          </p:nvPr>
        </p:nvSpPr>
        <p:spPr>
          <a:xfrm>
            <a:off x="3829794" y="4232675"/>
            <a:ext cx="4601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4" type="subTitle"/>
          </p:nvPr>
        </p:nvSpPr>
        <p:spPr>
          <a:xfrm>
            <a:off x="3823086" y="3335076"/>
            <a:ext cx="4601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5" type="title"/>
          </p:nvPr>
        </p:nvSpPr>
        <p:spPr>
          <a:xfrm>
            <a:off x="2862613" y="1234500"/>
            <a:ext cx="747300" cy="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6" type="title"/>
          </p:nvPr>
        </p:nvSpPr>
        <p:spPr>
          <a:xfrm>
            <a:off x="2862613" y="3902550"/>
            <a:ext cx="747300" cy="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7" type="title"/>
          </p:nvPr>
        </p:nvSpPr>
        <p:spPr>
          <a:xfrm>
            <a:off x="2862613" y="2084100"/>
            <a:ext cx="747300" cy="72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8" type="title"/>
          </p:nvPr>
        </p:nvSpPr>
        <p:spPr>
          <a:xfrm>
            <a:off x="2862613" y="2993325"/>
            <a:ext cx="747300" cy="72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9" type="subTitle"/>
          </p:nvPr>
        </p:nvSpPr>
        <p:spPr>
          <a:xfrm>
            <a:off x="3829782" y="1234500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3" type="subTitle"/>
          </p:nvPr>
        </p:nvSpPr>
        <p:spPr>
          <a:xfrm>
            <a:off x="3822899" y="2084100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4" type="subTitle"/>
          </p:nvPr>
        </p:nvSpPr>
        <p:spPr>
          <a:xfrm>
            <a:off x="3829794" y="3902551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21"/>
          <p:cNvSpPr txBox="1"/>
          <p:nvPr>
            <p:ph idx="15" type="subTitle"/>
          </p:nvPr>
        </p:nvSpPr>
        <p:spPr>
          <a:xfrm>
            <a:off x="3823086" y="2993326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21"/>
          <p:cNvSpPr/>
          <p:nvPr/>
        </p:nvSpPr>
        <p:spPr>
          <a:xfrm flipH="1">
            <a:off x="-357" y="2156725"/>
            <a:ext cx="2587557" cy="3042050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21"/>
          <p:cNvGrpSpPr/>
          <p:nvPr/>
        </p:nvGrpSpPr>
        <p:grpSpPr>
          <a:xfrm rot="7678740">
            <a:off x="-1448550" y="491317"/>
            <a:ext cx="3731568" cy="1232555"/>
            <a:chOff x="-295975" y="3281013"/>
            <a:chExt cx="10437750" cy="1619300"/>
          </a:xfrm>
        </p:grpSpPr>
        <p:sp>
          <p:nvSpPr>
            <p:cNvPr id="68" name="Google Shape;68;p21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1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1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1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1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idx="1" type="subTitle"/>
          </p:nvPr>
        </p:nvSpPr>
        <p:spPr>
          <a:xfrm>
            <a:off x="4842931" y="1348200"/>
            <a:ext cx="32541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2" type="subTitle"/>
          </p:nvPr>
        </p:nvSpPr>
        <p:spPr>
          <a:xfrm>
            <a:off x="1006050" y="1348200"/>
            <a:ext cx="32541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/>
        </p:nvSpPr>
        <p:spPr>
          <a:xfrm flipH="1">
            <a:off x="5757094" y="3318300"/>
            <a:ext cx="3439106" cy="1825215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22"/>
          <p:cNvGrpSpPr/>
          <p:nvPr/>
        </p:nvGrpSpPr>
        <p:grpSpPr>
          <a:xfrm flipH="1" rot="148552">
            <a:off x="-647053" y="3622853"/>
            <a:ext cx="10438100" cy="1619354"/>
            <a:chOff x="-295975" y="3281013"/>
            <a:chExt cx="10437750" cy="1619300"/>
          </a:xfrm>
        </p:grpSpPr>
        <p:sp>
          <p:nvSpPr>
            <p:cNvPr id="79" name="Google Shape;79;p22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2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2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2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2055728" y="2968875"/>
            <a:ext cx="6375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23"/>
          <p:cNvSpPr txBox="1"/>
          <p:nvPr>
            <p:ph idx="1" type="subTitle"/>
          </p:nvPr>
        </p:nvSpPr>
        <p:spPr>
          <a:xfrm>
            <a:off x="2055675" y="1212550"/>
            <a:ext cx="6375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23"/>
          <p:cNvSpPr/>
          <p:nvPr/>
        </p:nvSpPr>
        <p:spPr>
          <a:xfrm flipH="1">
            <a:off x="-357" y="2156725"/>
            <a:ext cx="2587557" cy="3042050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23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89" name="Google Shape;89;p23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3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3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3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2971263" y="1769006"/>
            <a:ext cx="48945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24"/>
          <p:cNvSpPr txBox="1"/>
          <p:nvPr>
            <p:ph idx="2" type="title"/>
          </p:nvPr>
        </p:nvSpPr>
        <p:spPr>
          <a:xfrm>
            <a:off x="2971275" y="728650"/>
            <a:ext cx="1269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7" name="Google Shape;97;p24"/>
          <p:cNvSpPr txBox="1"/>
          <p:nvPr>
            <p:ph idx="1" type="subTitle"/>
          </p:nvPr>
        </p:nvSpPr>
        <p:spPr>
          <a:xfrm>
            <a:off x="2971263" y="3625125"/>
            <a:ext cx="48945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/>
          <p:nvPr/>
        </p:nvSpPr>
        <p:spPr>
          <a:xfrm flipH="1" rot="5400000">
            <a:off x="-767732" y="2165695"/>
            <a:ext cx="3745578" cy="2210033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24"/>
          <p:cNvGrpSpPr/>
          <p:nvPr/>
        </p:nvGrpSpPr>
        <p:grpSpPr>
          <a:xfrm rot="-2550854">
            <a:off x="4642333" y="3282377"/>
            <a:ext cx="6789902" cy="1619328"/>
            <a:chOff x="-295975" y="3281013"/>
            <a:chExt cx="10437750" cy="1619300"/>
          </a:xfrm>
        </p:grpSpPr>
        <p:sp>
          <p:nvSpPr>
            <p:cNvPr id="100" name="Google Shape;100;p24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4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4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7" name="Google Shape;107;p25"/>
          <p:cNvGrpSpPr/>
          <p:nvPr/>
        </p:nvGrpSpPr>
        <p:grpSpPr>
          <a:xfrm flipH="1" rot="147178">
            <a:off x="-647231" y="3798820"/>
            <a:ext cx="10437920" cy="1619326"/>
            <a:chOff x="-295975" y="3281013"/>
            <a:chExt cx="10437750" cy="1619300"/>
          </a:xfrm>
        </p:grpSpPr>
        <p:sp>
          <p:nvSpPr>
            <p:cNvPr id="108" name="Google Shape;108;p25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subTitle"/>
          </p:nvPr>
        </p:nvSpPr>
        <p:spPr>
          <a:xfrm>
            <a:off x="709900" y="2547650"/>
            <a:ext cx="23052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2" type="subTitle"/>
          </p:nvPr>
        </p:nvSpPr>
        <p:spPr>
          <a:xfrm>
            <a:off x="3409239" y="2547650"/>
            <a:ext cx="23052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3" type="subTitle"/>
          </p:nvPr>
        </p:nvSpPr>
        <p:spPr>
          <a:xfrm>
            <a:off x="6108586" y="2547650"/>
            <a:ext cx="23052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4" type="subTitle"/>
          </p:nvPr>
        </p:nvSpPr>
        <p:spPr>
          <a:xfrm>
            <a:off x="720000" y="2116850"/>
            <a:ext cx="230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5" type="subTitle"/>
          </p:nvPr>
        </p:nvSpPr>
        <p:spPr>
          <a:xfrm>
            <a:off x="3409250" y="2116850"/>
            <a:ext cx="230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6" type="subTitle"/>
          </p:nvPr>
        </p:nvSpPr>
        <p:spPr>
          <a:xfrm>
            <a:off x="6108575" y="2116850"/>
            <a:ext cx="230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26"/>
          <p:cNvSpPr/>
          <p:nvPr/>
        </p:nvSpPr>
        <p:spPr>
          <a:xfrm rot="10800000">
            <a:off x="-35652" y="4020690"/>
            <a:ext cx="9215302" cy="1113522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6"/>
          <p:cNvGrpSpPr/>
          <p:nvPr/>
        </p:nvGrpSpPr>
        <p:grpSpPr>
          <a:xfrm>
            <a:off x="-716319" y="3961148"/>
            <a:ext cx="10791590" cy="1232611"/>
            <a:chOff x="-295975" y="3281013"/>
            <a:chExt cx="10437750" cy="1619300"/>
          </a:xfrm>
        </p:grpSpPr>
        <p:sp>
          <p:nvSpPr>
            <p:cNvPr id="123" name="Google Shape;123;p26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26"/>
          <p:cNvGrpSpPr/>
          <p:nvPr/>
        </p:nvGrpSpPr>
        <p:grpSpPr>
          <a:xfrm>
            <a:off x="965813" y="4185972"/>
            <a:ext cx="1600673" cy="1756890"/>
            <a:chOff x="-626354" y="3322649"/>
            <a:chExt cx="1985700" cy="2179494"/>
          </a:xfrm>
        </p:grpSpPr>
        <p:sp>
          <p:nvSpPr>
            <p:cNvPr id="129" name="Google Shape;129;p26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41" name="Google Shape;141;p27"/>
          <p:cNvSpPr/>
          <p:nvPr/>
        </p:nvSpPr>
        <p:spPr>
          <a:xfrm>
            <a:off x="0" y="3215250"/>
            <a:ext cx="3845678" cy="1928250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7"/>
          <p:cNvGrpSpPr/>
          <p:nvPr/>
        </p:nvGrpSpPr>
        <p:grpSpPr>
          <a:xfrm>
            <a:off x="1" y="4267526"/>
            <a:ext cx="1080221" cy="1185645"/>
            <a:chOff x="-626354" y="3322649"/>
            <a:chExt cx="1985700" cy="2179494"/>
          </a:xfrm>
        </p:grpSpPr>
        <p:sp>
          <p:nvSpPr>
            <p:cNvPr id="143" name="Google Shape;143;p27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4820164" y="2176200"/>
            <a:ext cx="2923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1400348" y="2176200"/>
            <a:ext cx="2923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28"/>
          <p:cNvSpPr txBox="1"/>
          <p:nvPr>
            <p:ph idx="3" type="subTitle"/>
          </p:nvPr>
        </p:nvSpPr>
        <p:spPr>
          <a:xfrm>
            <a:off x="4820165" y="1746300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4" type="subTitle"/>
          </p:nvPr>
        </p:nvSpPr>
        <p:spPr>
          <a:xfrm>
            <a:off x="1400337" y="1746300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grpSp>
        <p:nvGrpSpPr>
          <p:cNvPr id="159" name="Google Shape;159;p28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160" name="Google Shape;160;p28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8"/>
          <p:cNvSpPr/>
          <p:nvPr/>
        </p:nvSpPr>
        <p:spPr>
          <a:xfrm>
            <a:off x="7579776" y="2968851"/>
            <a:ext cx="1564271" cy="2174457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type="ctrTitle"/>
          </p:nvPr>
        </p:nvSpPr>
        <p:spPr>
          <a:xfrm>
            <a:off x="1143900" y="539500"/>
            <a:ext cx="6856200" cy="21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4000">
                <a:solidFill>
                  <a:schemeClr val="lt1"/>
                </a:solidFill>
              </a:rPr>
              <a:t>Capstone Fase</a:t>
            </a:r>
            <a:r>
              <a:rPr b="1" lang="en" sz="4000"/>
              <a:t> 2</a:t>
            </a:r>
            <a:br>
              <a:rPr b="1" lang="en" sz="4000"/>
            </a:br>
            <a:r>
              <a:rPr b="1" lang="en" sz="4000"/>
              <a:t>NeoCollab</a:t>
            </a:r>
            <a:br>
              <a:rPr b="1" lang="en" sz="4000"/>
            </a:br>
            <a:r>
              <a:rPr b="1" lang="en" sz="2400"/>
              <a:t>Primer set de pruebas funcionales unitarias e integradas.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191" name="Google Shape;191;p1"/>
          <p:cNvSpPr txBox="1"/>
          <p:nvPr>
            <p:ph idx="1" type="subTitle"/>
          </p:nvPr>
        </p:nvSpPr>
        <p:spPr>
          <a:xfrm>
            <a:off x="152108" y="2626898"/>
            <a:ext cx="5749953" cy="10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Sección: 001D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Integrantes: Diego San Martin – Nicolas Norambuena.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Docente: Christian Lazcano</a:t>
            </a:r>
            <a:endParaRPr/>
          </a:p>
        </p:txBody>
      </p:sp>
      <p:sp>
        <p:nvSpPr>
          <p:cNvPr id="192" name="Google Shape;192;p1"/>
          <p:cNvSpPr/>
          <p:nvPr/>
        </p:nvSpPr>
        <p:spPr>
          <a:xfrm rot="5400000">
            <a:off x="3407832" y="5230682"/>
            <a:ext cx="35699" cy="5005"/>
          </a:xfrm>
          <a:custGeom>
            <a:rect b="b" l="l" r="r" t="t"/>
            <a:pathLst>
              <a:path extrusionOk="0" fill="none" h="53" w="378">
                <a:moveTo>
                  <a:pt x="1" y="1"/>
                </a:moveTo>
                <a:cubicBezTo>
                  <a:pt x="127" y="23"/>
                  <a:pt x="252" y="30"/>
                  <a:pt x="378" y="53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 rot="5400000">
            <a:off x="6397048" y="5192612"/>
            <a:ext cx="38533" cy="4250"/>
          </a:xfrm>
          <a:custGeom>
            <a:rect b="b" l="l" r="r" t="t"/>
            <a:pathLst>
              <a:path extrusionOk="0" fill="none" h="45" w="408">
                <a:moveTo>
                  <a:pt x="1" y="0"/>
                </a:moveTo>
                <a:cubicBezTo>
                  <a:pt x="141" y="22"/>
                  <a:pt x="274" y="37"/>
                  <a:pt x="408" y="45"/>
                </a:cubicBezTo>
              </a:path>
            </a:pathLst>
          </a:custGeom>
          <a:noFill/>
          <a:ln cap="flat" cmpd="sng" w="9525">
            <a:solidFill>
              <a:srgbClr val="E5DBD4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1742257" y="3730135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"/>
          <p:cNvGrpSpPr/>
          <p:nvPr/>
        </p:nvGrpSpPr>
        <p:grpSpPr>
          <a:xfrm>
            <a:off x="7107875" y="3813410"/>
            <a:ext cx="359238" cy="323270"/>
            <a:chOff x="2995750" y="2186550"/>
            <a:chExt cx="181525" cy="163350"/>
          </a:xfrm>
        </p:grpSpPr>
        <p:sp>
          <p:nvSpPr>
            <p:cNvPr id="196" name="Google Shape;196;p1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1"/>
          <p:cNvGrpSpPr/>
          <p:nvPr/>
        </p:nvGrpSpPr>
        <p:grpSpPr>
          <a:xfrm>
            <a:off x="5136901" y="3672776"/>
            <a:ext cx="1080221" cy="1185645"/>
            <a:chOff x="-626354" y="3322649"/>
            <a:chExt cx="1985700" cy="2179494"/>
          </a:xfrm>
        </p:grpSpPr>
        <p:sp>
          <p:nvSpPr>
            <p:cNvPr id="200" name="Google Shape;200;p1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1"/>
          <p:cNvSpPr/>
          <p:nvPr/>
        </p:nvSpPr>
        <p:spPr>
          <a:xfrm>
            <a:off x="4673119" y="4446948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"/>
          <p:cNvSpPr txBox="1"/>
          <p:nvPr>
            <p:ph type="title"/>
          </p:nvPr>
        </p:nvSpPr>
        <p:spPr>
          <a:xfrm>
            <a:off x="144108" y="188917"/>
            <a:ext cx="404165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Propuesta UML.</a:t>
            </a:r>
            <a:endParaRPr/>
          </a:p>
        </p:txBody>
      </p:sp>
      <p:sp>
        <p:nvSpPr>
          <p:cNvPr id="442" name="Google Shape;442;p10"/>
          <p:cNvSpPr txBox="1"/>
          <p:nvPr/>
        </p:nvSpPr>
        <p:spPr>
          <a:xfrm>
            <a:off x="229402" y="561982"/>
            <a:ext cx="4671782" cy="6869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rPr>
              <a:t>Diagrama de Actividad Escenario 1</a:t>
            </a:r>
            <a:endParaRPr b="0" i="0" sz="1800" u="none" cap="none" strike="noStrike">
              <a:solidFill>
                <a:schemeClr val="lt1"/>
              </a:solidFill>
              <a:latin typeface="Fahkwang Medium"/>
              <a:ea typeface="Fahkwang Medium"/>
              <a:cs typeface="Fahkwang Medium"/>
              <a:sym typeface="Fahkwang Medium"/>
            </a:endParaRPr>
          </a:p>
        </p:txBody>
      </p:sp>
      <p:grpSp>
        <p:nvGrpSpPr>
          <p:cNvPr id="443" name="Google Shape;443;p10"/>
          <p:cNvGrpSpPr/>
          <p:nvPr/>
        </p:nvGrpSpPr>
        <p:grpSpPr>
          <a:xfrm rot="-1676720">
            <a:off x="135413" y="3347006"/>
            <a:ext cx="412841" cy="371506"/>
            <a:chOff x="2995750" y="2186550"/>
            <a:chExt cx="181525" cy="163350"/>
          </a:xfrm>
        </p:grpSpPr>
        <p:sp>
          <p:nvSpPr>
            <p:cNvPr id="444" name="Google Shape;444;p10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10"/>
          <p:cNvSpPr/>
          <p:nvPr/>
        </p:nvSpPr>
        <p:spPr>
          <a:xfrm rot="-779224">
            <a:off x="2016003" y="46306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, Carta&#10;&#10;Descripción generada automáticamente" id="448" name="Google Shape;4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34" y="2001856"/>
            <a:ext cx="8681897" cy="1853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"/>
          <p:cNvSpPr txBox="1"/>
          <p:nvPr>
            <p:ph type="title"/>
          </p:nvPr>
        </p:nvSpPr>
        <p:spPr>
          <a:xfrm>
            <a:off x="144108" y="188917"/>
            <a:ext cx="860974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Propuesta UML Caso de Proyecto.</a:t>
            </a:r>
            <a:endParaRPr/>
          </a:p>
        </p:txBody>
      </p:sp>
      <p:sp>
        <p:nvSpPr>
          <p:cNvPr id="454" name="Google Shape;454;p11"/>
          <p:cNvSpPr txBox="1"/>
          <p:nvPr/>
        </p:nvSpPr>
        <p:spPr>
          <a:xfrm>
            <a:off x="144108" y="561982"/>
            <a:ext cx="4671782" cy="6869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rPr>
              <a:t>Modelo de datos (MER).</a:t>
            </a:r>
            <a:endParaRPr b="0" i="0" sz="1800" u="none" cap="none" strike="noStrike">
              <a:solidFill>
                <a:schemeClr val="lt1"/>
              </a:solidFill>
              <a:latin typeface="Fahkwang Medium"/>
              <a:ea typeface="Fahkwang Medium"/>
              <a:cs typeface="Fahkwang Medium"/>
              <a:sym typeface="Fahkwang Medium"/>
            </a:endParaRPr>
          </a:p>
        </p:txBody>
      </p:sp>
      <p:grpSp>
        <p:nvGrpSpPr>
          <p:cNvPr id="455" name="Google Shape;455;p11"/>
          <p:cNvGrpSpPr/>
          <p:nvPr/>
        </p:nvGrpSpPr>
        <p:grpSpPr>
          <a:xfrm rot="-1676720">
            <a:off x="135413" y="3347006"/>
            <a:ext cx="412841" cy="371506"/>
            <a:chOff x="2995750" y="2186550"/>
            <a:chExt cx="181525" cy="163350"/>
          </a:xfrm>
        </p:grpSpPr>
        <p:sp>
          <p:nvSpPr>
            <p:cNvPr id="456" name="Google Shape;456;p11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11"/>
          <p:cNvSpPr/>
          <p:nvPr/>
        </p:nvSpPr>
        <p:spPr>
          <a:xfrm rot="-779224">
            <a:off x="2016003" y="46306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z de usuario gráfica&#10;&#10;Descripción generada automáticamente" id="460" name="Google Shape;4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069" y="1248974"/>
            <a:ext cx="5637826" cy="35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2"/>
          <p:cNvSpPr txBox="1"/>
          <p:nvPr>
            <p:ph type="title"/>
          </p:nvPr>
        </p:nvSpPr>
        <p:spPr>
          <a:xfrm>
            <a:off x="144108" y="188917"/>
            <a:ext cx="860974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Propuesta UML Caso de Proyecto.</a:t>
            </a:r>
            <a:endParaRPr/>
          </a:p>
        </p:txBody>
      </p:sp>
      <p:sp>
        <p:nvSpPr>
          <p:cNvPr id="466" name="Google Shape;466;p12"/>
          <p:cNvSpPr txBox="1"/>
          <p:nvPr/>
        </p:nvSpPr>
        <p:spPr>
          <a:xfrm>
            <a:off x="329262" y="622065"/>
            <a:ext cx="4671782" cy="6869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rPr>
              <a:t>Diagrama de Clases.</a:t>
            </a:r>
            <a:endParaRPr b="0" i="0" sz="1800" u="none" cap="none" strike="noStrike">
              <a:solidFill>
                <a:schemeClr val="lt1"/>
              </a:solidFill>
              <a:latin typeface="Fahkwang Medium"/>
              <a:ea typeface="Fahkwang Medium"/>
              <a:cs typeface="Fahkwang Medium"/>
              <a:sym typeface="Fahkwang Medium"/>
            </a:endParaRPr>
          </a:p>
        </p:txBody>
      </p:sp>
      <p:grpSp>
        <p:nvGrpSpPr>
          <p:cNvPr id="467" name="Google Shape;467;p12"/>
          <p:cNvGrpSpPr/>
          <p:nvPr/>
        </p:nvGrpSpPr>
        <p:grpSpPr>
          <a:xfrm rot="-1676720">
            <a:off x="135413" y="3347006"/>
            <a:ext cx="412841" cy="371506"/>
            <a:chOff x="2995750" y="2186550"/>
            <a:chExt cx="181525" cy="163350"/>
          </a:xfrm>
        </p:grpSpPr>
        <p:sp>
          <p:nvSpPr>
            <p:cNvPr id="468" name="Google Shape;468;p12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2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12"/>
          <p:cNvSpPr/>
          <p:nvPr/>
        </p:nvSpPr>
        <p:spPr>
          <a:xfrm rot="-779224">
            <a:off x="2016003" y="46306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pción generada automáticamente" id="472" name="Google Shape;4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6384" y="911464"/>
            <a:ext cx="4671782" cy="3830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"/>
          <p:cNvSpPr txBox="1"/>
          <p:nvPr>
            <p:ph type="title"/>
          </p:nvPr>
        </p:nvSpPr>
        <p:spPr>
          <a:xfrm>
            <a:off x="144108" y="188917"/>
            <a:ext cx="860974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Propuesta UML Caso de Proyecto.</a:t>
            </a:r>
            <a:endParaRPr/>
          </a:p>
        </p:txBody>
      </p:sp>
      <p:sp>
        <p:nvSpPr>
          <p:cNvPr id="478" name="Google Shape;478;p13"/>
          <p:cNvSpPr txBox="1"/>
          <p:nvPr/>
        </p:nvSpPr>
        <p:spPr>
          <a:xfrm>
            <a:off x="317070" y="561982"/>
            <a:ext cx="4671782" cy="6869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rPr>
              <a:t>Diseño de Front-end.</a:t>
            </a:r>
            <a:endParaRPr b="0" i="0" sz="1800" u="none" cap="none" strike="noStrike">
              <a:solidFill>
                <a:schemeClr val="lt1"/>
              </a:solidFill>
              <a:latin typeface="Fahkwang Medium"/>
              <a:ea typeface="Fahkwang Medium"/>
              <a:cs typeface="Fahkwang Medium"/>
              <a:sym typeface="Fahkwang Medium"/>
            </a:endParaRPr>
          </a:p>
        </p:txBody>
      </p:sp>
      <p:grpSp>
        <p:nvGrpSpPr>
          <p:cNvPr id="479" name="Google Shape;479;p13"/>
          <p:cNvGrpSpPr/>
          <p:nvPr/>
        </p:nvGrpSpPr>
        <p:grpSpPr>
          <a:xfrm rot="-1676720">
            <a:off x="135413" y="3347006"/>
            <a:ext cx="412841" cy="371506"/>
            <a:chOff x="2995750" y="2186550"/>
            <a:chExt cx="181525" cy="163350"/>
          </a:xfrm>
        </p:grpSpPr>
        <p:sp>
          <p:nvSpPr>
            <p:cNvPr id="480" name="Google Shape;480;p13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13"/>
          <p:cNvSpPr/>
          <p:nvPr/>
        </p:nvSpPr>
        <p:spPr>
          <a:xfrm rot="-779224">
            <a:off x="2016003" y="46306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08" y="1329540"/>
            <a:ext cx="2620946" cy="347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8016" y="1329540"/>
            <a:ext cx="1791443" cy="347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8852" y="1329864"/>
            <a:ext cx="1795239" cy="34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43484" y="1301379"/>
            <a:ext cx="1830613" cy="353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4"/>
          <p:cNvSpPr txBox="1"/>
          <p:nvPr>
            <p:ph type="title"/>
          </p:nvPr>
        </p:nvSpPr>
        <p:spPr>
          <a:xfrm>
            <a:off x="144108" y="188917"/>
            <a:ext cx="860974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Propuesta UML Caso de Proyecto.</a:t>
            </a:r>
            <a:endParaRPr/>
          </a:p>
        </p:txBody>
      </p:sp>
      <p:sp>
        <p:nvSpPr>
          <p:cNvPr id="493" name="Google Shape;493;p14"/>
          <p:cNvSpPr txBox="1"/>
          <p:nvPr/>
        </p:nvSpPr>
        <p:spPr>
          <a:xfrm>
            <a:off x="317070" y="561982"/>
            <a:ext cx="4671782" cy="6869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rPr>
              <a:t>Diseño de Front-end.</a:t>
            </a:r>
            <a:endParaRPr b="0" i="0" sz="1800" u="none" cap="none" strike="noStrike">
              <a:solidFill>
                <a:schemeClr val="lt1"/>
              </a:solidFill>
              <a:latin typeface="Fahkwang Medium"/>
              <a:ea typeface="Fahkwang Medium"/>
              <a:cs typeface="Fahkwang Medium"/>
              <a:sym typeface="Fahkwang Medium"/>
            </a:endParaRPr>
          </a:p>
        </p:txBody>
      </p:sp>
      <p:grpSp>
        <p:nvGrpSpPr>
          <p:cNvPr id="494" name="Google Shape;494;p14"/>
          <p:cNvGrpSpPr/>
          <p:nvPr/>
        </p:nvGrpSpPr>
        <p:grpSpPr>
          <a:xfrm rot="-1676720">
            <a:off x="135413" y="3347006"/>
            <a:ext cx="412841" cy="371506"/>
            <a:chOff x="2995750" y="2186550"/>
            <a:chExt cx="181525" cy="163350"/>
          </a:xfrm>
        </p:grpSpPr>
        <p:sp>
          <p:nvSpPr>
            <p:cNvPr id="495" name="Google Shape;495;p14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14"/>
          <p:cNvSpPr/>
          <p:nvPr/>
        </p:nvSpPr>
        <p:spPr>
          <a:xfrm rot="-779224">
            <a:off x="2016003" y="46306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516" y="1463636"/>
            <a:ext cx="3261895" cy="311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8852" y="1204680"/>
            <a:ext cx="1850772" cy="357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15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506" name="Google Shape;506;p15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15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5"/>
          <p:cNvSpPr txBox="1"/>
          <p:nvPr>
            <p:ph type="title"/>
          </p:nvPr>
        </p:nvSpPr>
        <p:spPr>
          <a:xfrm>
            <a:off x="720000" y="305846"/>
            <a:ext cx="7704000" cy="1139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/>
              <a:t>Estandares y criterios de Calidad pruebas y técnicas de pruebas.</a:t>
            </a:r>
            <a:endParaRPr sz="2400"/>
          </a:p>
        </p:txBody>
      </p:sp>
      <p:grpSp>
        <p:nvGrpSpPr>
          <p:cNvPr id="511" name="Google Shape;511;p15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512" name="Google Shape;512;p15"/>
            <p:cNvSpPr/>
            <p:nvPr/>
          </p:nvSpPr>
          <p:spPr>
            <a:xfrm>
              <a:off x="4758925" y="3489300"/>
              <a:ext cx="134400" cy="168775"/>
            </a:xfrm>
            <a:custGeom>
              <a:rect b="b" l="l" r="r" t="t"/>
              <a:pathLst>
                <a:path extrusionOk="0" h="6751" w="5376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892575" y="3489300"/>
              <a:ext cx="134550" cy="168775"/>
            </a:xfrm>
            <a:custGeom>
              <a:rect b="b" l="l" r="r" t="t"/>
              <a:pathLst>
                <a:path extrusionOk="0" h="6751" w="5382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861700" y="3652500"/>
              <a:ext cx="45500" cy="218100"/>
            </a:xfrm>
            <a:custGeom>
              <a:rect b="b" l="l" r="r" t="t"/>
              <a:pathLst>
                <a:path extrusionOk="0" h="8724" w="182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82950" y="3662850"/>
              <a:ext cx="41425" cy="218100"/>
            </a:xfrm>
            <a:custGeom>
              <a:rect b="b" l="l" r="r" t="t"/>
              <a:pathLst>
                <a:path extrusionOk="0" h="8724" w="1657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80925" y="3786300"/>
              <a:ext cx="27175" cy="151775"/>
            </a:xfrm>
            <a:custGeom>
              <a:rect b="b" l="l" r="r" t="t"/>
              <a:pathLst>
                <a:path extrusionOk="0" h="6071" w="1087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4865200" y="3871500"/>
              <a:ext cx="59725" cy="12975"/>
            </a:xfrm>
            <a:custGeom>
              <a:rect b="b" l="l" r="r" t="t"/>
              <a:pathLst>
                <a:path extrusionOk="0" h="519" w="238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874825" y="3934350"/>
              <a:ext cx="42150" cy="9275"/>
            </a:xfrm>
            <a:custGeom>
              <a:rect b="b" l="l" r="r" t="t"/>
              <a:pathLst>
                <a:path extrusionOk="0" h="371" w="1686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848750" y="3652500"/>
              <a:ext cx="90600" cy="16850"/>
            </a:xfrm>
            <a:custGeom>
              <a:rect b="b" l="l" r="r" t="t"/>
              <a:pathLst>
                <a:path extrusionOk="0" h="674" w="362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4888675" y="38162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4889225" y="376985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4889600" y="37236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890150" y="36774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4752100" y="3478025"/>
              <a:ext cx="280575" cy="31450"/>
            </a:xfrm>
            <a:custGeom>
              <a:rect b="b" l="l" r="r" t="t"/>
              <a:pathLst>
                <a:path extrusionOk="0" h="1258" w="11223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826025" y="3620525"/>
              <a:ext cx="54925" cy="298500"/>
            </a:xfrm>
            <a:custGeom>
              <a:rect b="b" l="l" r="r" t="t"/>
              <a:pathLst>
                <a:path extrusionOk="0" fill="none" h="11940" w="2197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801825" y="3529950"/>
              <a:ext cx="186125" cy="25"/>
            </a:xfrm>
            <a:custGeom>
              <a:rect b="b" l="l" r="r" t="t"/>
              <a:pathLst>
                <a:path extrusionOk="0" fill="none" h="1" w="7445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814375" y="3544750"/>
              <a:ext cx="160650" cy="25"/>
            </a:xfrm>
            <a:custGeom>
              <a:rect b="b" l="l" r="r" t="t"/>
              <a:pathLst>
                <a:path extrusionOk="0" fill="none" h="1" w="6426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15"/>
          <p:cNvSpPr txBox="1"/>
          <p:nvPr/>
        </p:nvSpPr>
        <p:spPr>
          <a:xfrm>
            <a:off x="168108" y="1445781"/>
            <a:ext cx="8671092" cy="302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- ISO/IEC 25010: Evalúa la calidad en funcionalidad, seguridad y eficiencia del sistema.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- IEEE 1471-2000: Define cómo representar las vistas arquitectónicas y los stakeholders.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- Modelo 4+1 de Kruchten: Estructura en vistas lógicas, físicas, de procesos y de despliegue para entender la arquitectura.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Fahkwang"/>
              <a:ea typeface="Fahkwang"/>
              <a:cs typeface="Fahkwang"/>
              <a:sym typeface="Fahkwang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Fahkwang"/>
              <a:ea typeface="Fahkwang"/>
              <a:cs typeface="Fahkwang"/>
              <a:sym typeface="Fahkwang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Criterios de Calidad Específicos: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- Disponibilidad 24/7: Garantizar alta disponibilidad y redundancia.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- Respuesta rápida: Tiempos de transacción de menos de 2 segundos.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- Seguridad robusta: Uso de cifrado AES-256 y autenticación segura.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534" name="Google Shape;534;p16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16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6"/>
          <p:cNvSpPr txBox="1"/>
          <p:nvPr>
            <p:ph type="title"/>
          </p:nvPr>
        </p:nvSpPr>
        <p:spPr>
          <a:xfrm>
            <a:off x="0" y="0"/>
            <a:ext cx="3961728" cy="733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/>
              <a:t>Roadmap – Trello </a:t>
            </a:r>
            <a:br>
              <a:rPr lang="en" sz="1600"/>
            </a:br>
            <a:r>
              <a:rPr lang="en" sz="1600"/>
              <a:t>Principales Entregables FASE 2.</a:t>
            </a:r>
            <a:endParaRPr sz="1600"/>
          </a:p>
        </p:txBody>
      </p:sp>
      <p:grpSp>
        <p:nvGrpSpPr>
          <p:cNvPr id="539" name="Google Shape;539;p16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540" name="Google Shape;540;p16"/>
            <p:cNvSpPr/>
            <p:nvPr/>
          </p:nvSpPr>
          <p:spPr>
            <a:xfrm>
              <a:off x="4758925" y="3489300"/>
              <a:ext cx="134400" cy="168775"/>
            </a:xfrm>
            <a:custGeom>
              <a:rect b="b" l="l" r="r" t="t"/>
              <a:pathLst>
                <a:path extrusionOk="0" h="6751" w="5376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892575" y="3489300"/>
              <a:ext cx="134550" cy="168775"/>
            </a:xfrm>
            <a:custGeom>
              <a:rect b="b" l="l" r="r" t="t"/>
              <a:pathLst>
                <a:path extrusionOk="0" h="6751" w="5382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4861700" y="3652500"/>
              <a:ext cx="45500" cy="218100"/>
            </a:xfrm>
            <a:custGeom>
              <a:rect b="b" l="l" r="r" t="t"/>
              <a:pathLst>
                <a:path extrusionOk="0" h="8724" w="182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4882950" y="3662850"/>
              <a:ext cx="41425" cy="218100"/>
            </a:xfrm>
            <a:custGeom>
              <a:rect b="b" l="l" r="r" t="t"/>
              <a:pathLst>
                <a:path extrusionOk="0" h="8724" w="1657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880925" y="3786300"/>
              <a:ext cx="27175" cy="151775"/>
            </a:xfrm>
            <a:custGeom>
              <a:rect b="b" l="l" r="r" t="t"/>
              <a:pathLst>
                <a:path extrusionOk="0" h="6071" w="1087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4865200" y="3871500"/>
              <a:ext cx="59725" cy="12975"/>
            </a:xfrm>
            <a:custGeom>
              <a:rect b="b" l="l" r="r" t="t"/>
              <a:pathLst>
                <a:path extrusionOk="0" h="519" w="238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874825" y="3934350"/>
              <a:ext cx="42150" cy="9275"/>
            </a:xfrm>
            <a:custGeom>
              <a:rect b="b" l="l" r="r" t="t"/>
              <a:pathLst>
                <a:path extrusionOk="0" h="371" w="1686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848750" y="3652500"/>
              <a:ext cx="90600" cy="16850"/>
            </a:xfrm>
            <a:custGeom>
              <a:rect b="b" l="l" r="r" t="t"/>
              <a:pathLst>
                <a:path extrusionOk="0" h="674" w="362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888675" y="38162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4889225" y="376985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4889600" y="37236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4890150" y="36774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4752100" y="3478025"/>
              <a:ext cx="280575" cy="31450"/>
            </a:xfrm>
            <a:custGeom>
              <a:rect b="b" l="l" r="r" t="t"/>
              <a:pathLst>
                <a:path extrusionOk="0" h="1258" w="11223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4826025" y="3620525"/>
              <a:ext cx="54925" cy="298500"/>
            </a:xfrm>
            <a:custGeom>
              <a:rect b="b" l="l" r="r" t="t"/>
              <a:pathLst>
                <a:path extrusionOk="0" fill="none" h="11940" w="2197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4801825" y="3529950"/>
              <a:ext cx="186125" cy="25"/>
            </a:xfrm>
            <a:custGeom>
              <a:rect b="b" l="l" r="r" t="t"/>
              <a:pathLst>
                <a:path extrusionOk="0" fill="none" h="1" w="7445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4814375" y="3544750"/>
              <a:ext cx="160650" cy="25"/>
            </a:xfrm>
            <a:custGeom>
              <a:rect b="b" l="l" r="r" t="t"/>
              <a:pathLst>
                <a:path extrusionOk="0" fill="none" h="1" w="6426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6" name="Google Shape;5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855" y="823074"/>
            <a:ext cx="8008942" cy="402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17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562" name="Google Shape;562;p17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17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7"/>
          <p:cNvSpPr txBox="1"/>
          <p:nvPr>
            <p:ph type="title"/>
          </p:nvPr>
        </p:nvSpPr>
        <p:spPr>
          <a:xfrm>
            <a:off x="1737696" y="-26907"/>
            <a:ext cx="5668608" cy="569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/>
              <a:t>Demostración Funcional.</a:t>
            </a:r>
            <a:endParaRPr sz="2400"/>
          </a:p>
        </p:txBody>
      </p:sp>
      <p:grpSp>
        <p:nvGrpSpPr>
          <p:cNvPr id="567" name="Google Shape;567;p17"/>
          <p:cNvGrpSpPr/>
          <p:nvPr/>
        </p:nvGrpSpPr>
        <p:grpSpPr>
          <a:xfrm rot="-2700000">
            <a:off x="7724779" y="3459695"/>
            <a:ext cx="1256286" cy="2084743"/>
            <a:chOff x="4752100" y="3478025"/>
            <a:chExt cx="280575" cy="465600"/>
          </a:xfrm>
        </p:grpSpPr>
        <p:sp>
          <p:nvSpPr>
            <p:cNvPr id="568" name="Google Shape;568;p17"/>
            <p:cNvSpPr/>
            <p:nvPr/>
          </p:nvSpPr>
          <p:spPr>
            <a:xfrm>
              <a:off x="4758925" y="3489300"/>
              <a:ext cx="134400" cy="168775"/>
            </a:xfrm>
            <a:custGeom>
              <a:rect b="b" l="l" r="r" t="t"/>
              <a:pathLst>
                <a:path extrusionOk="0" h="6751" w="5376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892575" y="3489300"/>
              <a:ext cx="134550" cy="168775"/>
            </a:xfrm>
            <a:custGeom>
              <a:rect b="b" l="l" r="r" t="t"/>
              <a:pathLst>
                <a:path extrusionOk="0" h="6751" w="5382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861700" y="3652500"/>
              <a:ext cx="45500" cy="218100"/>
            </a:xfrm>
            <a:custGeom>
              <a:rect b="b" l="l" r="r" t="t"/>
              <a:pathLst>
                <a:path extrusionOk="0" h="8724" w="182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4882950" y="3662850"/>
              <a:ext cx="41425" cy="218100"/>
            </a:xfrm>
            <a:custGeom>
              <a:rect b="b" l="l" r="r" t="t"/>
              <a:pathLst>
                <a:path extrusionOk="0" h="8724" w="1657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4880925" y="3786300"/>
              <a:ext cx="27175" cy="151775"/>
            </a:xfrm>
            <a:custGeom>
              <a:rect b="b" l="l" r="r" t="t"/>
              <a:pathLst>
                <a:path extrusionOk="0" h="6071" w="1087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4865200" y="3871500"/>
              <a:ext cx="59725" cy="12975"/>
            </a:xfrm>
            <a:custGeom>
              <a:rect b="b" l="l" r="r" t="t"/>
              <a:pathLst>
                <a:path extrusionOk="0" h="519" w="238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4874825" y="3934350"/>
              <a:ext cx="42150" cy="9275"/>
            </a:xfrm>
            <a:custGeom>
              <a:rect b="b" l="l" r="r" t="t"/>
              <a:pathLst>
                <a:path extrusionOk="0" h="371" w="1686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4848750" y="3652500"/>
              <a:ext cx="90600" cy="16850"/>
            </a:xfrm>
            <a:custGeom>
              <a:rect b="b" l="l" r="r" t="t"/>
              <a:pathLst>
                <a:path extrusionOk="0" h="674" w="362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4888675" y="38162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4889225" y="376985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4889600" y="37236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4890150" y="36774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4752100" y="3478025"/>
              <a:ext cx="280575" cy="31450"/>
            </a:xfrm>
            <a:custGeom>
              <a:rect b="b" l="l" r="r" t="t"/>
              <a:pathLst>
                <a:path extrusionOk="0" h="1258" w="11223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4826025" y="3620525"/>
              <a:ext cx="54925" cy="298500"/>
            </a:xfrm>
            <a:custGeom>
              <a:rect b="b" l="l" r="r" t="t"/>
              <a:pathLst>
                <a:path extrusionOk="0" fill="none" h="11940" w="2197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4801825" y="3529950"/>
              <a:ext cx="186125" cy="25"/>
            </a:xfrm>
            <a:custGeom>
              <a:rect b="b" l="l" r="r" t="t"/>
              <a:pathLst>
                <a:path extrusionOk="0" fill="none" h="1" w="7445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4814375" y="3544750"/>
              <a:ext cx="160650" cy="25"/>
            </a:xfrm>
            <a:custGeom>
              <a:rect b="b" l="l" r="r" t="t"/>
              <a:pathLst>
                <a:path extrusionOk="0" fill="none" h="1" w="6426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4" name="Google Shape;5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861" y="465883"/>
            <a:ext cx="8075017" cy="454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8"/>
          <p:cNvSpPr/>
          <p:nvPr/>
        </p:nvSpPr>
        <p:spPr>
          <a:xfrm>
            <a:off x="7040388" y="2504454"/>
            <a:ext cx="2103557" cy="2638978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8"/>
          <p:cNvSpPr/>
          <p:nvPr/>
        </p:nvSpPr>
        <p:spPr>
          <a:xfrm rot="10800000">
            <a:off x="-46" y="-8"/>
            <a:ext cx="2103557" cy="2638978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18"/>
          <p:cNvGrpSpPr/>
          <p:nvPr/>
        </p:nvGrpSpPr>
        <p:grpSpPr>
          <a:xfrm flipH="1" rot="-7678740">
            <a:off x="6655662" y="225892"/>
            <a:ext cx="3731568" cy="1232555"/>
            <a:chOff x="-295975" y="3281013"/>
            <a:chExt cx="10437750" cy="1619300"/>
          </a:xfrm>
        </p:grpSpPr>
        <p:sp>
          <p:nvSpPr>
            <p:cNvPr id="592" name="Google Shape;592;p18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18"/>
          <p:cNvSpPr/>
          <p:nvPr/>
        </p:nvSpPr>
        <p:spPr>
          <a:xfrm>
            <a:off x="8632677" y="17598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18"/>
          <p:cNvGrpSpPr/>
          <p:nvPr/>
        </p:nvGrpSpPr>
        <p:grpSpPr>
          <a:xfrm>
            <a:off x="768739" y="1841449"/>
            <a:ext cx="412842" cy="371507"/>
            <a:chOff x="2995750" y="2186550"/>
            <a:chExt cx="181525" cy="163350"/>
          </a:xfrm>
        </p:grpSpPr>
        <p:sp>
          <p:nvSpPr>
            <p:cNvPr id="599" name="Google Shape;599;p18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18"/>
          <p:cNvGrpSpPr/>
          <p:nvPr/>
        </p:nvGrpSpPr>
        <p:grpSpPr>
          <a:xfrm flipH="1" rot="-614560">
            <a:off x="114729" y="2240163"/>
            <a:ext cx="1720880" cy="3167525"/>
            <a:chOff x="4595000" y="1688775"/>
            <a:chExt cx="385200" cy="709000"/>
          </a:xfrm>
        </p:grpSpPr>
        <p:sp>
          <p:nvSpPr>
            <p:cNvPr id="603" name="Google Shape;603;p18"/>
            <p:cNvSpPr/>
            <p:nvPr/>
          </p:nvSpPr>
          <p:spPr>
            <a:xfrm>
              <a:off x="4631600" y="1688775"/>
              <a:ext cx="348600" cy="709000"/>
            </a:xfrm>
            <a:custGeom>
              <a:rect b="b" l="l" r="r" t="t"/>
              <a:pathLst>
                <a:path extrusionOk="0" h="28360" w="13944">
                  <a:moveTo>
                    <a:pt x="13115" y="0"/>
                  </a:moveTo>
                  <a:cubicBezTo>
                    <a:pt x="10572" y="0"/>
                    <a:pt x="8509" y="2063"/>
                    <a:pt x="8502" y="4599"/>
                  </a:cubicBezTo>
                  <a:lnTo>
                    <a:pt x="8502" y="11955"/>
                  </a:lnTo>
                  <a:lnTo>
                    <a:pt x="8502" y="24338"/>
                  </a:lnTo>
                  <a:cubicBezTo>
                    <a:pt x="8502" y="24988"/>
                    <a:pt x="7970" y="25513"/>
                    <a:pt x="7327" y="25513"/>
                  </a:cubicBezTo>
                  <a:cubicBezTo>
                    <a:pt x="7009" y="25513"/>
                    <a:pt x="6713" y="25395"/>
                    <a:pt x="6491" y="25166"/>
                  </a:cubicBezTo>
                  <a:cubicBezTo>
                    <a:pt x="6269" y="24929"/>
                    <a:pt x="6151" y="24633"/>
                    <a:pt x="6159" y="24323"/>
                  </a:cubicBezTo>
                  <a:lnTo>
                    <a:pt x="6299" y="10824"/>
                  </a:lnTo>
                  <a:lnTo>
                    <a:pt x="0" y="10824"/>
                  </a:lnTo>
                  <a:cubicBezTo>
                    <a:pt x="0" y="10824"/>
                    <a:pt x="599" y="11348"/>
                    <a:pt x="1309" y="12413"/>
                  </a:cubicBezTo>
                  <a:cubicBezTo>
                    <a:pt x="2137" y="13648"/>
                    <a:pt x="3091" y="15599"/>
                    <a:pt x="3416" y="18268"/>
                  </a:cubicBezTo>
                  <a:lnTo>
                    <a:pt x="3320" y="24278"/>
                  </a:lnTo>
                  <a:cubicBezTo>
                    <a:pt x="3298" y="25358"/>
                    <a:pt x="3704" y="26385"/>
                    <a:pt x="4473" y="27162"/>
                  </a:cubicBezTo>
                  <a:cubicBezTo>
                    <a:pt x="5227" y="27938"/>
                    <a:pt x="6247" y="28359"/>
                    <a:pt x="7334" y="28359"/>
                  </a:cubicBezTo>
                  <a:cubicBezTo>
                    <a:pt x="9552" y="28359"/>
                    <a:pt x="11356" y="26555"/>
                    <a:pt x="11356" y="24338"/>
                  </a:cubicBezTo>
                  <a:lnTo>
                    <a:pt x="10136" y="3675"/>
                  </a:lnTo>
                  <a:cubicBezTo>
                    <a:pt x="10136" y="2706"/>
                    <a:pt x="10809" y="1117"/>
                    <a:pt x="12228" y="1117"/>
                  </a:cubicBezTo>
                  <a:lnTo>
                    <a:pt x="13943" y="1087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4664300" y="1998725"/>
              <a:ext cx="123500" cy="950"/>
            </a:xfrm>
            <a:custGeom>
              <a:rect b="b" l="l" r="r" t="t"/>
              <a:pathLst>
                <a:path extrusionOk="0" fill="none" h="38" w="4940">
                  <a:moveTo>
                    <a:pt x="4939" y="3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4842100" y="1908150"/>
              <a:ext cx="51975" cy="25"/>
            </a:xfrm>
            <a:custGeom>
              <a:rect b="b" l="l" r="r" t="t"/>
              <a:pathLst>
                <a:path extrusionOk="0" fill="none" h="1" w="2079">
                  <a:moveTo>
                    <a:pt x="1" y="1"/>
                  </a:moveTo>
                  <a:lnTo>
                    <a:pt x="2078" y="1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4727700" y="2304050"/>
              <a:ext cx="59350" cy="46775"/>
            </a:xfrm>
            <a:custGeom>
              <a:rect b="b" l="l" r="r" t="t"/>
              <a:pathLst>
                <a:path extrusionOk="0" fill="none" h="1871" w="2374">
                  <a:moveTo>
                    <a:pt x="2374" y="0"/>
                  </a:moveTo>
                  <a:cubicBezTo>
                    <a:pt x="1938" y="946"/>
                    <a:pt x="1028" y="1671"/>
                    <a:pt x="1" y="187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4595000" y="1944000"/>
              <a:ext cx="211450" cy="33850"/>
            </a:xfrm>
            <a:custGeom>
              <a:rect b="b" l="l" r="r" t="t"/>
              <a:pathLst>
                <a:path extrusionOk="0" h="1354" w="8458">
                  <a:moveTo>
                    <a:pt x="681" y="1"/>
                  </a:moveTo>
                  <a:cubicBezTo>
                    <a:pt x="311" y="1"/>
                    <a:pt x="1" y="304"/>
                    <a:pt x="1" y="674"/>
                  </a:cubicBezTo>
                  <a:cubicBezTo>
                    <a:pt x="1" y="1043"/>
                    <a:pt x="311" y="1354"/>
                    <a:pt x="681" y="1354"/>
                  </a:cubicBezTo>
                  <a:lnTo>
                    <a:pt x="7778" y="1354"/>
                  </a:lnTo>
                  <a:cubicBezTo>
                    <a:pt x="8155" y="1354"/>
                    <a:pt x="8458" y="1043"/>
                    <a:pt x="8451" y="674"/>
                  </a:cubicBezTo>
                  <a:cubicBezTo>
                    <a:pt x="8451" y="304"/>
                    <a:pt x="8147" y="1"/>
                    <a:pt x="7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4799775" y="17658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81" y="0"/>
                  </a:moveTo>
                  <a:cubicBezTo>
                    <a:pt x="304" y="0"/>
                    <a:pt x="1" y="311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11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4799775" y="18116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81" y="1"/>
                  </a:moveTo>
                  <a:cubicBezTo>
                    <a:pt x="304" y="1"/>
                    <a:pt x="1" y="304"/>
                    <a:pt x="1" y="681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50"/>
                    <a:pt x="1368" y="681"/>
                  </a:cubicBezTo>
                  <a:cubicBezTo>
                    <a:pt x="1368" y="304"/>
                    <a:pt x="1058" y="1"/>
                    <a:pt x="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799775" y="18571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81" y="0"/>
                  </a:moveTo>
                  <a:cubicBezTo>
                    <a:pt x="304" y="0"/>
                    <a:pt x="1" y="303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03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4812725" y="2013500"/>
              <a:ext cx="42525" cy="42525"/>
            </a:xfrm>
            <a:custGeom>
              <a:rect b="b" l="l" r="r" t="t"/>
              <a:pathLst>
                <a:path extrusionOk="0" h="1701" w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24"/>
                    <a:pt x="1701" y="851"/>
                  </a:cubicBezTo>
                  <a:cubicBezTo>
                    <a:pt x="1701" y="392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4812725" y="2070800"/>
              <a:ext cx="42525" cy="42525"/>
            </a:xfrm>
            <a:custGeom>
              <a:rect b="b" l="l" r="r" t="t"/>
              <a:pathLst>
                <a:path extrusionOk="0" h="1701" w="1701">
                  <a:moveTo>
                    <a:pt x="850" y="0"/>
                  </a:moveTo>
                  <a:cubicBezTo>
                    <a:pt x="385" y="0"/>
                    <a:pt x="0" y="385"/>
                    <a:pt x="0" y="851"/>
                  </a:cubicBezTo>
                  <a:cubicBezTo>
                    <a:pt x="0" y="1316"/>
                    <a:pt x="377" y="1701"/>
                    <a:pt x="850" y="1701"/>
                  </a:cubicBezTo>
                  <a:cubicBezTo>
                    <a:pt x="1316" y="1701"/>
                    <a:pt x="1701" y="1316"/>
                    <a:pt x="1701" y="851"/>
                  </a:cubicBezTo>
                  <a:cubicBezTo>
                    <a:pt x="1701" y="392"/>
                    <a:pt x="1316" y="0"/>
                    <a:pt x="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4812725" y="2127900"/>
              <a:ext cx="42525" cy="42550"/>
            </a:xfrm>
            <a:custGeom>
              <a:rect b="b" l="l" r="r" t="t"/>
              <a:pathLst>
                <a:path extrusionOk="0" h="1702" w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17"/>
                    <a:pt x="1701" y="851"/>
                  </a:cubicBezTo>
                  <a:cubicBezTo>
                    <a:pt x="1701" y="393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4833975" y="2217350"/>
              <a:ext cx="86325" cy="9650"/>
            </a:xfrm>
            <a:custGeom>
              <a:rect b="b" l="l" r="r" t="t"/>
              <a:pathLst>
                <a:path extrusionOk="0" h="386" w="3453">
                  <a:moveTo>
                    <a:pt x="193" y="1"/>
                  </a:moveTo>
                  <a:cubicBezTo>
                    <a:pt x="89" y="1"/>
                    <a:pt x="0" y="82"/>
                    <a:pt x="0" y="193"/>
                  </a:cubicBezTo>
                  <a:cubicBezTo>
                    <a:pt x="0" y="297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304"/>
                    <a:pt x="3446" y="193"/>
                  </a:cubicBezTo>
                  <a:cubicBezTo>
                    <a:pt x="3446" y="90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4833975" y="2227350"/>
              <a:ext cx="86325" cy="9625"/>
            </a:xfrm>
            <a:custGeom>
              <a:rect b="b" l="l" r="r" t="t"/>
              <a:pathLst>
                <a:path extrusionOk="0" h="385" w="3453">
                  <a:moveTo>
                    <a:pt x="193" y="0"/>
                  </a:moveTo>
                  <a:cubicBezTo>
                    <a:pt x="89" y="0"/>
                    <a:pt x="0" y="81"/>
                    <a:pt x="0" y="192"/>
                  </a:cubicBezTo>
                  <a:cubicBezTo>
                    <a:pt x="0" y="296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296"/>
                    <a:pt x="3446" y="192"/>
                  </a:cubicBezTo>
                  <a:cubicBezTo>
                    <a:pt x="3446" y="89"/>
                    <a:pt x="3364" y="0"/>
                    <a:pt x="3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4833975" y="2237125"/>
              <a:ext cx="86325" cy="9825"/>
            </a:xfrm>
            <a:custGeom>
              <a:rect b="b" l="l" r="r" t="t"/>
              <a:pathLst>
                <a:path extrusionOk="0" h="393" w="3453">
                  <a:moveTo>
                    <a:pt x="193" y="1"/>
                  </a:moveTo>
                  <a:cubicBezTo>
                    <a:pt x="89" y="1"/>
                    <a:pt x="0" y="90"/>
                    <a:pt x="0" y="201"/>
                  </a:cubicBezTo>
                  <a:cubicBezTo>
                    <a:pt x="0" y="297"/>
                    <a:pt x="82" y="393"/>
                    <a:pt x="193" y="393"/>
                  </a:cubicBezTo>
                  <a:lnTo>
                    <a:pt x="3253" y="393"/>
                  </a:lnTo>
                  <a:cubicBezTo>
                    <a:pt x="3364" y="393"/>
                    <a:pt x="3453" y="297"/>
                    <a:pt x="3446" y="201"/>
                  </a:cubicBezTo>
                  <a:cubicBezTo>
                    <a:pt x="3446" y="97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4713650" y="2217350"/>
              <a:ext cx="86150" cy="9650"/>
            </a:xfrm>
            <a:custGeom>
              <a:rect b="b" l="l" r="r" t="t"/>
              <a:pathLst>
                <a:path extrusionOk="0" h="386" w="3446">
                  <a:moveTo>
                    <a:pt x="193" y="1"/>
                  </a:moveTo>
                  <a:cubicBezTo>
                    <a:pt x="89" y="1"/>
                    <a:pt x="1" y="82"/>
                    <a:pt x="1" y="193"/>
                  </a:cubicBezTo>
                  <a:cubicBezTo>
                    <a:pt x="1" y="297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304"/>
                    <a:pt x="3446" y="193"/>
                  </a:cubicBezTo>
                  <a:cubicBezTo>
                    <a:pt x="3446" y="90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4713650" y="2227350"/>
              <a:ext cx="86150" cy="9625"/>
            </a:xfrm>
            <a:custGeom>
              <a:rect b="b" l="l" r="r" t="t"/>
              <a:pathLst>
                <a:path extrusionOk="0" h="385" w="3446">
                  <a:moveTo>
                    <a:pt x="193" y="0"/>
                  </a:moveTo>
                  <a:cubicBezTo>
                    <a:pt x="89" y="0"/>
                    <a:pt x="1" y="81"/>
                    <a:pt x="1" y="192"/>
                  </a:cubicBezTo>
                  <a:cubicBezTo>
                    <a:pt x="1" y="296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296"/>
                    <a:pt x="3446" y="192"/>
                  </a:cubicBezTo>
                  <a:cubicBezTo>
                    <a:pt x="3446" y="89"/>
                    <a:pt x="3364" y="0"/>
                    <a:pt x="3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4713650" y="2237125"/>
              <a:ext cx="86150" cy="9825"/>
            </a:xfrm>
            <a:custGeom>
              <a:rect b="b" l="l" r="r" t="t"/>
              <a:pathLst>
                <a:path extrusionOk="0" h="393" w="3446">
                  <a:moveTo>
                    <a:pt x="193" y="1"/>
                  </a:moveTo>
                  <a:cubicBezTo>
                    <a:pt x="89" y="1"/>
                    <a:pt x="1" y="90"/>
                    <a:pt x="1" y="201"/>
                  </a:cubicBezTo>
                  <a:cubicBezTo>
                    <a:pt x="1" y="297"/>
                    <a:pt x="82" y="393"/>
                    <a:pt x="193" y="393"/>
                  </a:cubicBezTo>
                  <a:lnTo>
                    <a:pt x="3246" y="393"/>
                  </a:lnTo>
                  <a:cubicBezTo>
                    <a:pt x="3350" y="393"/>
                    <a:pt x="3446" y="297"/>
                    <a:pt x="3446" y="201"/>
                  </a:cubicBezTo>
                  <a:cubicBezTo>
                    <a:pt x="3446" y="97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4821950" y="1783225"/>
              <a:ext cx="54750" cy="7400"/>
            </a:xfrm>
            <a:custGeom>
              <a:rect b="b" l="l" r="r" t="t"/>
              <a:pathLst>
                <a:path extrusionOk="0" h="296" w="2190">
                  <a:moveTo>
                    <a:pt x="149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9" y="296"/>
                  </a:cubicBezTo>
                  <a:lnTo>
                    <a:pt x="2041" y="296"/>
                  </a:lnTo>
                  <a:cubicBezTo>
                    <a:pt x="2123" y="296"/>
                    <a:pt x="2189" y="229"/>
                    <a:pt x="2189" y="148"/>
                  </a:cubicBezTo>
                  <a:cubicBezTo>
                    <a:pt x="2189" y="67"/>
                    <a:pt x="2123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4821950" y="1824975"/>
              <a:ext cx="54750" cy="7425"/>
            </a:xfrm>
            <a:custGeom>
              <a:rect b="b" l="l" r="r" t="t"/>
              <a:pathLst>
                <a:path extrusionOk="0" h="297" w="2190">
                  <a:moveTo>
                    <a:pt x="149" y="1"/>
                  </a:moveTo>
                  <a:cubicBezTo>
                    <a:pt x="67" y="1"/>
                    <a:pt x="1" y="67"/>
                    <a:pt x="1" y="149"/>
                  </a:cubicBezTo>
                  <a:cubicBezTo>
                    <a:pt x="1" y="237"/>
                    <a:pt x="67" y="297"/>
                    <a:pt x="149" y="297"/>
                  </a:cubicBezTo>
                  <a:lnTo>
                    <a:pt x="2041" y="297"/>
                  </a:lnTo>
                  <a:cubicBezTo>
                    <a:pt x="2123" y="297"/>
                    <a:pt x="2189" y="237"/>
                    <a:pt x="2189" y="149"/>
                  </a:cubicBezTo>
                  <a:cubicBezTo>
                    <a:pt x="2189" y="67"/>
                    <a:pt x="2123" y="1"/>
                    <a:pt x="2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4834900" y="2031425"/>
              <a:ext cx="40875" cy="7425"/>
            </a:xfrm>
            <a:custGeom>
              <a:rect b="b" l="l" r="r" t="t"/>
              <a:pathLst>
                <a:path extrusionOk="0" h="297" w="1635">
                  <a:moveTo>
                    <a:pt x="148" y="1"/>
                  </a:moveTo>
                  <a:cubicBezTo>
                    <a:pt x="67" y="1"/>
                    <a:pt x="0" y="60"/>
                    <a:pt x="0" y="149"/>
                  </a:cubicBezTo>
                  <a:cubicBezTo>
                    <a:pt x="0" y="230"/>
                    <a:pt x="60" y="296"/>
                    <a:pt x="148" y="296"/>
                  </a:cubicBezTo>
                  <a:lnTo>
                    <a:pt x="1486" y="296"/>
                  </a:lnTo>
                  <a:cubicBezTo>
                    <a:pt x="1568" y="296"/>
                    <a:pt x="1634" y="222"/>
                    <a:pt x="1634" y="149"/>
                  </a:cubicBezTo>
                  <a:cubicBezTo>
                    <a:pt x="1634" y="60"/>
                    <a:pt x="1568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4842475" y="2145475"/>
              <a:ext cx="41250" cy="7400"/>
            </a:xfrm>
            <a:custGeom>
              <a:rect b="b" l="l" r="r" t="t"/>
              <a:pathLst>
                <a:path extrusionOk="0" h="296" w="1650">
                  <a:moveTo>
                    <a:pt x="148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29"/>
                    <a:pt x="1634" y="148"/>
                  </a:cubicBezTo>
                  <a:cubicBezTo>
                    <a:pt x="1634" y="67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4821773" y="1866563"/>
              <a:ext cx="55100" cy="7425"/>
            </a:xfrm>
            <a:custGeom>
              <a:rect b="b" l="l" r="r" t="t"/>
              <a:pathLst>
                <a:path extrusionOk="0" h="297" w="2204"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cubicBezTo>
                    <a:pt x="0" y="230"/>
                    <a:pt x="67" y="296"/>
                    <a:pt x="148" y="296"/>
                  </a:cubicBezTo>
                  <a:lnTo>
                    <a:pt x="2041" y="296"/>
                  </a:lnTo>
                  <a:cubicBezTo>
                    <a:pt x="2129" y="296"/>
                    <a:pt x="2203" y="230"/>
                    <a:pt x="2188" y="148"/>
                  </a:cubicBezTo>
                  <a:cubicBezTo>
                    <a:pt x="2188" y="67"/>
                    <a:pt x="2129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4842475" y="2088725"/>
              <a:ext cx="41250" cy="7425"/>
            </a:xfrm>
            <a:custGeom>
              <a:rect b="b" l="l" r="r" t="t"/>
              <a:pathLst>
                <a:path extrusionOk="0" h="297" w="1650">
                  <a:moveTo>
                    <a:pt x="148" y="0"/>
                  </a:moveTo>
                  <a:cubicBezTo>
                    <a:pt x="67" y="0"/>
                    <a:pt x="1" y="60"/>
                    <a:pt x="1" y="148"/>
                  </a:cubicBezTo>
                  <a:cubicBezTo>
                    <a:pt x="1" y="230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30"/>
                    <a:pt x="1634" y="148"/>
                  </a:cubicBezTo>
                  <a:cubicBezTo>
                    <a:pt x="1634" y="60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4863000" y="2004075"/>
              <a:ext cx="31075" cy="319025"/>
            </a:xfrm>
            <a:custGeom>
              <a:rect b="b" l="l" r="r" t="t"/>
              <a:pathLst>
                <a:path extrusionOk="0" fill="none" h="12761" w="1243">
                  <a:moveTo>
                    <a:pt x="621" y="12761"/>
                  </a:moveTo>
                  <a:lnTo>
                    <a:pt x="621" y="12761"/>
                  </a:lnTo>
                  <a:cubicBezTo>
                    <a:pt x="281" y="12761"/>
                    <a:pt x="0" y="12487"/>
                    <a:pt x="0" y="12147"/>
                  </a:cubicBezTo>
                  <a:lnTo>
                    <a:pt x="0" y="622"/>
                  </a:lnTo>
                  <a:cubicBezTo>
                    <a:pt x="0" y="282"/>
                    <a:pt x="281" y="1"/>
                    <a:pt x="621" y="1"/>
                  </a:cubicBezTo>
                  <a:lnTo>
                    <a:pt x="621" y="1"/>
                  </a:lnTo>
                  <a:cubicBezTo>
                    <a:pt x="961" y="1"/>
                    <a:pt x="1242" y="282"/>
                    <a:pt x="1242" y="622"/>
                  </a:cubicBezTo>
                  <a:lnTo>
                    <a:pt x="1242" y="12147"/>
                  </a:lnTo>
                  <a:cubicBezTo>
                    <a:pt x="1242" y="12480"/>
                    <a:pt x="961" y="12761"/>
                    <a:pt x="621" y="1276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8"/>
          <p:cNvGrpSpPr/>
          <p:nvPr/>
        </p:nvGrpSpPr>
        <p:grpSpPr>
          <a:xfrm>
            <a:off x="7404887" y="3765770"/>
            <a:ext cx="1025885" cy="1247646"/>
            <a:chOff x="4776300" y="2720150"/>
            <a:chExt cx="269700" cy="328000"/>
          </a:xfrm>
        </p:grpSpPr>
        <p:sp>
          <p:nvSpPr>
            <p:cNvPr id="628" name="Google Shape;628;p18"/>
            <p:cNvSpPr/>
            <p:nvPr/>
          </p:nvSpPr>
          <p:spPr>
            <a:xfrm>
              <a:off x="4883325" y="2849625"/>
              <a:ext cx="162675" cy="198525"/>
            </a:xfrm>
            <a:custGeom>
              <a:rect b="b" l="l" r="r" t="t"/>
              <a:pathLst>
                <a:path extrusionOk="0" h="7941" w="6507">
                  <a:moveTo>
                    <a:pt x="2137" y="1"/>
                  </a:moveTo>
                  <a:cubicBezTo>
                    <a:pt x="2070" y="208"/>
                    <a:pt x="1723" y="378"/>
                    <a:pt x="1531" y="393"/>
                  </a:cubicBezTo>
                  <a:cubicBezTo>
                    <a:pt x="1525" y="393"/>
                    <a:pt x="1520" y="393"/>
                    <a:pt x="1514" y="393"/>
                  </a:cubicBezTo>
                  <a:cubicBezTo>
                    <a:pt x="1327" y="393"/>
                    <a:pt x="1156" y="285"/>
                    <a:pt x="971" y="285"/>
                  </a:cubicBezTo>
                  <a:cubicBezTo>
                    <a:pt x="950" y="285"/>
                    <a:pt x="930" y="286"/>
                    <a:pt x="910" y="289"/>
                  </a:cubicBezTo>
                  <a:cubicBezTo>
                    <a:pt x="910" y="289"/>
                    <a:pt x="910" y="289"/>
                    <a:pt x="911" y="289"/>
                  </a:cubicBezTo>
                  <a:cubicBezTo>
                    <a:pt x="989" y="289"/>
                    <a:pt x="769" y="1095"/>
                    <a:pt x="725" y="1154"/>
                  </a:cubicBezTo>
                  <a:cubicBezTo>
                    <a:pt x="588" y="1373"/>
                    <a:pt x="337" y="1580"/>
                    <a:pt x="66" y="1580"/>
                  </a:cubicBezTo>
                  <a:cubicBezTo>
                    <a:pt x="44" y="1580"/>
                    <a:pt x="22" y="1578"/>
                    <a:pt x="0" y="1575"/>
                  </a:cubicBezTo>
                  <a:lnTo>
                    <a:pt x="0" y="1575"/>
                  </a:lnTo>
                  <a:cubicBezTo>
                    <a:pt x="3490" y="2063"/>
                    <a:pt x="2048" y="7305"/>
                    <a:pt x="5612" y="7941"/>
                  </a:cubicBezTo>
                  <a:cubicBezTo>
                    <a:pt x="6506" y="4407"/>
                    <a:pt x="1139" y="3394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4947450" y="2937975"/>
              <a:ext cx="88750" cy="110000"/>
            </a:xfrm>
            <a:custGeom>
              <a:rect b="b" l="l" r="r" t="t"/>
              <a:pathLst>
                <a:path extrusionOk="0" h="4400" w="3550">
                  <a:moveTo>
                    <a:pt x="903" y="1"/>
                  </a:moveTo>
                  <a:lnTo>
                    <a:pt x="1" y="577"/>
                  </a:lnTo>
                  <a:cubicBezTo>
                    <a:pt x="607" y="2196"/>
                    <a:pt x="1021" y="4037"/>
                    <a:pt x="3047" y="4399"/>
                  </a:cubicBezTo>
                  <a:cubicBezTo>
                    <a:pt x="3549" y="2440"/>
                    <a:pt x="2115" y="1243"/>
                    <a:pt x="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4777425" y="2720150"/>
              <a:ext cx="173925" cy="174050"/>
            </a:xfrm>
            <a:custGeom>
              <a:rect b="b" l="l" r="r" t="t"/>
              <a:pathLst>
                <a:path extrusionOk="0" h="6962" w="6957">
                  <a:moveTo>
                    <a:pt x="3450" y="1"/>
                  </a:moveTo>
                  <a:cubicBezTo>
                    <a:pt x="3264" y="1"/>
                    <a:pt x="3077" y="16"/>
                    <a:pt x="2891" y="49"/>
                  </a:cubicBezTo>
                  <a:cubicBezTo>
                    <a:pt x="2758" y="79"/>
                    <a:pt x="2632" y="108"/>
                    <a:pt x="2499" y="145"/>
                  </a:cubicBezTo>
                  <a:cubicBezTo>
                    <a:pt x="2196" y="227"/>
                    <a:pt x="1900" y="367"/>
                    <a:pt x="1612" y="544"/>
                  </a:cubicBezTo>
                  <a:cubicBezTo>
                    <a:pt x="1242" y="781"/>
                    <a:pt x="932" y="1077"/>
                    <a:pt x="680" y="1409"/>
                  </a:cubicBezTo>
                  <a:cubicBezTo>
                    <a:pt x="266" y="1971"/>
                    <a:pt x="37" y="2659"/>
                    <a:pt x="8" y="3354"/>
                  </a:cubicBezTo>
                  <a:lnTo>
                    <a:pt x="8" y="3442"/>
                  </a:lnTo>
                  <a:cubicBezTo>
                    <a:pt x="0" y="4041"/>
                    <a:pt x="148" y="4655"/>
                    <a:pt x="459" y="5209"/>
                  </a:cubicBezTo>
                  <a:lnTo>
                    <a:pt x="540" y="5350"/>
                  </a:lnTo>
                  <a:cubicBezTo>
                    <a:pt x="725" y="5646"/>
                    <a:pt x="961" y="5890"/>
                    <a:pt x="1205" y="6111"/>
                  </a:cubicBezTo>
                  <a:cubicBezTo>
                    <a:pt x="1272" y="6170"/>
                    <a:pt x="1338" y="6222"/>
                    <a:pt x="1412" y="6281"/>
                  </a:cubicBezTo>
                  <a:cubicBezTo>
                    <a:pt x="1531" y="6363"/>
                    <a:pt x="1664" y="6444"/>
                    <a:pt x="1789" y="6518"/>
                  </a:cubicBezTo>
                  <a:cubicBezTo>
                    <a:pt x="1826" y="6540"/>
                    <a:pt x="1856" y="6555"/>
                    <a:pt x="1893" y="6577"/>
                  </a:cubicBezTo>
                  <a:cubicBezTo>
                    <a:pt x="1922" y="6592"/>
                    <a:pt x="1959" y="6614"/>
                    <a:pt x="1996" y="6629"/>
                  </a:cubicBezTo>
                  <a:cubicBezTo>
                    <a:pt x="2019" y="6651"/>
                    <a:pt x="2055" y="6658"/>
                    <a:pt x="2092" y="6673"/>
                  </a:cubicBezTo>
                  <a:cubicBezTo>
                    <a:pt x="2129" y="6695"/>
                    <a:pt x="2159" y="6718"/>
                    <a:pt x="2196" y="6725"/>
                  </a:cubicBezTo>
                  <a:lnTo>
                    <a:pt x="2218" y="6725"/>
                  </a:lnTo>
                  <a:cubicBezTo>
                    <a:pt x="2226" y="6732"/>
                    <a:pt x="2226" y="6732"/>
                    <a:pt x="2233" y="6732"/>
                  </a:cubicBezTo>
                  <a:lnTo>
                    <a:pt x="2240" y="6732"/>
                  </a:lnTo>
                  <a:cubicBezTo>
                    <a:pt x="2270" y="6747"/>
                    <a:pt x="2307" y="6762"/>
                    <a:pt x="2336" y="6769"/>
                  </a:cubicBezTo>
                  <a:lnTo>
                    <a:pt x="2418" y="6799"/>
                  </a:lnTo>
                  <a:cubicBezTo>
                    <a:pt x="2455" y="6814"/>
                    <a:pt x="2492" y="6828"/>
                    <a:pt x="2529" y="6836"/>
                  </a:cubicBezTo>
                  <a:cubicBezTo>
                    <a:pt x="2640" y="6858"/>
                    <a:pt x="2750" y="6888"/>
                    <a:pt x="2861" y="6910"/>
                  </a:cubicBezTo>
                  <a:cubicBezTo>
                    <a:pt x="2898" y="6917"/>
                    <a:pt x="2928" y="6917"/>
                    <a:pt x="2965" y="6925"/>
                  </a:cubicBezTo>
                  <a:lnTo>
                    <a:pt x="2980" y="6925"/>
                  </a:lnTo>
                  <a:cubicBezTo>
                    <a:pt x="3017" y="6939"/>
                    <a:pt x="3054" y="6947"/>
                    <a:pt x="3090" y="6947"/>
                  </a:cubicBezTo>
                  <a:cubicBezTo>
                    <a:pt x="3157" y="6954"/>
                    <a:pt x="3231" y="6961"/>
                    <a:pt x="3297" y="6961"/>
                  </a:cubicBezTo>
                  <a:lnTo>
                    <a:pt x="3549" y="6961"/>
                  </a:lnTo>
                  <a:cubicBezTo>
                    <a:pt x="3623" y="6961"/>
                    <a:pt x="3697" y="6961"/>
                    <a:pt x="3778" y="6954"/>
                  </a:cubicBezTo>
                  <a:cubicBezTo>
                    <a:pt x="3815" y="6954"/>
                    <a:pt x="3852" y="6947"/>
                    <a:pt x="3889" y="6947"/>
                  </a:cubicBezTo>
                  <a:cubicBezTo>
                    <a:pt x="3926" y="6939"/>
                    <a:pt x="3963" y="6939"/>
                    <a:pt x="4000" y="6925"/>
                  </a:cubicBezTo>
                  <a:cubicBezTo>
                    <a:pt x="4037" y="6917"/>
                    <a:pt x="4066" y="6917"/>
                    <a:pt x="4103" y="6910"/>
                  </a:cubicBezTo>
                  <a:cubicBezTo>
                    <a:pt x="4140" y="6910"/>
                    <a:pt x="4177" y="6902"/>
                    <a:pt x="4214" y="6888"/>
                  </a:cubicBezTo>
                  <a:cubicBezTo>
                    <a:pt x="4222" y="6880"/>
                    <a:pt x="4229" y="6880"/>
                    <a:pt x="4236" y="6880"/>
                  </a:cubicBezTo>
                  <a:cubicBezTo>
                    <a:pt x="4273" y="6873"/>
                    <a:pt x="4303" y="6865"/>
                    <a:pt x="4340" y="6851"/>
                  </a:cubicBezTo>
                  <a:cubicBezTo>
                    <a:pt x="4369" y="6851"/>
                    <a:pt x="4399" y="6843"/>
                    <a:pt x="4421" y="6836"/>
                  </a:cubicBezTo>
                  <a:cubicBezTo>
                    <a:pt x="4443" y="6828"/>
                    <a:pt x="4458" y="6828"/>
                    <a:pt x="4480" y="6814"/>
                  </a:cubicBezTo>
                  <a:cubicBezTo>
                    <a:pt x="4488" y="6814"/>
                    <a:pt x="4510" y="6806"/>
                    <a:pt x="4517" y="6806"/>
                  </a:cubicBezTo>
                  <a:cubicBezTo>
                    <a:pt x="4532" y="6799"/>
                    <a:pt x="4554" y="6799"/>
                    <a:pt x="4569" y="6791"/>
                  </a:cubicBezTo>
                  <a:cubicBezTo>
                    <a:pt x="4591" y="6777"/>
                    <a:pt x="4621" y="6769"/>
                    <a:pt x="4636" y="6762"/>
                  </a:cubicBezTo>
                  <a:cubicBezTo>
                    <a:pt x="4658" y="6762"/>
                    <a:pt x="4673" y="6754"/>
                    <a:pt x="4695" y="6740"/>
                  </a:cubicBezTo>
                  <a:cubicBezTo>
                    <a:pt x="4902" y="6658"/>
                    <a:pt x="5116" y="6555"/>
                    <a:pt x="5323" y="6429"/>
                  </a:cubicBezTo>
                  <a:lnTo>
                    <a:pt x="5404" y="6370"/>
                  </a:lnTo>
                  <a:cubicBezTo>
                    <a:pt x="5434" y="6355"/>
                    <a:pt x="5449" y="6348"/>
                    <a:pt x="5471" y="6326"/>
                  </a:cubicBezTo>
                  <a:cubicBezTo>
                    <a:pt x="5515" y="6296"/>
                    <a:pt x="5552" y="6274"/>
                    <a:pt x="5597" y="6237"/>
                  </a:cubicBezTo>
                  <a:cubicBezTo>
                    <a:pt x="5619" y="6222"/>
                    <a:pt x="5626" y="6207"/>
                    <a:pt x="5641" y="6200"/>
                  </a:cubicBezTo>
                  <a:cubicBezTo>
                    <a:pt x="5730" y="6133"/>
                    <a:pt x="5804" y="6067"/>
                    <a:pt x="5878" y="5993"/>
                  </a:cubicBezTo>
                  <a:lnTo>
                    <a:pt x="5929" y="5941"/>
                  </a:lnTo>
                  <a:cubicBezTo>
                    <a:pt x="5951" y="5919"/>
                    <a:pt x="5966" y="5890"/>
                    <a:pt x="5988" y="5875"/>
                  </a:cubicBezTo>
                  <a:cubicBezTo>
                    <a:pt x="6033" y="5816"/>
                    <a:pt x="6077" y="5771"/>
                    <a:pt x="6122" y="5719"/>
                  </a:cubicBezTo>
                  <a:cubicBezTo>
                    <a:pt x="6144" y="5697"/>
                    <a:pt x="6158" y="5668"/>
                    <a:pt x="6181" y="5653"/>
                  </a:cubicBezTo>
                  <a:cubicBezTo>
                    <a:pt x="6195" y="5631"/>
                    <a:pt x="6210" y="5623"/>
                    <a:pt x="6218" y="5609"/>
                  </a:cubicBezTo>
                  <a:cubicBezTo>
                    <a:pt x="6225" y="5586"/>
                    <a:pt x="6247" y="5572"/>
                    <a:pt x="6255" y="5549"/>
                  </a:cubicBezTo>
                  <a:cubicBezTo>
                    <a:pt x="6255" y="5542"/>
                    <a:pt x="6262" y="5535"/>
                    <a:pt x="6269" y="5520"/>
                  </a:cubicBezTo>
                  <a:cubicBezTo>
                    <a:pt x="6284" y="5505"/>
                    <a:pt x="6292" y="5498"/>
                    <a:pt x="6299" y="5483"/>
                  </a:cubicBezTo>
                  <a:lnTo>
                    <a:pt x="6306" y="5476"/>
                  </a:lnTo>
                  <a:cubicBezTo>
                    <a:pt x="6306" y="5468"/>
                    <a:pt x="6306" y="5468"/>
                    <a:pt x="6321" y="5461"/>
                  </a:cubicBezTo>
                  <a:cubicBezTo>
                    <a:pt x="6417" y="5313"/>
                    <a:pt x="6513" y="5150"/>
                    <a:pt x="6587" y="4995"/>
                  </a:cubicBezTo>
                  <a:cubicBezTo>
                    <a:pt x="6587" y="4988"/>
                    <a:pt x="6595" y="4980"/>
                    <a:pt x="6595" y="4965"/>
                  </a:cubicBezTo>
                  <a:cubicBezTo>
                    <a:pt x="6617" y="4928"/>
                    <a:pt x="6624" y="4906"/>
                    <a:pt x="6639" y="4869"/>
                  </a:cubicBezTo>
                  <a:cubicBezTo>
                    <a:pt x="6661" y="4832"/>
                    <a:pt x="6676" y="4795"/>
                    <a:pt x="6691" y="4758"/>
                  </a:cubicBezTo>
                  <a:cubicBezTo>
                    <a:pt x="6713" y="4684"/>
                    <a:pt x="6735" y="4611"/>
                    <a:pt x="6765" y="4537"/>
                  </a:cubicBezTo>
                  <a:cubicBezTo>
                    <a:pt x="6772" y="4507"/>
                    <a:pt x="6779" y="4485"/>
                    <a:pt x="6787" y="4463"/>
                  </a:cubicBezTo>
                  <a:cubicBezTo>
                    <a:pt x="6846" y="4285"/>
                    <a:pt x="6883" y="4100"/>
                    <a:pt x="6898" y="3916"/>
                  </a:cubicBezTo>
                  <a:cubicBezTo>
                    <a:pt x="6913" y="3842"/>
                    <a:pt x="6920" y="3760"/>
                    <a:pt x="6920" y="3686"/>
                  </a:cubicBezTo>
                  <a:lnTo>
                    <a:pt x="6920" y="3672"/>
                  </a:lnTo>
                  <a:cubicBezTo>
                    <a:pt x="6927" y="3627"/>
                    <a:pt x="6927" y="3576"/>
                    <a:pt x="6927" y="3516"/>
                  </a:cubicBezTo>
                  <a:cubicBezTo>
                    <a:pt x="6927" y="3465"/>
                    <a:pt x="6927" y="3398"/>
                    <a:pt x="6957" y="3339"/>
                  </a:cubicBezTo>
                  <a:cubicBezTo>
                    <a:pt x="6950" y="3280"/>
                    <a:pt x="6950" y="3206"/>
                    <a:pt x="6935" y="3139"/>
                  </a:cubicBezTo>
                  <a:cubicBezTo>
                    <a:pt x="6927" y="3065"/>
                    <a:pt x="6920" y="2999"/>
                    <a:pt x="6913" y="2932"/>
                  </a:cubicBezTo>
                  <a:lnTo>
                    <a:pt x="6883" y="2799"/>
                  </a:lnTo>
                  <a:cubicBezTo>
                    <a:pt x="6876" y="2770"/>
                    <a:pt x="6876" y="2740"/>
                    <a:pt x="6861" y="2711"/>
                  </a:cubicBezTo>
                  <a:cubicBezTo>
                    <a:pt x="6853" y="2688"/>
                    <a:pt x="6853" y="2659"/>
                    <a:pt x="6846" y="2629"/>
                  </a:cubicBezTo>
                  <a:cubicBezTo>
                    <a:pt x="6846" y="2600"/>
                    <a:pt x="6839" y="2578"/>
                    <a:pt x="6824" y="2548"/>
                  </a:cubicBezTo>
                  <a:cubicBezTo>
                    <a:pt x="6824" y="2526"/>
                    <a:pt x="6816" y="2504"/>
                    <a:pt x="6809" y="2474"/>
                  </a:cubicBezTo>
                  <a:cubicBezTo>
                    <a:pt x="6802" y="2452"/>
                    <a:pt x="6787" y="2430"/>
                    <a:pt x="6779" y="2400"/>
                  </a:cubicBezTo>
                  <a:cubicBezTo>
                    <a:pt x="6765" y="2341"/>
                    <a:pt x="6743" y="2297"/>
                    <a:pt x="6728" y="2245"/>
                  </a:cubicBezTo>
                  <a:cubicBezTo>
                    <a:pt x="6698" y="2171"/>
                    <a:pt x="6669" y="2104"/>
                    <a:pt x="6632" y="2030"/>
                  </a:cubicBezTo>
                  <a:cubicBezTo>
                    <a:pt x="6624" y="2001"/>
                    <a:pt x="6617" y="1986"/>
                    <a:pt x="6602" y="1964"/>
                  </a:cubicBezTo>
                  <a:cubicBezTo>
                    <a:pt x="6587" y="1934"/>
                    <a:pt x="6580" y="1912"/>
                    <a:pt x="6558" y="1883"/>
                  </a:cubicBezTo>
                  <a:cubicBezTo>
                    <a:pt x="6558" y="1875"/>
                    <a:pt x="6550" y="1860"/>
                    <a:pt x="6550" y="1853"/>
                  </a:cubicBezTo>
                  <a:lnTo>
                    <a:pt x="6491" y="1742"/>
                  </a:lnTo>
                  <a:cubicBezTo>
                    <a:pt x="6476" y="1705"/>
                    <a:pt x="6447" y="1661"/>
                    <a:pt x="6417" y="1624"/>
                  </a:cubicBezTo>
                  <a:cubicBezTo>
                    <a:pt x="6373" y="1550"/>
                    <a:pt x="6329" y="1483"/>
                    <a:pt x="6284" y="1417"/>
                  </a:cubicBezTo>
                  <a:cubicBezTo>
                    <a:pt x="6062" y="1114"/>
                    <a:pt x="5789" y="855"/>
                    <a:pt x="5508" y="655"/>
                  </a:cubicBezTo>
                  <a:cubicBezTo>
                    <a:pt x="5197" y="441"/>
                    <a:pt x="4880" y="271"/>
                    <a:pt x="4525" y="160"/>
                  </a:cubicBezTo>
                  <a:lnTo>
                    <a:pt x="4443" y="138"/>
                  </a:lnTo>
                  <a:cubicBezTo>
                    <a:pt x="4340" y="108"/>
                    <a:pt x="4229" y="79"/>
                    <a:pt x="4125" y="64"/>
                  </a:cubicBezTo>
                  <a:cubicBezTo>
                    <a:pt x="3902" y="23"/>
                    <a:pt x="3676" y="1"/>
                    <a:pt x="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822150" y="2766100"/>
              <a:ext cx="129200" cy="128100"/>
            </a:xfrm>
            <a:custGeom>
              <a:rect b="b" l="l" r="r" t="t"/>
              <a:pathLst>
                <a:path extrusionOk="0" h="5124" w="5168">
                  <a:moveTo>
                    <a:pt x="4761" y="0"/>
                  </a:moveTo>
                  <a:lnTo>
                    <a:pt x="4695" y="59"/>
                  </a:lnTo>
                  <a:lnTo>
                    <a:pt x="4392" y="370"/>
                  </a:lnTo>
                  <a:cubicBezTo>
                    <a:pt x="3963" y="791"/>
                    <a:pt x="3541" y="1220"/>
                    <a:pt x="3113" y="1634"/>
                  </a:cubicBezTo>
                  <a:lnTo>
                    <a:pt x="2869" y="1885"/>
                  </a:lnTo>
                  <a:cubicBezTo>
                    <a:pt x="2521" y="2225"/>
                    <a:pt x="2174" y="2566"/>
                    <a:pt x="1819" y="2906"/>
                  </a:cubicBezTo>
                  <a:lnTo>
                    <a:pt x="1649" y="3083"/>
                  </a:lnTo>
                  <a:lnTo>
                    <a:pt x="1612" y="3120"/>
                  </a:lnTo>
                  <a:cubicBezTo>
                    <a:pt x="1191" y="3527"/>
                    <a:pt x="784" y="3926"/>
                    <a:pt x="370" y="4325"/>
                  </a:cubicBezTo>
                  <a:cubicBezTo>
                    <a:pt x="326" y="4377"/>
                    <a:pt x="266" y="4421"/>
                    <a:pt x="222" y="4473"/>
                  </a:cubicBezTo>
                  <a:cubicBezTo>
                    <a:pt x="148" y="4532"/>
                    <a:pt x="74" y="4606"/>
                    <a:pt x="0" y="4680"/>
                  </a:cubicBezTo>
                  <a:cubicBezTo>
                    <a:pt x="37" y="4702"/>
                    <a:pt x="67" y="4717"/>
                    <a:pt x="104" y="4739"/>
                  </a:cubicBezTo>
                  <a:cubicBezTo>
                    <a:pt x="133" y="4754"/>
                    <a:pt x="170" y="4776"/>
                    <a:pt x="207" y="4791"/>
                  </a:cubicBezTo>
                  <a:cubicBezTo>
                    <a:pt x="230" y="4813"/>
                    <a:pt x="266" y="4820"/>
                    <a:pt x="303" y="4835"/>
                  </a:cubicBezTo>
                  <a:cubicBezTo>
                    <a:pt x="340" y="4857"/>
                    <a:pt x="392" y="4865"/>
                    <a:pt x="429" y="4887"/>
                  </a:cubicBezTo>
                  <a:cubicBezTo>
                    <a:pt x="437" y="4887"/>
                    <a:pt x="444" y="4894"/>
                    <a:pt x="451" y="4894"/>
                  </a:cubicBezTo>
                  <a:cubicBezTo>
                    <a:pt x="481" y="4909"/>
                    <a:pt x="518" y="4924"/>
                    <a:pt x="547" y="4931"/>
                  </a:cubicBezTo>
                  <a:lnTo>
                    <a:pt x="629" y="4961"/>
                  </a:lnTo>
                  <a:cubicBezTo>
                    <a:pt x="666" y="4976"/>
                    <a:pt x="703" y="4990"/>
                    <a:pt x="740" y="4998"/>
                  </a:cubicBezTo>
                  <a:cubicBezTo>
                    <a:pt x="851" y="5020"/>
                    <a:pt x="961" y="5050"/>
                    <a:pt x="1072" y="5072"/>
                  </a:cubicBezTo>
                  <a:cubicBezTo>
                    <a:pt x="1109" y="5079"/>
                    <a:pt x="1139" y="5079"/>
                    <a:pt x="1176" y="5087"/>
                  </a:cubicBezTo>
                  <a:lnTo>
                    <a:pt x="1191" y="5087"/>
                  </a:lnTo>
                  <a:cubicBezTo>
                    <a:pt x="1228" y="5101"/>
                    <a:pt x="1265" y="5109"/>
                    <a:pt x="1301" y="5109"/>
                  </a:cubicBezTo>
                  <a:cubicBezTo>
                    <a:pt x="1368" y="5116"/>
                    <a:pt x="1442" y="5123"/>
                    <a:pt x="1508" y="5123"/>
                  </a:cubicBezTo>
                  <a:lnTo>
                    <a:pt x="1760" y="5123"/>
                  </a:lnTo>
                  <a:cubicBezTo>
                    <a:pt x="1834" y="5123"/>
                    <a:pt x="1908" y="5123"/>
                    <a:pt x="1989" y="5116"/>
                  </a:cubicBezTo>
                  <a:cubicBezTo>
                    <a:pt x="2026" y="5116"/>
                    <a:pt x="2063" y="5109"/>
                    <a:pt x="2100" y="5109"/>
                  </a:cubicBezTo>
                  <a:cubicBezTo>
                    <a:pt x="2137" y="5101"/>
                    <a:pt x="2174" y="5101"/>
                    <a:pt x="2211" y="5087"/>
                  </a:cubicBezTo>
                  <a:cubicBezTo>
                    <a:pt x="2248" y="5079"/>
                    <a:pt x="2277" y="5079"/>
                    <a:pt x="2314" y="5072"/>
                  </a:cubicBezTo>
                  <a:cubicBezTo>
                    <a:pt x="2351" y="5072"/>
                    <a:pt x="2388" y="5064"/>
                    <a:pt x="2425" y="5050"/>
                  </a:cubicBezTo>
                  <a:cubicBezTo>
                    <a:pt x="2433" y="5042"/>
                    <a:pt x="2440" y="5042"/>
                    <a:pt x="2447" y="5042"/>
                  </a:cubicBezTo>
                  <a:cubicBezTo>
                    <a:pt x="2484" y="5035"/>
                    <a:pt x="2514" y="5027"/>
                    <a:pt x="2551" y="5013"/>
                  </a:cubicBezTo>
                  <a:cubicBezTo>
                    <a:pt x="2580" y="5013"/>
                    <a:pt x="2610" y="5005"/>
                    <a:pt x="2632" y="4998"/>
                  </a:cubicBezTo>
                  <a:cubicBezTo>
                    <a:pt x="2654" y="4990"/>
                    <a:pt x="2669" y="4990"/>
                    <a:pt x="2691" y="4976"/>
                  </a:cubicBezTo>
                  <a:cubicBezTo>
                    <a:pt x="2699" y="4976"/>
                    <a:pt x="2721" y="4968"/>
                    <a:pt x="2728" y="4968"/>
                  </a:cubicBezTo>
                  <a:cubicBezTo>
                    <a:pt x="2743" y="4961"/>
                    <a:pt x="2765" y="4961"/>
                    <a:pt x="2780" y="4953"/>
                  </a:cubicBezTo>
                  <a:cubicBezTo>
                    <a:pt x="2802" y="4939"/>
                    <a:pt x="2832" y="4931"/>
                    <a:pt x="2847" y="4924"/>
                  </a:cubicBezTo>
                  <a:cubicBezTo>
                    <a:pt x="2869" y="4924"/>
                    <a:pt x="2884" y="4916"/>
                    <a:pt x="2906" y="4902"/>
                  </a:cubicBezTo>
                  <a:cubicBezTo>
                    <a:pt x="3113" y="4820"/>
                    <a:pt x="3327" y="4717"/>
                    <a:pt x="3534" y="4591"/>
                  </a:cubicBezTo>
                  <a:lnTo>
                    <a:pt x="3615" y="4532"/>
                  </a:lnTo>
                  <a:cubicBezTo>
                    <a:pt x="3645" y="4517"/>
                    <a:pt x="3660" y="4510"/>
                    <a:pt x="3682" y="4488"/>
                  </a:cubicBezTo>
                  <a:cubicBezTo>
                    <a:pt x="3726" y="4458"/>
                    <a:pt x="3763" y="4436"/>
                    <a:pt x="3808" y="4399"/>
                  </a:cubicBezTo>
                  <a:cubicBezTo>
                    <a:pt x="3830" y="4384"/>
                    <a:pt x="3837" y="4369"/>
                    <a:pt x="3852" y="4362"/>
                  </a:cubicBezTo>
                  <a:cubicBezTo>
                    <a:pt x="3941" y="4295"/>
                    <a:pt x="4015" y="4229"/>
                    <a:pt x="4089" y="4155"/>
                  </a:cubicBezTo>
                  <a:lnTo>
                    <a:pt x="4140" y="4103"/>
                  </a:lnTo>
                  <a:cubicBezTo>
                    <a:pt x="4162" y="4081"/>
                    <a:pt x="4177" y="4052"/>
                    <a:pt x="4199" y="4037"/>
                  </a:cubicBezTo>
                  <a:cubicBezTo>
                    <a:pt x="4244" y="3978"/>
                    <a:pt x="4288" y="3933"/>
                    <a:pt x="4333" y="3881"/>
                  </a:cubicBezTo>
                  <a:cubicBezTo>
                    <a:pt x="4355" y="3859"/>
                    <a:pt x="4369" y="3830"/>
                    <a:pt x="4392" y="3815"/>
                  </a:cubicBezTo>
                  <a:cubicBezTo>
                    <a:pt x="4406" y="3793"/>
                    <a:pt x="4421" y="3785"/>
                    <a:pt x="4429" y="3771"/>
                  </a:cubicBezTo>
                  <a:cubicBezTo>
                    <a:pt x="4436" y="3748"/>
                    <a:pt x="4458" y="3734"/>
                    <a:pt x="4466" y="3711"/>
                  </a:cubicBezTo>
                  <a:cubicBezTo>
                    <a:pt x="4466" y="3704"/>
                    <a:pt x="4473" y="3697"/>
                    <a:pt x="4480" y="3682"/>
                  </a:cubicBezTo>
                  <a:cubicBezTo>
                    <a:pt x="4495" y="3667"/>
                    <a:pt x="4503" y="3660"/>
                    <a:pt x="4510" y="3645"/>
                  </a:cubicBezTo>
                  <a:lnTo>
                    <a:pt x="4517" y="3638"/>
                  </a:lnTo>
                  <a:cubicBezTo>
                    <a:pt x="4517" y="3630"/>
                    <a:pt x="4517" y="3630"/>
                    <a:pt x="4532" y="3623"/>
                  </a:cubicBezTo>
                  <a:cubicBezTo>
                    <a:pt x="4628" y="3475"/>
                    <a:pt x="4724" y="3312"/>
                    <a:pt x="4798" y="3157"/>
                  </a:cubicBezTo>
                  <a:cubicBezTo>
                    <a:pt x="4798" y="3150"/>
                    <a:pt x="4806" y="3142"/>
                    <a:pt x="4806" y="3127"/>
                  </a:cubicBezTo>
                  <a:cubicBezTo>
                    <a:pt x="4828" y="3090"/>
                    <a:pt x="4835" y="3068"/>
                    <a:pt x="4850" y="3031"/>
                  </a:cubicBezTo>
                  <a:cubicBezTo>
                    <a:pt x="4872" y="2994"/>
                    <a:pt x="4887" y="2957"/>
                    <a:pt x="4902" y="2920"/>
                  </a:cubicBezTo>
                  <a:cubicBezTo>
                    <a:pt x="4924" y="2846"/>
                    <a:pt x="4946" y="2773"/>
                    <a:pt x="4976" y="2699"/>
                  </a:cubicBezTo>
                  <a:cubicBezTo>
                    <a:pt x="4983" y="2669"/>
                    <a:pt x="4990" y="2647"/>
                    <a:pt x="4998" y="2625"/>
                  </a:cubicBezTo>
                  <a:cubicBezTo>
                    <a:pt x="5057" y="2447"/>
                    <a:pt x="5094" y="2262"/>
                    <a:pt x="5109" y="2078"/>
                  </a:cubicBezTo>
                  <a:cubicBezTo>
                    <a:pt x="5124" y="2004"/>
                    <a:pt x="5131" y="1922"/>
                    <a:pt x="5131" y="1848"/>
                  </a:cubicBezTo>
                  <a:lnTo>
                    <a:pt x="5131" y="1834"/>
                  </a:lnTo>
                  <a:cubicBezTo>
                    <a:pt x="5138" y="1789"/>
                    <a:pt x="5138" y="1738"/>
                    <a:pt x="5138" y="1678"/>
                  </a:cubicBezTo>
                  <a:cubicBezTo>
                    <a:pt x="5138" y="1627"/>
                    <a:pt x="5138" y="1560"/>
                    <a:pt x="5168" y="1486"/>
                  </a:cubicBezTo>
                  <a:cubicBezTo>
                    <a:pt x="5161" y="1420"/>
                    <a:pt x="5161" y="1346"/>
                    <a:pt x="5146" y="1279"/>
                  </a:cubicBezTo>
                  <a:cubicBezTo>
                    <a:pt x="5138" y="1205"/>
                    <a:pt x="5131" y="1146"/>
                    <a:pt x="5124" y="1080"/>
                  </a:cubicBezTo>
                  <a:lnTo>
                    <a:pt x="5094" y="939"/>
                  </a:lnTo>
                  <a:cubicBezTo>
                    <a:pt x="5087" y="910"/>
                    <a:pt x="5087" y="887"/>
                    <a:pt x="5072" y="858"/>
                  </a:cubicBezTo>
                  <a:cubicBezTo>
                    <a:pt x="5064" y="828"/>
                    <a:pt x="5064" y="799"/>
                    <a:pt x="5057" y="776"/>
                  </a:cubicBezTo>
                  <a:cubicBezTo>
                    <a:pt x="5057" y="747"/>
                    <a:pt x="5050" y="717"/>
                    <a:pt x="5035" y="688"/>
                  </a:cubicBezTo>
                  <a:cubicBezTo>
                    <a:pt x="5035" y="673"/>
                    <a:pt x="5027" y="643"/>
                    <a:pt x="5020" y="614"/>
                  </a:cubicBezTo>
                  <a:cubicBezTo>
                    <a:pt x="5013" y="599"/>
                    <a:pt x="4998" y="569"/>
                    <a:pt x="4990" y="540"/>
                  </a:cubicBezTo>
                  <a:cubicBezTo>
                    <a:pt x="4976" y="488"/>
                    <a:pt x="4954" y="444"/>
                    <a:pt x="4939" y="385"/>
                  </a:cubicBezTo>
                  <a:cubicBezTo>
                    <a:pt x="4909" y="311"/>
                    <a:pt x="4880" y="244"/>
                    <a:pt x="4843" y="170"/>
                  </a:cubicBezTo>
                  <a:cubicBezTo>
                    <a:pt x="4835" y="148"/>
                    <a:pt x="4828" y="126"/>
                    <a:pt x="4813" y="111"/>
                  </a:cubicBezTo>
                  <a:cubicBezTo>
                    <a:pt x="4798" y="82"/>
                    <a:pt x="4791" y="52"/>
                    <a:pt x="4769" y="22"/>
                  </a:cubicBezTo>
                  <a:cubicBezTo>
                    <a:pt x="4769" y="15"/>
                    <a:pt x="4761" y="8"/>
                    <a:pt x="4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4776300" y="2720625"/>
              <a:ext cx="125725" cy="118125"/>
            </a:xfrm>
            <a:custGeom>
              <a:rect b="b" l="l" r="r" t="t"/>
              <a:pathLst>
                <a:path extrusionOk="0" h="4725" w="5029">
                  <a:moveTo>
                    <a:pt x="3480" y="0"/>
                  </a:moveTo>
                  <a:cubicBezTo>
                    <a:pt x="3283" y="0"/>
                    <a:pt x="3084" y="17"/>
                    <a:pt x="2884" y="52"/>
                  </a:cubicBezTo>
                  <a:cubicBezTo>
                    <a:pt x="2758" y="75"/>
                    <a:pt x="2625" y="104"/>
                    <a:pt x="2500" y="141"/>
                  </a:cubicBezTo>
                  <a:cubicBezTo>
                    <a:pt x="2197" y="222"/>
                    <a:pt x="1901" y="363"/>
                    <a:pt x="1613" y="540"/>
                  </a:cubicBezTo>
                  <a:cubicBezTo>
                    <a:pt x="1243" y="784"/>
                    <a:pt x="925" y="1080"/>
                    <a:pt x="681" y="1413"/>
                  </a:cubicBezTo>
                  <a:cubicBezTo>
                    <a:pt x="260" y="1974"/>
                    <a:pt x="30" y="2655"/>
                    <a:pt x="1" y="3350"/>
                  </a:cubicBezTo>
                  <a:lnTo>
                    <a:pt x="829" y="2721"/>
                  </a:lnTo>
                  <a:lnTo>
                    <a:pt x="1420" y="4725"/>
                  </a:lnTo>
                  <a:lnTo>
                    <a:pt x="2012" y="2721"/>
                  </a:lnTo>
                  <a:lnTo>
                    <a:pt x="3660" y="4000"/>
                  </a:lnTo>
                  <a:lnTo>
                    <a:pt x="2958" y="2026"/>
                  </a:lnTo>
                  <a:lnTo>
                    <a:pt x="5028" y="2085"/>
                  </a:lnTo>
                  <a:lnTo>
                    <a:pt x="3313" y="903"/>
                  </a:lnTo>
                  <a:lnTo>
                    <a:pt x="4437" y="134"/>
                  </a:lnTo>
                  <a:cubicBezTo>
                    <a:pt x="4341" y="104"/>
                    <a:pt x="4230" y="75"/>
                    <a:pt x="4126" y="60"/>
                  </a:cubicBezTo>
                  <a:cubicBezTo>
                    <a:pt x="3913" y="21"/>
                    <a:pt x="3697" y="0"/>
                    <a:pt x="3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4848200" y="2783650"/>
              <a:ext cx="99275" cy="109625"/>
            </a:xfrm>
            <a:custGeom>
              <a:rect b="b" l="l" r="r" t="t"/>
              <a:pathLst>
                <a:path extrusionOk="0" fill="none" h="4385" w="3971">
                  <a:moveTo>
                    <a:pt x="1" y="4385"/>
                  </a:moveTo>
                  <a:lnTo>
                    <a:pt x="1" y="3512"/>
                  </a:lnTo>
                  <a:lnTo>
                    <a:pt x="1073" y="3327"/>
                  </a:lnTo>
                  <a:lnTo>
                    <a:pt x="1206" y="2204"/>
                  </a:lnTo>
                  <a:lnTo>
                    <a:pt x="2440" y="2204"/>
                  </a:lnTo>
                  <a:lnTo>
                    <a:pt x="2440" y="1036"/>
                  </a:lnTo>
                  <a:lnTo>
                    <a:pt x="3401" y="969"/>
                  </a:lnTo>
                  <a:lnTo>
                    <a:pt x="3401" y="1"/>
                  </a:lnTo>
                  <a:lnTo>
                    <a:pt x="3971" y="23"/>
                  </a:lnTo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18"/>
          <p:cNvGrpSpPr/>
          <p:nvPr/>
        </p:nvGrpSpPr>
        <p:grpSpPr>
          <a:xfrm rot="3120272">
            <a:off x="8008495" y="2803397"/>
            <a:ext cx="1025878" cy="1247638"/>
            <a:chOff x="4776300" y="2720150"/>
            <a:chExt cx="269700" cy="328000"/>
          </a:xfrm>
        </p:grpSpPr>
        <p:sp>
          <p:nvSpPr>
            <p:cNvPr id="635" name="Google Shape;635;p18"/>
            <p:cNvSpPr/>
            <p:nvPr/>
          </p:nvSpPr>
          <p:spPr>
            <a:xfrm>
              <a:off x="4883325" y="2849625"/>
              <a:ext cx="162675" cy="198525"/>
            </a:xfrm>
            <a:custGeom>
              <a:rect b="b" l="l" r="r" t="t"/>
              <a:pathLst>
                <a:path extrusionOk="0" h="7941" w="6507">
                  <a:moveTo>
                    <a:pt x="2137" y="1"/>
                  </a:moveTo>
                  <a:cubicBezTo>
                    <a:pt x="2070" y="208"/>
                    <a:pt x="1723" y="378"/>
                    <a:pt x="1531" y="393"/>
                  </a:cubicBezTo>
                  <a:cubicBezTo>
                    <a:pt x="1525" y="393"/>
                    <a:pt x="1520" y="393"/>
                    <a:pt x="1514" y="393"/>
                  </a:cubicBezTo>
                  <a:cubicBezTo>
                    <a:pt x="1327" y="393"/>
                    <a:pt x="1156" y="285"/>
                    <a:pt x="971" y="285"/>
                  </a:cubicBezTo>
                  <a:cubicBezTo>
                    <a:pt x="950" y="285"/>
                    <a:pt x="930" y="286"/>
                    <a:pt x="910" y="289"/>
                  </a:cubicBezTo>
                  <a:cubicBezTo>
                    <a:pt x="910" y="289"/>
                    <a:pt x="910" y="289"/>
                    <a:pt x="911" y="289"/>
                  </a:cubicBezTo>
                  <a:cubicBezTo>
                    <a:pt x="989" y="289"/>
                    <a:pt x="769" y="1095"/>
                    <a:pt x="725" y="1154"/>
                  </a:cubicBezTo>
                  <a:cubicBezTo>
                    <a:pt x="588" y="1373"/>
                    <a:pt x="337" y="1580"/>
                    <a:pt x="66" y="1580"/>
                  </a:cubicBezTo>
                  <a:cubicBezTo>
                    <a:pt x="44" y="1580"/>
                    <a:pt x="22" y="1578"/>
                    <a:pt x="0" y="1575"/>
                  </a:cubicBezTo>
                  <a:lnTo>
                    <a:pt x="0" y="1575"/>
                  </a:lnTo>
                  <a:cubicBezTo>
                    <a:pt x="3490" y="2063"/>
                    <a:pt x="2048" y="7305"/>
                    <a:pt x="5612" y="7941"/>
                  </a:cubicBezTo>
                  <a:cubicBezTo>
                    <a:pt x="6506" y="4407"/>
                    <a:pt x="1139" y="3394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4947450" y="2937975"/>
              <a:ext cx="88750" cy="110000"/>
            </a:xfrm>
            <a:custGeom>
              <a:rect b="b" l="l" r="r" t="t"/>
              <a:pathLst>
                <a:path extrusionOk="0" h="4400" w="3550">
                  <a:moveTo>
                    <a:pt x="903" y="1"/>
                  </a:moveTo>
                  <a:lnTo>
                    <a:pt x="1" y="577"/>
                  </a:lnTo>
                  <a:cubicBezTo>
                    <a:pt x="607" y="2196"/>
                    <a:pt x="1021" y="4037"/>
                    <a:pt x="3047" y="4399"/>
                  </a:cubicBezTo>
                  <a:cubicBezTo>
                    <a:pt x="3549" y="2440"/>
                    <a:pt x="2115" y="1243"/>
                    <a:pt x="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777425" y="2720150"/>
              <a:ext cx="173925" cy="174050"/>
            </a:xfrm>
            <a:custGeom>
              <a:rect b="b" l="l" r="r" t="t"/>
              <a:pathLst>
                <a:path extrusionOk="0" h="6962" w="6957">
                  <a:moveTo>
                    <a:pt x="3450" y="1"/>
                  </a:moveTo>
                  <a:cubicBezTo>
                    <a:pt x="3264" y="1"/>
                    <a:pt x="3077" y="16"/>
                    <a:pt x="2891" y="49"/>
                  </a:cubicBezTo>
                  <a:cubicBezTo>
                    <a:pt x="2758" y="79"/>
                    <a:pt x="2632" y="108"/>
                    <a:pt x="2499" y="145"/>
                  </a:cubicBezTo>
                  <a:cubicBezTo>
                    <a:pt x="2196" y="227"/>
                    <a:pt x="1900" y="367"/>
                    <a:pt x="1612" y="544"/>
                  </a:cubicBezTo>
                  <a:cubicBezTo>
                    <a:pt x="1242" y="781"/>
                    <a:pt x="932" y="1077"/>
                    <a:pt x="680" y="1409"/>
                  </a:cubicBezTo>
                  <a:cubicBezTo>
                    <a:pt x="266" y="1971"/>
                    <a:pt x="37" y="2659"/>
                    <a:pt x="8" y="3354"/>
                  </a:cubicBezTo>
                  <a:lnTo>
                    <a:pt x="8" y="3442"/>
                  </a:lnTo>
                  <a:cubicBezTo>
                    <a:pt x="0" y="4041"/>
                    <a:pt x="148" y="4655"/>
                    <a:pt x="459" y="5209"/>
                  </a:cubicBezTo>
                  <a:lnTo>
                    <a:pt x="540" y="5350"/>
                  </a:lnTo>
                  <a:cubicBezTo>
                    <a:pt x="725" y="5646"/>
                    <a:pt x="961" y="5890"/>
                    <a:pt x="1205" y="6111"/>
                  </a:cubicBezTo>
                  <a:cubicBezTo>
                    <a:pt x="1272" y="6170"/>
                    <a:pt x="1338" y="6222"/>
                    <a:pt x="1412" y="6281"/>
                  </a:cubicBezTo>
                  <a:cubicBezTo>
                    <a:pt x="1531" y="6363"/>
                    <a:pt x="1664" y="6444"/>
                    <a:pt x="1789" y="6518"/>
                  </a:cubicBezTo>
                  <a:cubicBezTo>
                    <a:pt x="1826" y="6540"/>
                    <a:pt x="1856" y="6555"/>
                    <a:pt x="1893" y="6577"/>
                  </a:cubicBezTo>
                  <a:cubicBezTo>
                    <a:pt x="1922" y="6592"/>
                    <a:pt x="1959" y="6614"/>
                    <a:pt x="1996" y="6629"/>
                  </a:cubicBezTo>
                  <a:cubicBezTo>
                    <a:pt x="2019" y="6651"/>
                    <a:pt x="2055" y="6658"/>
                    <a:pt x="2092" y="6673"/>
                  </a:cubicBezTo>
                  <a:cubicBezTo>
                    <a:pt x="2129" y="6695"/>
                    <a:pt x="2159" y="6718"/>
                    <a:pt x="2196" y="6725"/>
                  </a:cubicBezTo>
                  <a:lnTo>
                    <a:pt x="2218" y="6725"/>
                  </a:lnTo>
                  <a:cubicBezTo>
                    <a:pt x="2226" y="6732"/>
                    <a:pt x="2226" y="6732"/>
                    <a:pt x="2233" y="6732"/>
                  </a:cubicBezTo>
                  <a:lnTo>
                    <a:pt x="2240" y="6732"/>
                  </a:lnTo>
                  <a:cubicBezTo>
                    <a:pt x="2270" y="6747"/>
                    <a:pt x="2307" y="6762"/>
                    <a:pt x="2336" y="6769"/>
                  </a:cubicBezTo>
                  <a:lnTo>
                    <a:pt x="2418" y="6799"/>
                  </a:lnTo>
                  <a:cubicBezTo>
                    <a:pt x="2455" y="6814"/>
                    <a:pt x="2492" y="6828"/>
                    <a:pt x="2529" y="6836"/>
                  </a:cubicBezTo>
                  <a:cubicBezTo>
                    <a:pt x="2640" y="6858"/>
                    <a:pt x="2750" y="6888"/>
                    <a:pt x="2861" y="6910"/>
                  </a:cubicBezTo>
                  <a:cubicBezTo>
                    <a:pt x="2898" y="6917"/>
                    <a:pt x="2928" y="6917"/>
                    <a:pt x="2965" y="6925"/>
                  </a:cubicBezTo>
                  <a:lnTo>
                    <a:pt x="2980" y="6925"/>
                  </a:lnTo>
                  <a:cubicBezTo>
                    <a:pt x="3017" y="6939"/>
                    <a:pt x="3054" y="6947"/>
                    <a:pt x="3090" y="6947"/>
                  </a:cubicBezTo>
                  <a:cubicBezTo>
                    <a:pt x="3157" y="6954"/>
                    <a:pt x="3231" y="6961"/>
                    <a:pt x="3297" y="6961"/>
                  </a:cubicBezTo>
                  <a:lnTo>
                    <a:pt x="3549" y="6961"/>
                  </a:lnTo>
                  <a:cubicBezTo>
                    <a:pt x="3623" y="6961"/>
                    <a:pt x="3697" y="6961"/>
                    <a:pt x="3778" y="6954"/>
                  </a:cubicBezTo>
                  <a:cubicBezTo>
                    <a:pt x="3815" y="6954"/>
                    <a:pt x="3852" y="6947"/>
                    <a:pt x="3889" y="6947"/>
                  </a:cubicBezTo>
                  <a:cubicBezTo>
                    <a:pt x="3926" y="6939"/>
                    <a:pt x="3963" y="6939"/>
                    <a:pt x="4000" y="6925"/>
                  </a:cubicBezTo>
                  <a:cubicBezTo>
                    <a:pt x="4037" y="6917"/>
                    <a:pt x="4066" y="6917"/>
                    <a:pt x="4103" y="6910"/>
                  </a:cubicBezTo>
                  <a:cubicBezTo>
                    <a:pt x="4140" y="6910"/>
                    <a:pt x="4177" y="6902"/>
                    <a:pt x="4214" y="6888"/>
                  </a:cubicBezTo>
                  <a:cubicBezTo>
                    <a:pt x="4222" y="6880"/>
                    <a:pt x="4229" y="6880"/>
                    <a:pt x="4236" y="6880"/>
                  </a:cubicBezTo>
                  <a:cubicBezTo>
                    <a:pt x="4273" y="6873"/>
                    <a:pt x="4303" y="6865"/>
                    <a:pt x="4340" y="6851"/>
                  </a:cubicBezTo>
                  <a:cubicBezTo>
                    <a:pt x="4369" y="6851"/>
                    <a:pt x="4399" y="6843"/>
                    <a:pt x="4421" y="6836"/>
                  </a:cubicBezTo>
                  <a:cubicBezTo>
                    <a:pt x="4443" y="6828"/>
                    <a:pt x="4458" y="6828"/>
                    <a:pt x="4480" y="6814"/>
                  </a:cubicBezTo>
                  <a:cubicBezTo>
                    <a:pt x="4488" y="6814"/>
                    <a:pt x="4510" y="6806"/>
                    <a:pt x="4517" y="6806"/>
                  </a:cubicBezTo>
                  <a:cubicBezTo>
                    <a:pt x="4532" y="6799"/>
                    <a:pt x="4554" y="6799"/>
                    <a:pt x="4569" y="6791"/>
                  </a:cubicBezTo>
                  <a:cubicBezTo>
                    <a:pt x="4591" y="6777"/>
                    <a:pt x="4621" y="6769"/>
                    <a:pt x="4636" y="6762"/>
                  </a:cubicBezTo>
                  <a:cubicBezTo>
                    <a:pt x="4658" y="6762"/>
                    <a:pt x="4673" y="6754"/>
                    <a:pt x="4695" y="6740"/>
                  </a:cubicBezTo>
                  <a:cubicBezTo>
                    <a:pt x="4902" y="6658"/>
                    <a:pt x="5116" y="6555"/>
                    <a:pt x="5323" y="6429"/>
                  </a:cubicBezTo>
                  <a:lnTo>
                    <a:pt x="5404" y="6370"/>
                  </a:lnTo>
                  <a:cubicBezTo>
                    <a:pt x="5434" y="6355"/>
                    <a:pt x="5449" y="6348"/>
                    <a:pt x="5471" y="6326"/>
                  </a:cubicBezTo>
                  <a:cubicBezTo>
                    <a:pt x="5515" y="6296"/>
                    <a:pt x="5552" y="6274"/>
                    <a:pt x="5597" y="6237"/>
                  </a:cubicBezTo>
                  <a:cubicBezTo>
                    <a:pt x="5619" y="6222"/>
                    <a:pt x="5626" y="6207"/>
                    <a:pt x="5641" y="6200"/>
                  </a:cubicBezTo>
                  <a:cubicBezTo>
                    <a:pt x="5730" y="6133"/>
                    <a:pt x="5804" y="6067"/>
                    <a:pt x="5878" y="5993"/>
                  </a:cubicBezTo>
                  <a:lnTo>
                    <a:pt x="5929" y="5941"/>
                  </a:lnTo>
                  <a:cubicBezTo>
                    <a:pt x="5951" y="5919"/>
                    <a:pt x="5966" y="5890"/>
                    <a:pt x="5988" y="5875"/>
                  </a:cubicBezTo>
                  <a:cubicBezTo>
                    <a:pt x="6033" y="5816"/>
                    <a:pt x="6077" y="5771"/>
                    <a:pt x="6122" y="5719"/>
                  </a:cubicBezTo>
                  <a:cubicBezTo>
                    <a:pt x="6144" y="5697"/>
                    <a:pt x="6158" y="5668"/>
                    <a:pt x="6181" y="5653"/>
                  </a:cubicBezTo>
                  <a:cubicBezTo>
                    <a:pt x="6195" y="5631"/>
                    <a:pt x="6210" y="5623"/>
                    <a:pt x="6218" y="5609"/>
                  </a:cubicBezTo>
                  <a:cubicBezTo>
                    <a:pt x="6225" y="5586"/>
                    <a:pt x="6247" y="5572"/>
                    <a:pt x="6255" y="5549"/>
                  </a:cubicBezTo>
                  <a:cubicBezTo>
                    <a:pt x="6255" y="5542"/>
                    <a:pt x="6262" y="5535"/>
                    <a:pt x="6269" y="5520"/>
                  </a:cubicBezTo>
                  <a:cubicBezTo>
                    <a:pt x="6284" y="5505"/>
                    <a:pt x="6292" y="5498"/>
                    <a:pt x="6299" y="5483"/>
                  </a:cubicBezTo>
                  <a:lnTo>
                    <a:pt x="6306" y="5476"/>
                  </a:lnTo>
                  <a:cubicBezTo>
                    <a:pt x="6306" y="5468"/>
                    <a:pt x="6306" y="5468"/>
                    <a:pt x="6321" y="5461"/>
                  </a:cubicBezTo>
                  <a:cubicBezTo>
                    <a:pt x="6417" y="5313"/>
                    <a:pt x="6513" y="5150"/>
                    <a:pt x="6587" y="4995"/>
                  </a:cubicBezTo>
                  <a:cubicBezTo>
                    <a:pt x="6587" y="4988"/>
                    <a:pt x="6595" y="4980"/>
                    <a:pt x="6595" y="4965"/>
                  </a:cubicBezTo>
                  <a:cubicBezTo>
                    <a:pt x="6617" y="4928"/>
                    <a:pt x="6624" y="4906"/>
                    <a:pt x="6639" y="4869"/>
                  </a:cubicBezTo>
                  <a:cubicBezTo>
                    <a:pt x="6661" y="4832"/>
                    <a:pt x="6676" y="4795"/>
                    <a:pt x="6691" y="4758"/>
                  </a:cubicBezTo>
                  <a:cubicBezTo>
                    <a:pt x="6713" y="4684"/>
                    <a:pt x="6735" y="4611"/>
                    <a:pt x="6765" y="4537"/>
                  </a:cubicBezTo>
                  <a:cubicBezTo>
                    <a:pt x="6772" y="4507"/>
                    <a:pt x="6779" y="4485"/>
                    <a:pt x="6787" y="4463"/>
                  </a:cubicBezTo>
                  <a:cubicBezTo>
                    <a:pt x="6846" y="4285"/>
                    <a:pt x="6883" y="4100"/>
                    <a:pt x="6898" y="3916"/>
                  </a:cubicBezTo>
                  <a:cubicBezTo>
                    <a:pt x="6913" y="3842"/>
                    <a:pt x="6920" y="3760"/>
                    <a:pt x="6920" y="3686"/>
                  </a:cubicBezTo>
                  <a:lnTo>
                    <a:pt x="6920" y="3672"/>
                  </a:lnTo>
                  <a:cubicBezTo>
                    <a:pt x="6927" y="3627"/>
                    <a:pt x="6927" y="3576"/>
                    <a:pt x="6927" y="3516"/>
                  </a:cubicBezTo>
                  <a:cubicBezTo>
                    <a:pt x="6927" y="3465"/>
                    <a:pt x="6927" y="3398"/>
                    <a:pt x="6957" y="3339"/>
                  </a:cubicBezTo>
                  <a:cubicBezTo>
                    <a:pt x="6950" y="3280"/>
                    <a:pt x="6950" y="3206"/>
                    <a:pt x="6935" y="3139"/>
                  </a:cubicBezTo>
                  <a:cubicBezTo>
                    <a:pt x="6927" y="3065"/>
                    <a:pt x="6920" y="2999"/>
                    <a:pt x="6913" y="2932"/>
                  </a:cubicBezTo>
                  <a:lnTo>
                    <a:pt x="6883" y="2799"/>
                  </a:lnTo>
                  <a:cubicBezTo>
                    <a:pt x="6876" y="2770"/>
                    <a:pt x="6876" y="2740"/>
                    <a:pt x="6861" y="2711"/>
                  </a:cubicBezTo>
                  <a:cubicBezTo>
                    <a:pt x="6853" y="2688"/>
                    <a:pt x="6853" y="2659"/>
                    <a:pt x="6846" y="2629"/>
                  </a:cubicBezTo>
                  <a:cubicBezTo>
                    <a:pt x="6846" y="2600"/>
                    <a:pt x="6839" y="2578"/>
                    <a:pt x="6824" y="2548"/>
                  </a:cubicBezTo>
                  <a:cubicBezTo>
                    <a:pt x="6824" y="2526"/>
                    <a:pt x="6816" y="2504"/>
                    <a:pt x="6809" y="2474"/>
                  </a:cubicBezTo>
                  <a:cubicBezTo>
                    <a:pt x="6802" y="2452"/>
                    <a:pt x="6787" y="2430"/>
                    <a:pt x="6779" y="2400"/>
                  </a:cubicBezTo>
                  <a:cubicBezTo>
                    <a:pt x="6765" y="2341"/>
                    <a:pt x="6743" y="2297"/>
                    <a:pt x="6728" y="2245"/>
                  </a:cubicBezTo>
                  <a:cubicBezTo>
                    <a:pt x="6698" y="2171"/>
                    <a:pt x="6669" y="2104"/>
                    <a:pt x="6632" y="2030"/>
                  </a:cubicBezTo>
                  <a:cubicBezTo>
                    <a:pt x="6624" y="2001"/>
                    <a:pt x="6617" y="1986"/>
                    <a:pt x="6602" y="1964"/>
                  </a:cubicBezTo>
                  <a:cubicBezTo>
                    <a:pt x="6587" y="1934"/>
                    <a:pt x="6580" y="1912"/>
                    <a:pt x="6558" y="1883"/>
                  </a:cubicBezTo>
                  <a:cubicBezTo>
                    <a:pt x="6558" y="1875"/>
                    <a:pt x="6550" y="1860"/>
                    <a:pt x="6550" y="1853"/>
                  </a:cubicBezTo>
                  <a:lnTo>
                    <a:pt x="6491" y="1742"/>
                  </a:lnTo>
                  <a:cubicBezTo>
                    <a:pt x="6476" y="1705"/>
                    <a:pt x="6447" y="1661"/>
                    <a:pt x="6417" y="1624"/>
                  </a:cubicBezTo>
                  <a:cubicBezTo>
                    <a:pt x="6373" y="1550"/>
                    <a:pt x="6329" y="1483"/>
                    <a:pt x="6284" y="1417"/>
                  </a:cubicBezTo>
                  <a:cubicBezTo>
                    <a:pt x="6062" y="1114"/>
                    <a:pt x="5789" y="855"/>
                    <a:pt x="5508" y="655"/>
                  </a:cubicBezTo>
                  <a:cubicBezTo>
                    <a:pt x="5197" y="441"/>
                    <a:pt x="4880" y="271"/>
                    <a:pt x="4525" y="160"/>
                  </a:cubicBezTo>
                  <a:lnTo>
                    <a:pt x="4443" y="138"/>
                  </a:lnTo>
                  <a:cubicBezTo>
                    <a:pt x="4340" y="108"/>
                    <a:pt x="4229" y="79"/>
                    <a:pt x="4125" y="64"/>
                  </a:cubicBezTo>
                  <a:cubicBezTo>
                    <a:pt x="3902" y="23"/>
                    <a:pt x="3676" y="1"/>
                    <a:pt x="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22150" y="2766100"/>
              <a:ext cx="129200" cy="128100"/>
            </a:xfrm>
            <a:custGeom>
              <a:rect b="b" l="l" r="r" t="t"/>
              <a:pathLst>
                <a:path extrusionOk="0" h="5124" w="5168">
                  <a:moveTo>
                    <a:pt x="4761" y="0"/>
                  </a:moveTo>
                  <a:lnTo>
                    <a:pt x="4695" y="59"/>
                  </a:lnTo>
                  <a:lnTo>
                    <a:pt x="4392" y="370"/>
                  </a:lnTo>
                  <a:cubicBezTo>
                    <a:pt x="3963" y="791"/>
                    <a:pt x="3541" y="1220"/>
                    <a:pt x="3113" y="1634"/>
                  </a:cubicBezTo>
                  <a:lnTo>
                    <a:pt x="2869" y="1885"/>
                  </a:lnTo>
                  <a:cubicBezTo>
                    <a:pt x="2521" y="2225"/>
                    <a:pt x="2174" y="2566"/>
                    <a:pt x="1819" y="2906"/>
                  </a:cubicBezTo>
                  <a:lnTo>
                    <a:pt x="1649" y="3083"/>
                  </a:lnTo>
                  <a:lnTo>
                    <a:pt x="1612" y="3120"/>
                  </a:lnTo>
                  <a:cubicBezTo>
                    <a:pt x="1191" y="3527"/>
                    <a:pt x="784" y="3926"/>
                    <a:pt x="370" y="4325"/>
                  </a:cubicBezTo>
                  <a:cubicBezTo>
                    <a:pt x="326" y="4377"/>
                    <a:pt x="266" y="4421"/>
                    <a:pt x="222" y="4473"/>
                  </a:cubicBezTo>
                  <a:cubicBezTo>
                    <a:pt x="148" y="4532"/>
                    <a:pt x="74" y="4606"/>
                    <a:pt x="0" y="4680"/>
                  </a:cubicBezTo>
                  <a:cubicBezTo>
                    <a:pt x="37" y="4702"/>
                    <a:pt x="67" y="4717"/>
                    <a:pt x="104" y="4739"/>
                  </a:cubicBezTo>
                  <a:cubicBezTo>
                    <a:pt x="133" y="4754"/>
                    <a:pt x="170" y="4776"/>
                    <a:pt x="207" y="4791"/>
                  </a:cubicBezTo>
                  <a:cubicBezTo>
                    <a:pt x="230" y="4813"/>
                    <a:pt x="266" y="4820"/>
                    <a:pt x="303" y="4835"/>
                  </a:cubicBezTo>
                  <a:cubicBezTo>
                    <a:pt x="340" y="4857"/>
                    <a:pt x="392" y="4865"/>
                    <a:pt x="429" y="4887"/>
                  </a:cubicBezTo>
                  <a:cubicBezTo>
                    <a:pt x="437" y="4887"/>
                    <a:pt x="444" y="4894"/>
                    <a:pt x="451" y="4894"/>
                  </a:cubicBezTo>
                  <a:cubicBezTo>
                    <a:pt x="481" y="4909"/>
                    <a:pt x="518" y="4924"/>
                    <a:pt x="547" y="4931"/>
                  </a:cubicBezTo>
                  <a:lnTo>
                    <a:pt x="629" y="4961"/>
                  </a:lnTo>
                  <a:cubicBezTo>
                    <a:pt x="666" y="4976"/>
                    <a:pt x="703" y="4990"/>
                    <a:pt x="740" y="4998"/>
                  </a:cubicBezTo>
                  <a:cubicBezTo>
                    <a:pt x="851" y="5020"/>
                    <a:pt x="961" y="5050"/>
                    <a:pt x="1072" y="5072"/>
                  </a:cubicBezTo>
                  <a:cubicBezTo>
                    <a:pt x="1109" y="5079"/>
                    <a:pt x="1139" y="5079"/>
                    <a:pt x="1176" y="5087"/>
                  </a:cubicBezTo>
                  <a:lnTo>
                    <a:pt x="1191" y="5087"/>
                  </a:lnTo>
                  <a:cubicBezTo>
                    <a:pt x="1228" y="5101"/>
                    <a:pt x="1265" y="5109"/>
                    <a:pt x="1301" y="5109"/>
                  </a:cubicBezTo>
                  <a:cubicBezTo>
                    <a:pt x="1368" y="5116"/>
                    <a:pt x="1442" y="5123"/>
                    <a:pt x="1508" y="5123"/>
                  </a:cubicBezTo>
                  <a:lnTo>
                    <a:pt x="1760" y="5123"/>
                  </a:lnTo>
                  <a:cubicBezTo>
                    <a:pt x="1834" y="5123"/>
                    <a:pt x="1908" y="5123"/>
                    <a:pt x="1989" y="5116"/>
                  </a:cubicBezTo>
                  <a:cubicBezTo>
                    <a:pt x="2026" y="5116"/>
                    <a:pt x="2063" y="5109"/>
                    <a:pt x="2100" y="5109"/>
                  </a:cubicBezTo>
                  <a:cubicBezTo>
                    <a:pt x="2137" y="5101"/>
                    <a:pt x="2174" y="5101"/>
                    <a:pt x="2211" y="5087"/>
                  </a:cubicBezTo>
                  <a:cubicBezTo>
                    <a:pt x="2248" y="5079"/>
                    <a:pt x="2277" y="5079"/>
                    <a:pt x="2314" y="5072"/>
                  </a:cubicBezTo>
                  <a:cubicBezTo>
                    <a:pt x="2351" y="5072"/>
                    <a:pt x="2388" y="5064"/>
                    <a:pt x="2425" y="5050"/>
                  </a:cubicBezTo>
                  <a:cubicBezTo>
                    <a:pt x="2433" y="5042"/>
                    <a:pt x="2440" y="5042"/>
                    <a:pt x="2447" y="5042"/>
                  </a:cubicBezTo>
                  <a:cubicBezTo>
                    <a:pt x="2484" y="5035"/>
                    <a:pt x="2514" y="5027"/>
                    <a:pt x="2551" y="5013"/>
                  </a:cubicBezTo>
                  <a:cubicBezTo>
                    <a:pt x="2580" y="5013"/>
                    <a:pt x="2610" y="5005"/>
                    <a:pt x="2632" y="4998"/>
                  </a:cubicBezTo>
                  <a:cubicBezTo>
                    <a:pt x="2654" y="4990"/>
                    <a:pt x="2669" y="4990"/>
                    <a:pt x="2691" y="4976"/>
                  </a:cubicBezTo>
                  <a:cubicBezTo>
                    <a:pt x="2699" y="4976"/>
                    <a:pt x="2721" y="4968"/>
                    <a:pt x="2728" y="4968"/>
                  </a:cubicBezTo>
                  <a:cubicBezTo>
                    <a:pt x="2743" y="4961"/>
                    <a:pt x="2765" y="4961"/>
                    <a:pt x="2780" y="4953"/>
                  </a:cubicBezTo>
                  <a:cubicBezTo>
                    <a:pt x="2802" y="4939"/>
                    <a:pt x="2832" y="4931"/>
                    <a:pt x="2847" y="4924"/>
                  </a:cubicBezTo>
                  <a:cubicBezTo>
                    <a:pt x="2869" y="4924"/>
                    <a:pt x="2884" y="4916"/>
                    <a:pt x="2906" y="4902"/>
                  </a:cubicBezTo>
                  <a:cubicBezTo>
                    <a:pt x="3113" y="4820"/>
                    <a:pt x="3327" y="4717"/>
                    <a:pt x="3534" y="4591"/>
                  </a:cubicBezTo>
                  <a:lnTo>
                    <a:pt x="3615" y="4532"/>
                  </a:lnTo>
                  <a:cubicBezTo>
                    <a:pt x="3645" y="4517"/>
                    <a:pt x="3660" y="4510"/>
                    <a:pt x="3682" y="4488"/>
                  </a:cubicBezTo>
                  <a:cubicBezTo>
                    <a:pt x="3726" y="4458"/>
                    <a:pt x="3763" y="4436"/>
                    <a:pt x="3808" y="4399"/>
                  </a:cubicBezTo>
                  <a:cubicBezTo>
                    <a:pt x="3830" y="4384"/>
                    <a:pt x="3837" y="4369"/>
                    <a:pt x="3852" y="4362"/>
                  </a:cubicBezTo>
                  <a:cubicBezTo>
                    <a:pt x="3941" y="4295"/>
                    <a:pt x="4015" y="4229"/>
                    <a:pt x="4089" y="4155"/>
                  </a:cubicBezTo>
                  <a:lnTo>
                    <a:pt x="4140" y="4103"/>
                  </a:lnTo>
                  <a:cubicBezTo>
                    <a:pt x="4162" y="4081"/>
                    <a:pt x="4177" y="4052"/>
                    <a:pt x="4199" y="4037"/>
                  </a:cubicBezTo>
                  <a:cubicBezTo>
                    <a:pt x="4244" y="3978"/>
                    <a:pt x="4288" y="3933"/>
                    <a:pt x="4333" y="3881"/>
                  </a:cubicBezTo>
                  <a:cubicBezTo>
                    <a:pt x="4355" y="3859"/>
                    <a:pt x="4369" y="3830"/>
                    <a:pt x="4392" y="3815"/>
                  </a:cubicBezTo>
                  <a:cubicBezTo>
                    <a:pt x="4406" y="3793"/>
                    <a:pt x="4421" y="3785"/>
                    <a:pt x="4429" y="3771"/>
                  </a:cubicBezTo>
                  <a:cubicBezTo>
                    <a:pt x="4436" y="3748"/>
                    <a:pt x="4458" y="3734"/>
                    <a:pt x="4466" y="3711"/>
                  </a:cubicBezTo>
                  <a:cubicBezTo>
                    <a:pt x="4466" y="3704"/>
                    <a:pt x="4473" y="3697"/>
                    <a:pt x="4480" y="3682"/>
                  </a:cubicBezTo>
                  <a:cubicBezTo>
                    <a:pt x="4495" y="3667"/>
                    <a:pt x="4503" y="3660"/>
                    <a:pt x="4510" y="3645"/>
                  </a:cubicBezTo>
                  <a:lnTo>
                    <a:pt x="4517" y="3638"/>
                  </a:lnTo>
                  <a:cubicBezTo>
                    <a:pt x="4517" y="3630"/>
                    <a:pt x="4517" y="3630"/>
                    <a:pt x="4532" y="3623"/>
                  </a:cubicBezTo>
                  <a:cubicBezTo>
                    <a:pt x="4628" y="3475"/>
                    <a:pt x="4724" y="3312"/>
                    <a:pt x="4798" y="3157"/>
                  </a:cubicBezTo>
                  <a:cubicBezTo>
                    <a:pt x="4798" y="3150"/>
                    <a:pt x="4806" y="3142"/>
                    <a:pt x="4806" y="3127"/>
                  </a:cubicBezTo>
                  <a:cubicBezTo>
                    <a:pt x="4828" y="3090"/>
                    <a:pt x="4835" y="3068"/>
                    <a:pt x="4850" y="3031"/>
                  </a:cubicBezTo>
                  <a:cubicBezTo>
                    <a:pt x="4872" y="2994"/>
                    <a:pt x="4887" y="2957"/>
                    <a:pt x="4902" y="2920"/>
                  </a:cubicBezTo>
                  <a:cubicBezTo>
                    <a:pt x="4924" y="2846"/>
                    <a:pt x="4946" y="2773"/>
                    <a:pt x="4976" y="2699"/>
                  </a:cubicBezTo>
                  <a:cubicBezTo>
                    <a:pt x="4983" y="2669"/>
                    <a:pt x="4990" y="2647"/>
                    <a:pt x="4998" y="2625"/>
                  </a:cubicBezTo>
                  <a:cubicBezTo>
                    <a:pt x="5057" y="2447"/>
                    <a:pt x="5094" y="2262"/>
                    <a:pt x="5109" y="2078"/>
                  </a:cubicBezTo>
                  <a:cubicBezTo>
                    <a:pt x="5124" y="2004"/>
                    <a:pt x="5131" y="1922"/>
                    <a:pt x="5131" y="1848"/>
                  </a:cubicBezTo>
                  <a:lnTo>
                    <a:pt x="5131" y="1834"/>
                  </a:lnTo>
                  <a:cubicBezTo>
                    <a:pt x="5138" y="1789"/>
                    <a:pt x="5138" y="1738"/>
                    <a:pt x="5138" y="1678"/>
                  </a:cubicBezTo>
                  <a:cubicBezTo>
                    <a:pt x="5138" y="1627"/>
                    <a:pt x="5138" y="1560"/>
                    <a:pt x="5168" y="1486"/>
                  </a:cubicBezTo>
                  <a:cubicBezTo>
                    <a:pt x="5161" y="1420"/>
                    <a:pt x="5161" y="1346"/>
                    <a:pt x="5146" y="1279"/>
                  </a:cubicBezTo>
                  <a:cubicBezTo>
                    <a:pt x="5138" y="1205"/>
                    <a:pt x="5131" y="1146"/>
                    <a:pt x="5124" y="1080"/>
                  </a:cubicBezTo>
                  <a:lnTo>
                    <a:pt x="5094" y="939"/>
                  </a:lnTo>
                  <a:cubicBezTo>
                    <a:pt x="5087" y="910"/>
                    <a:pt x="5087" y="887"/>
                    <a:pt x="5072" y="858"/>
                  </a:cubicBezTo>
                  <a:cubicBezTo>
                    <a:pt x="5064" y="828"/>
                    <a:pt x="5064" y="799"/>
                    <a:pt x="5057" y="776"/>
                  </a:cubicBezTo>
                  <a:cubicBezTo>
                    <a:pt x="5057" y="747"/>
                    <a:pt x="5050" y="717"/>
                    <a:pt x="5035" y="688"/>
                  </a:cubicBezTo>
                  <a:cubicBezTo>
                    <a:pt x="5035" y="673"/>
                    <a:pt x="5027" y="643"/>
                    <a:pt x="5020" y="614"/>
                  </a:cubicBezTo>
                  <a:cubicBezTo>
                    <a:pt x="5013" y="599"/>
                    <a:pt x="4998" y="569"/>
                    <a:pt x="4990" y="540"/>
                  </a:cubicBezTo>
                  <a:cubicBezTo>
                    <a:pt x="4976" y="488"/>
                    <a:pt x="4954" y="444"/>
                    <a:pt x="4939" y="385"/>
                  </a:cubicBezTo>
                  <a:cubicBezTo>
                    <a:pt x="4909" y="311"/>
                    <a:pt x="4880" y="244"/>
                    <a:pt x="4843" y="170"/>
                  </a:cubicBezTo>
                  <a:cubicBezTo>
                    <a:pt x="4835" y="148"/>
                    <a:pt x="4828" y="126"/>
                    <a:pt x="4813" y="111"/>
                  </a:cubicBezTo>
                  <a:cubicBezTo>
                    <a:pt x="4798" y="82"/>
                    <a:pt x="4791" y="52"/>
                    <a:pt x="4769" y="22"/>
                  </a:cubicBezTo>
                  <a:cubicBezTo>
                    <a:pt x="4769" y="15"/>
                    <a:pt x="4761" y="8"/>
                    <a:pt x="4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4776300" y="2720625"/>
              <a:ext cx="125725" cy="118125"/>
            </a:xfrm>
            <a:custGeom>
              <a:rect b="b" l="l" r="r" t="t"/>
              <a:pathLst>
                <a:path extrusionOk="0" h="4725" w="5029">
                  <a:moveTo>
                    <a:pt x="3480" y="0"/>
                  </a:moveTo>
                  <a:cubicBezTo>
                    <a:pt x="3283" y="0"/>
                    <a:pt x="3084" y="17"/>
                    <a:pt x="2884" y="52"/>
                  </a:cubicBezTo>
                  <a:cubicBezTo>
                    <a:pt x="2758" y="75"/>
                    <a:pt x="2625" y="104"/>
                    <a:pt x="2500" y="141"/>
                  </a:cubicBezTo>
                  <a:cubicBezTo>
                    <a:pt x="2197" y="222"/>
                    <a:pt x="1901" y="363"/>
                    <a:pt x="1613" y="540"/>
                  </a:cubicBezTo>
                  <a:cubicBezTo>
                    <a:pt x="1243" y="784"/>
                    <a:pt x="925" y="1080"/>
                    <a:pt x="681" y="1413"/>
                  </a:cubicBezTo>
                  <a:cubicBezTo>
                    <a:pt x="260" y="1974"/>
                    <a:pt x="30" y="2655"/>
                    <a:pt x="1" y="3350"/>
                  </a:cubicBezTo>
                  <a:lnTo>
                    <a:pt x="829" y="2721"/>
                  </a:lnTo>
                  <a:lnTo>
                    <a:pt x="1420" y="4725"/>
                  </a:lnTo>
                  <a:lnTo>
                    <a:pt x="2012" y="2721"/>
                  </a:lnTo>
                  <a:lnTo>
                    <a:pt x="3660" y="4000"/>
                  </a:lnTo>
                  <a:lnTo>
                    <a:pt x="2958" y="2026"/>
                  </a:lnTo>
                  <a:lnTo>
                    <a:pt x="5028" y="2085"/>
                  </a:lnTo>
                  <a:lnTo>
                    <a:pt x="3313" y="903"/>
                  </a:lnTo>
                  <a:lnTo>
                    <a:pt x="4437" y="134"/>
                  </a:lnTo>
                  <a:cubicBezTo>
                    <a:pt x="4341" y="104"/>
                    <a:pt x="4230" y="75"/>
                    <a:pt x="4126" y="60"/>
                  </a:cubicBezTo>
                  <a:cubicBezTo>
                    <a:pt x="3913" y="21"/>
                    <a:pt x="3697" y="0"/>
                    <a:pt x="3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8200" y="2783650"/>
              <a:ext cx="99275" cy="109625"/>
            </a:xfrm>
            <a:custGeom>
              <a:rect b="b" l="l" r="r" t="t"/>
              <a:pathLst>
                <a:path extrusionOk="0" fill="none" h="4385" w="3971">
                  <a:moveTo>
                    <a:pt x="1" y="4385"/>
                  </a:moveTo>
                  <a:lnTo>
                    <a:pt x="1" y="3512"/>
                  </a:lnTo>
                  <a:lnTo>
                    <a:pt x="1073" y="3327"/>
                  </a:lnTo>
                  <a:lnTo>
                    <a:pt x="1206" y="2204"/>
                  </a:lnTo>
                  <a:lnTo>
                    <a:pt x="2440" y="2204"/>
                  </a:lnTo>
                  <a:lnTo>
                    <a:pt x="2440" y="1036"/>
                  </a:lnTo>
                  <a:lnTo>
                    <a:pt x="3401" y="969"/>
                  </a:lnTo>
                  <a:lnTo>
                    <a:pt x="3401" y="1"/>
                  </a:lnTo>
                  <a:lnTo>
                    <a:pt x="3971" y="23"/>
                  </a:lnTo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1" name="Google Shape;6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082" y="3130677"/>
            <a:ext cx="4913624" cy="1341014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18"/>
          <p:cNvSpPr txBox="1"/>
          <p:nvPr>
            <p:ph type="title"/>
          </p:nvPr>
        </p:nvSpPr>
        <p:spPr>
          <a:xfrm>
            <a:off x="1771024" y="842169"/>
            <a:ext cx="5608519" cy="4001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6000"/>
              <a:t>Gracias</a:t>
            </a:r>
            <a:br>
              <a:rPr lang="en" sz="6000"/>
            </a:br>
            <a:r>
              <a:rPr lang="en" sz="6000"/>
              <a:t>por su atención..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type="title"/>
          </p:nvPr>
        </p:nvSpPr>
        <p:spPr>
          <a:xfrm>
            <a:off x="1789728" y="445025"/>
            <a:ext cx="663429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lt1"/>
                </a:solidFill>
              </a:rPr>
              <a:t>Alcances de la propuesta.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"/>
          <p:cNvSpPr txBox="1"/>
          <p:nvPr>
            <p:ph idx="1" type="subTitle"/>
          </p:nvPr>
        </p:nvSpPr>
        <p:spPr>
          <a:xfrm>
            <a:off x="2566873" y="3085983"/>
            <a:ext cx="5364480" cy="1386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-"/>
            </a:pPr>
            <a:r>
              <a:rPr lang="en" sz="1800"/>
              <a:t>Las </a:t>
            </a:r>
            <a:r>
              <a:rPr lang="en" sz="1800"/>
              <a:t>características</a:t>
            </a:r>
            <a:r>
              <a:rPr lang="en" sz="1800"/>
              <a:t> generales del diseño.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-"/>
            </a:pPr>
            <a:r>
              <a:rPr lang="en" sz="1800"/>
              <a:t>Los requisitos atendidos por el diseño.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-"/>
            </a:pPr>
            <a:r>
              <a:rPr lang="en" sz="1800"/>
              <a:t>Los modelos y vistas que lo detalla.</a:t>
            </a:r>
            <a:endParaRPr sz="1800"/>
          </a:p>
        </p:txBody>
      </p:sp>
      <p:sp>
        <p:nvSpPr>
          <p:cNvPr id="217" name="Google Shape;217;p2"/>
          <p:cNvSpPr txBox="1"/>
          <p:nvPr>
            <p:ph idx="9" type="subTitle"/>
          </p:nvPr>
        </p:nvSpPr>
        <p:spPr>
          <a:xfrm>
            <a:off x="2697180" y="1714630"/>
            <a:ext cx="5103865" cy="895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El documento </a:t>
            </a:r>
            <a:r>
              <a:rPr lang="en"/>
              <a:t>está</a:t>
            </a:r>
            <a:r>
              <a:rPr lang="en"/>
              <a:t> organizado alrededor de tres ideas principales.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 flipH="1" rot="-614560">
            <a:off x="267554" y="2093976"/>
            <a:ext cx="1720880" cy="3167525"/>
            <a:chOff x="4595000" y="1688775"/>
            <a:chExt cx="385200" cy="709000"/>
          </a:xfrm>
        </p:grpSpPr>
        <p:sp>
          <p:nvSpPr>
            <p:cNvPr id="219" name="Google Shape;219;p2"/>
            <p:cNvSpPr/>
            <p:nvPr/>
          </p:nvSpPr>
          <p:spPr>
            <a:xfrm>
              <a:off x="4631600" y="1688775"/>
              <a:ext cx="348600" cy="709000"/>
            </a:xfrm>
            <a:custGeom>
              <a:rect b="b" l="l" r="r" t="t"/>
              <a:pathLst>
                <a:path extrusionOk="0" h="28360" w="13944">
                  <a:moveTo>
                    <a:pt x="13115" y="0"/>
                  </a:moveTo>
                  <a:cubicBezTo>
                    <a:pt x="10572" y="0"/>
                    <a:pt x="8509" y="2063"/>
                    <a:pt x="8502" y="4599"/>
                  </a:cubicBezTo>
                  <a:lnTo>
                    <a:pt x="8502" y="11955"/>
                  </a:lnTo>
                  <a:lnTo>
                    <a:pt x="8502" y="24338"/>
                  </a:lnTo>
                  <a:cubicBezTo>
                    <a:pt x="8502" y="24988"/>
                    <a:pt x="7970" y="25513"/>
                    <a:pt x="7327" y="25513"/>
                  </a:cubicBezTo>
                  <a:cubicBezTo>
                    <a:pt x="7009" y="25513"/>
                    <a:pt x="6713" y="25395"/>
                    <a:pt x="6491" y="25166"/>
                  </a:cubicBezTo>
                  <a:cubicBezTo>
                    <a:pt x="6269" y="24929"/>
                    <a:pt x="6151" y="24633"/>
                    <a:pt x="6159" y="24323"/>
                  </a:cubicBezTo>
                  <a:lnTo>
                    <a:pt x="6299" y="10824"/>
                  </a:lnTo>
                  <a:lnTo>
                    <a:pt x="0" y="10824"/>
                  </a:lnTo>
                  <a:cubicBezTo>
                    <a:pt x="0" y="10824"/>
                    <a:pt x="599" y="11348"/>
                    <a:pt x="1309" y="12413"/>
                  </a:cubicBezTo>
                  <a:cubicBezTo>
                    <a:pt x="2137" y="13648"/>
                    <a:pt x="3091" y="15599"/>
                    <a:pt x="3416" y="18268"/>
                  </a:cubicBezTo>
                  <a:lnTo>
                    <a:pt x="3320" y="24278"/>
                  </a:lnTo>
                  <a:cubicBezTo>
                    <a:pt x="3298" y="25358"/>
                    <a:pt x="3704" y="26385"/>
                    <a:pt x="4473" y="27162"/>
                  </a:cubicBezTo>
                  <a:cubicBezTo>
                    <a:pt x="5227" y="27938"/>
                    <a:pt x="6247" y="28359"/>
                    <a:pt x="7334" y="28359"/>
                  </a:cubicBezTo>
                  <a:cubicBezTo>
                    <a:pt x="9552" y="28359"/>
                    <a:pt x="11356" y="26555"/>
                    <a:pt x="11356" y="24338"/>
                  </a:cubicBezTo>
                  <a:lnTo>
                    <a:pt x="10136" y="3675"/>
                  </a:lnTo>
                  <a:cubicBezTo>
                    <a:pt x="10136" y="2706"/>
                    <a:pt x="10809" y="1117"/>
                    <a:pt x="12228" y="1117"/>
                  </a:cubicBezTo>
                  <a:lnTo>
                    <a:pt x="13943" y="1087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664300" y="1998725"/>
              <a:ext cx="123500" cy="950"/>
            </a:xfrm>
            <a:custGeom>
              <a:rect b="b" l="l" r="r" t="t"/>
              <a:pathLst>
                <a:path extrusionOk="0" fill="none" h="38" w="4940">
                  <a:moveTo>
                    <a:pt x="4939" y="3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842100" y="1908150"/>
              <a:ext cx="51975" cy="25"/>
            </a:xfrm>
            <a:custGeom>
              <a:rect b="b" l="l" r="r" t="t"/>
              <a:pathLst>
                <a:path extrusionOk="0" fill="none" h="1" w="2079">
                  <a:moveTo>
                    <a:pt x="1" y="1"/>
                  </a:moveTo>
                  <a:lnTo>
                    <a:pt x="2078" y="1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727700" y="2304050"/>
              <a:ext cx="59350" cy="46775"/>
            </a:xfrm>
            <a:custGeom>
              <a:rect b="b" l="l" r="r" t="t"/>
              <a:pathLst>
                <a:path extrusionOk="0" fill="none" h="1871" w="2374">
                  <a:moveTo>
                    <a:pt x="2374" y="0"/>
                  </a:moveTo>
                  <a:cubicBezTo>
                    <a:pt x="1938" y="946"/>
                    <a:pt x="1028" y="1671"/>
                    <a:pt x="1" y="187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595000" y="1944000"/>
              <a:ext cx="211450" cy="33850"/>
            </a:xfrm>
            <a:custGeom>
              <a:rect b="b" l="l" r="r" t="t"/>
              <a:pathLst>
                <a:path extrusionOk="0" h="1354" w="8458">
                  <a:moveTo>
                    <a:pt x="681" y="1"/>
                  </a:moveTo>
                  <a:cubicBezTo>
                    <a:pt x="311" y="1"/>
                    <a:pt x="1" y="304"/>
                    <a:pt x="1" y="674"/>
                  </a:cubicBezTo>
                  <a:cubicBezTo>
                    <a:pt x="1" y="1043"/>
                    <a:pt x="311" y="1354"/>
                    <a:pt x="681" y="1354"/>
                  </a:cubicBezTo>
                  <a:lnTo>
                    <a:pt x="7778" y="1354"/>
                  </a:lnTo>
                  <a:cubicBezTo>
                    <a:pt x="8155" y="1354"/>
                    <a:pt x="8458" y="1043"/>
                    <a:pt x="8451" y="674"/>
                  </a:cubicBezTo>
                  <a:cubicBezTo>
                    <a:pt x="8451" y="304"/>
                    <a:pt x="8147" y="1"/>
                    <a:pt x="7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799775" y="17658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81" y="0"/>
                  </a:moveTo>
                  <a:cubicBezTo>
                    <a:pt x="304" y="0"/>
                    <a:pt x="1" y="311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11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799775" y="18116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81" y="1"/>
                  </a:moveTo>
                  <a:cubicBezTo>
                    <a:pt x="304" y="1"/>
                    <a:pt x="1" y="304"/>
                    <a:pt x="1" y="681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50"/>
                    <a:pt x="1368" y="681"/>
                  </a:cubicBezTo>
                  <a:cubicBezTo>
                    <a:pt x="1368" y="304"/>
                    <a:pt x="1058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799775" y="18571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81" y="0"/>
                  </a:moveTo>
                  <a:cubicBezTo>
                    <a:pt x="304" y="0"/>
                    <a:pt x="1" y="303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03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812725" y="2013500"/>
              <a:ext cx="42525" cy="42525"/>
            </a:xfrm>
            <a:custGeom>
              <a:rect b="b" l="l" r="r" t="t"/>
              <a:pathLst>
                <a:path extrusionOk="0" h="1701" w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24"/>
                    <a:pt x="1701" y="851"/>
                  </a:cubicBezTo>
                  <a:cubicBezTo>
                    <a:pt x="1701" y="392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812725" y="2070800"/>
              <a:ext cx="42525" cy="42525"/>
            </a:xfrm>
            <a:custGeom>
              <a:rect b="b" l="l" r="r" t="t"/>
              <a:pathLst>
                <a:path extrusionOk="0" h="1701" w="1701">
                  <a:moveTo>
                    <a:pt x="850" y="0"/>
                  </a:moveTo>
                  <a:cubicBezTo>
                    <a:pt x="385" y="0"/>
                    <a:pt x="0" y="385"/>
                    <a:pt x="0" y="851"/>
                  </a:cubicBezTo>
                  <a:cubicBezTo>
                    <a:pt x="0" y="1316"/>
                    <a:pt x="377" y="1701"/>
                    <a:pt x="850" y="1701"/>
                  </a:cubicBezTo>
                  <a:cubicBezTo>
                    <a:pt x="1316" y="1701"/>
                    <a:pt x="1701" y="1316"/>
                    <a:pt x="1701" y="851"/>
                  </a:cubicBezTo>
                  <a:cubicBezTo>
                    <a:pt x="1701" y="392"/>
                    <a:pt x="1316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812725" y="2127900"/>
              <a:ext cx="42525" cy="42550"/>
            </a:xfrm>
            <a:custGeom>
              <a:rect b="b" l="l" r="r" t="t"/>
              <a:pathLst>
                <a:path extrusionOk="0" h="1702" w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17"/>
                    <a:pt x="1701" y="851"/>
                  </a:cubicBezTo>
                  <a:cubicBezTo>
                    <a:pt x="1701" y="393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833975" y="2217350"/>
              <a:ext cx="86325" cy="9650"/>
            </a:xfrm>
            <a:custGeom>
              <a:rect b="b" l="l" r="r" t="t"/>
              <a:pathLst>
                <a:path extrusionOk="0" h="386" w="3453">
                  <a:moveTo>
                    <a:pt x="193" y="1"/>
                  </a:moveTo>
                  <a:cubicBezTo>
                    <a:pt x="89" y="1"/>
                    <a:pt x="0" y="82"/>
                    <a:pt x="0" y="193"/>
                  </a:cubicBezTo>
                  <a:cubicBezTo>
                    <a:pt x="0" y="297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304"/>
                    <a:pt x="3446" y="193"/>
                  </a:cubicBezTo>
                  <a:cubicBezTo>
                    <a:pt x="3446" y="90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833975" y="2227350"/>
              <a:ext cx="86325" cy="9625"/>
            </a:xfrm>
            <a:custGeom>
              <a:rect b="b" l="l" r="r" t="t"/>
              <a:pathLst>
                <a:path extrusionOk="0" h="385" w="3453">
                  <a:moveTo>
                    <a:pt x="193" y="0"/>
                  </a:moveTo>
                  <a:cubicBezTo>
                    <a:pt x="89" y="0"/>
                    <a:pt x="0" y="81"/>
                    <a:pt x="0" y="192"/>
                  </a:cubicBezTo>
                  <a:cubicBezTo>
                    <a:pt x="0" y="296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296"/>
                    <a:pt x="3446" y="192"/>
                  </a:cubicBezTo>
                  <a:cubicBezTo>
                    <a:pt x="3446" y="89"/>
                    <a:pt x="3364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833975" y="2237125"/>
              <a:ext cx="86325" cy="9825"/>
            </a:xfrm>
            <a:custGeom>
              <a:rect b="b" l="l" r="r" t="t"/>
              <a:pathLst>
                <a:path extrusionOk="0" h="393" w="3453">
                  <a:moveTo>
                    <a:pt x="193" y="1"/>
                  </a:moveTo>
                  <a:cubicBezTo>
                    <a:pt x="89" y="1"/>
                    <a:pt x="0" y="90"/>
                    <a:pt x="0" y="201"/>
                  </a:cubicBezTo>
                  <a:cubicBezTo>
                    <a:pt x="0" y="297"/>
                    <a:pt x="82" y="393"/>
                    <a:pt x="193" y="393"/>
                  </a:cubicBezTo>
                  <a:lnTo>
                    <a:pt x="3253" y="393"/>
                  </a:lnTo>
                  <a:cubicBezTo>
                    <a:pt x="3364" y="393"/>
                    <a:pt x="3453" y="297"/>
                    <a:pt x="3446" y="201"/>
                  </a:cubicBezTo>
                  <a:cubicBezTo>
                    <a:pt x="3446" y="97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713650" y="2217350"/>
              <a:ext cx="86150" cy="9650"/>
            </a:xfrm>
            <a:custGeom>
              <a:rect b="b" l="l" r="r" t="t"/>
              <a:pathLst>
                <a:path extrusionOk="0" h="386" w="3446">
                  <a:moveTo>
                    <a:pt x="193" y="1"/>
                  </a:moveTo>
                  <a:cubicBezTo>
                    <a:pt x="89" y="1"/>
                    <a:pt x="1" y="82"/>
                    <a:pt x="1" y="193"/>
                  </a:cubicBezTo>
                  <a:cubicBezTo>
                    <a:pt x="1" y="297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304"/>
                    <a:pt x="3446" y="193"/>
                  </a:cubicBezTo>
                  <a:cubicBezTo>
                    <a:pt x="3446" y="90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713650" y="2227350"/>
              <a:ext cx="86150" cy="9625"/>
            </a:xfrm>
            <a:custGeom>
              <a:rect b="b" l="l" r="r" t="t"/>
              <a:pathLst>
                <a:path extrusionOk="0" h="385" w="3446">
                  <a:moveTo>
                    <a:pt x="193" y="0"/>
                  </a:moveTo>
                  <a:cubicBezTo>
                    <a:pt x="89" y="0"/>
                    <a:pt x="1" y="81"/>
                    <a:pt x="1" y="192"/>
                  </a:cubicBezTo>
                  <a:cubicBezTo>
                    <a:pt x="1" y="296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296"/>
                    <a:pt x="3446" y="192"/>
                  </a:cubicBezTo>
                  <a:cubicBezTo>
                    <a:pt x="3446" y="89"/>
                    <a:pt x="3364" y="0"/>
                    <a:pt x="3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713650" y="2237125"/>
              <a:ext cx="86150" cy="9825"/>
            </a:xfrm>
            <a:custGeom>
              <a:rect b="b" l="l" r="r" t="t"/>
              <a:pathLst>
                <a:path extrusionOk="0" h="393" w="3446">
                  <a:moveTo>
                    <a:pt x="193" y="1"/>
                  </a:moveTo>
                  <a:cubicBezTo>
                    <a:pt x="89" y="1"/>
                    <a:pt x="1" y="90"/>
                    <a:pt x="1" y="201"/>
                  </a:cubicBezTo>
                  <a:cubicBezTo>
                    <a:pt x="1" y="297"/>
                    <a:pt x="82" y="393"/>
                    <a:pt x="193" y="393"/>
                  </a:cubicBezTo>
                  <a:lnTo>
                    <a:pt x="3246" y="393"/>
                  </a:lnTo>
                  <a:cubicBezTo>
                    <a:pt x="3350" y="393"/>
                    <a:pt x="3446" y="297"/>
                    <a:pt x="3446" y="201"/>
                  </a:cubicBezTo>
                  <a:cubicBezTo>
                    <a:pt x="3446" y="97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821950" y="1783225"/>
              <a:ext cx="54750" cy="7400"/>
            </a:xfrm>
            <a:custGeom>
              <a:rect b="b" l="l" r="r" t="t"/>
              <a:pathLst>
                <a:path extrusionOk="0" h="296" w="2190">
                  <a:moveTo>
                    <a:pt x="149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9" y="296"/>
                  </a:cubicBezTo>
                  <a:lnTo>
                    <a:pt x="2041" y="296"/>
                  </a:lnTo>
                  <a:cubicBezTo>
                    <a:pt x="2123" y="296"/>
                    <a:pt x="2189" y="229"/>
                    <a:pt x="2189" y="148"/>
                  </a:cubicBezTo>
                  <a:cubicBezTo>
                    <a:pt x="2189" y="67"/>
                    <a:pt x="2123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821950" y="1824975"/>
              <a:ext cx="54750" cy="7425"/>
            </a:xfrm>
            <a:custGeom>
              <a:rect b="b" l="l" r="r" t="t"/>
              <a:pathLst>
                <a:path extrusionOk="0" h="297" w="2190">
                  <a:moveTo>
                    <a:pt x="149" y="1"/>
                  </a:moveTo>
                  <a:cubicBezTo>
                    <a:pt x="67" y="1"/>
                    <a:pt x="1" y="67"/>
                    <a:pt x="1" y="149"/>
                  </a:cubicBezTo>
                  <a:cubicBezTo>
                    <a:pt x="1" y="237"/>
                    <a:pt x="67" y="297"/>
                    <a:pt x="149" y="297"/>
                  </a:cubicBezTo>
                  <a:lnTo>
                    <a:pt x="2041" y="297"/>
                  </a:lnTo>
                  <a:cubicBezTo>
                    <a:pt x="2123" y="297"/>
                    <a:pt x="2189" y="237"/>
                    <a:pt x="2189" y="149"/>
                  </a:cubicBezTo>
                  <a:cubicBezTo>
                    <a:pt x="2189" y="67"/>
                    <a:pt x="2123" y="1"/>
                    <a:pt x="2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34900" y="2031425"/>
              <a:ext cx="40875" cy="7425"/>
            </a:xfrm>
            <a:custGeom>
              <a:rect b="b" l="l" r="r" t="t"/>
              <a:pathLst>
                <a:path extrusionOk="0" h="297" w="1635">
                  <a:moveTo>
                    <a:pt x="148" y="1"/>
                  </a:moveTo>
                  <a:cubicBezTo>
                    <a:pt x="67" y="1"/>
                    <a:pt x="0" y="60"/>
                    <a:pt x="0" y="149"/>
                  </a:cubicBezTo>
                  <a:cubicBezTo>
                    <a:pt x="0" y="230"/>
                    <a:pt x="60" y="296"/>
                    <a:pt x="148" y="296"/>
                  </a:cubicBezTo>
                  <a:lnTo>
                    <a:pt x="1486" y="296"/>
                  </a:lnTo>
                  <a:cubicBezTo>
                    <a:pt x="1568" y="296"/>
                    <a:pt x="1634" y="222"/>
                    <a:pt x="1634" y="149"/>
                  </a:cubicBezTo>
                  <a:cubicBezTo>
                    <a:pt x="1634" y="60"/>
                    <a:pt x="1568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842475" y="2145475"/>
              <a:ext cx="41250" cy="7400"/>
            </a:xfrm>
            <a:custGeom>
              <a:rect b="b" l="l" r="r" t="t"/>
              <a:pathLst>
                <a:path extrusionOk="0" h="296" w="1650">
                  <a:moveTo>
                    <a:pt x="148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29"/>
                    <a:pt x="1634" y="148"/>
                  </a:cubicBezTo>
                  <a:cubicBezTo>
                    <a:pt x="1634" y="67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821773" y="1866563"/>
              <a:ext cx="55100" cy="7425"/>
            </a:xfrm>
            <a:custGeom>
              <a:rect b="b" l="l" r="r" t="t"/>
              <a:pathLst>
                <a:path extrusionOk="0" h="297" w="2204"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cubicBezTo>
                    <a:pt x="0" y="230"/>
                    <a:pt x="67" y="296"/>
                    <a:pt x="148" y="296"/>
                  </a:cubicBezTo>
                  <a:lnTo>
                    <a:pt x="2041" y="296"/>
                  </a:lnTo>
                  <a:cubicBezTo>
                    <a:pt x="2129" y="296"/>
                    <a:pt x="2203" y="230"/>
                    <a:pt x="2188" y="148"/>
                  </a:cubicBezTo>
                  <a:cubicBezTo>
                    <a:pt x="2188" y="67"/>
                    <a:pt x="2129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842475" y="2088725"/>
              <a:ext cx="41250" cy="7425"/>
            </a:xfrm>
            <a:custGeom>
              <a:rect b="b" l="l" r="r" t="t"/>
              <a:pathLst>
                <a:path extrusionOk="0" h="297" w="1650">
                  <a:moveTo>
                    <a:pt x="148" y="0"/>
                  </a:moveTo>
                  <a:cubicBezTo>
                    <a:pt x="67" y="0"/>
                    <a:pt x="1" y="60"/>
                    <a:pt x="1" y="148"/>
                  </a:cubicBezTo>
                  <a:cubicBezTo>
                    <a:pt x="1" y="230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30"/>
                    <a:pt x="1634" y="148"/>
                  </a:cubicBezTo>
                  <a:cubicBezTo>
                    <a:pt x="1634" y="60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863000" y="2004075"/>
              <a:ext cx="31075" cy="319025"/>
            </a:xfrm>
            <a:custGeom>
              <a:rect b="b" l="l" r="r" t="t"/>
              <a:pathLst>
                <a:path extrusionOk="0" fill="none" h="12761" w="1243">
                  <a:moveTo>
                    <a:pt x="621" y="12761"/>
                  </a:moveTo>
                  <a:lnTo>
                    <a:pt x="621" y="12761"/>
                  </a:lnTo>
                  <a:cubicBezTo>
                    <a:pt x="281" y="12761"/>
                    <a:pt x="0" y="12487"/>
                    <a:pt x="0" y="12147"/>
                  </a:cubicBezTo>
                  <a:lnTo>
                    <a:pt x="0" y="622"/>
                  </a:lnTo>
                  <a:cubicBezTo>
                    <a:pt x="0" y="282"/>
                    <a:pt x="281" y="1"/>
                    <a:pt x="621" y="1"/>
                  </a:cubicBezTo>
                  <a:lnTo>
                    <a:pt x="621" y="1"/>
                  </a:lnTo>
                  <a:cubicBezTo>
                    <a:pt x="961" y="1"/>
                    <a:pt x="1242" y="282"/>
                    <a:pt x="1242" y="622"/>
                  </a:cubicBezTo>
                  <a:lnTo>
                    <a:pt x="1242" y="12147"/>
                  </a:lnTo>
                  <a:cubicBezTo>
                    <a:pt x="1242" y="12480"/>
                    <a:pt x="961" y="12761"/>
                    <a:pt x="621" y="1276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"/>
          <p:cNvSpPr/>
          <p:nvPr/>
        </p:nvSpPr>
        <p:spPr>
          <a:xfrm>
            <a:off x="1553030" y="18046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2"/>
          <p:cNvGrpSpPr/>
          <p:nvPr/>
        </p:nvGrpSpPr>
        <p:grpSpPr>
          <a:xfrm>
            <a:off x="1042062" y="921849"/>
            <a:ext cx="412842" cy="371507"/>
            <a:chOff x="2995750" y="2186550"/>
            <a:chExt cx="181525" cy="163350"/>
          </a:xfrm>
        </p:grpSpPr>
        <p:sp>
          <p:nvSpPr>
            <p:cNvPr id="245" name="Google Shape;245;p2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Descripción caso de negocio.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3"/>
          <p:cNvSpPr txBox="1"/>
          <p:nvPr>
            <p:ph idx="2" type="subTitle"/>
          </p:nvPr>
        </p:nvSpPr>
        <p:spPr>
          <a:xfrm>
            <a:off x="753515" y="1290050"/>
            <a:ext cx="6299972" cy="2847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Problema o necesidad a cubrir.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2000"/>
              <a:t>Falta de comunidades musicales colaborativas que se puedan </a:t>
            </a:r>
            <a:r>
              <a:rPr lang="en" sz="2000"/>
              <a:t>administrar personalmente</a:t>
            </a:r>
            <a:r>
              <a:rPr lang="en" sz="2000"/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2000"/>
              <a:t>Limitaciones al acceso de herramientas de grabación.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2000"/>
              <a:t>Necesidad de conexiones con artistas.</a:t>
            </a:r>
            <a:endParaRPr/>
          </a:p>
        </p:txBody>
      </p:sp>
      <p:grpSp>
        <p:nvGrpSpPr>
          <p:cNvPr id="254" name="Google Shape;254;p3"/>
          <p:cNvGrpSpPr/>
          <p:nvPr/>
        </p:nvGrpSpPr>
        <p:grpSpPr>
          <a:xfrm>
            <a:off x="6870033" y="3059704"/>
            <a:ext cx="2549326" cy="2580536"/>
            <a:chOff x="3467975" y="2073900"/>
            <a:chExt cx="334900" cy="339000"/>
          </a:xfrm>
        </p:grpSpPr>
        <p:sp>
          <p:nvSpPr>
            <p:cNvPr id="255" name="Google Shape;255;p3"/>
            <p:cNvSpPr/>
            <p:nvPr/>
          </p:nvSpPr>
          <p:spPr>
            <a:xfrm>
              <a:off x="3574425" y="2364100"/>
              <a:ext cx="17025" cy="15375"/>
            </a:xfrm>
            <a:custGeom>
              <a:rect b="b" l="l" r="r" t="t"/>
              <a:pathLst>
                <a:path extrusionOk="0" h="615" w="681">
                  <a:moveTo>
                    <a:pt x="334" y="1"/>
                  </a:moveTo>
                  <a:cubicBezTo>
                    <a:pt x="254" y="1"/>
                    <a:pt x="174" y="30"/>
                    <a:pt x="119" y="90"/>
                  </a:cubicBezTo>
                  <a:cubicBezTo>
                    <a:pt x="0" y="208"/>
                    <a:pt x="0" y="407"/>
                    <a:pt x="126" y="526"/>
                  </a:cubicBezTo>
                  <a:cubicBezTo>
                    <a:pt x="189" y="585"/>
                    <a:pt x="268" y="614"/>
                    <a:pt x="347" y="614"/>
                  </a:cubicBezTo>
                  <a:cubicBezTo>
                    <a:pt x="425" y="614"/>
                    <a:pt x="503" y="585"/>
                    <a:pt x="562" y="526"/>
                  </a:cubicBezTo>
                  <a:cubicBezTo>
                    <a:pt x="680" y="407"/>
                    <a:pt x="680" y="208"/>
                    <a:pt x="555" y="90"/>
                  </a:cubicBezTo>
                  <a:cubicBezTo>
                    <a:pt x="496" y="30"/>
                    <a:pt x="414" y="1"/>
                    <a:pt x="334" y="1"/>
                  </a:cubicBezTo>
                  <a:close/>
                </a:path>
              </a:pathLst>
            </a:custGeom>
            <a:solidFill>
              <a:srgbClr val="6B6F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536900" y="2370200"/>
              <a:ext cx="16300" cy="14500"/>
            </a:xfrm>
            <a:custGeom>
              <a:rect b="b" l="l" r="r" t="t"/>
              <a:pathLst>
                <a:path extrusionOk="0" h="580" w="652">
                  <a:moveTo>
                    <a:pt x="324" y="1"/>
                  </a:moveTo>
                  <a:cubicBezTo>
                    <a:pt x="245" y="1"/>
                    <a:pt x="169" y="32"/>
                    <a:pt x="111" y="89"/>
                  </a:cubicBezTo>
                  <a:cubicBezTo>
                    <a:pt x="1" y="200"/>
                    <a:pt x="1" y="385"/>
                    <a:pt x="126" y="496"/>
                  </a:cubicBezTo>
                  <a:cubicBezTo>
                    <a:pt x="182" y="552"/>
                    <a:pt x="256" y="579"/>
                    <a:pt x="331" y="579"/>
                  </a:cubicBezTo>
                  <a:cubicBezTo>
                    <a:pt x="405" y="579"/>
                    <a:pt x="481" y="552"/>
                    <a:pt x="540" y="496"/>
                  </a:cubicBezTo>
                  <a:cubicBezTo>
                    <a:pt x="651" y="378"/>
                    <a:pt x="651" y="193"/>
                    <a:pt x="533" y="89"/>
                  </a:cubicBezTo>
                  <a:cubicBezTo>
                    <a:pt x="472" y="29"/>
                    <a:pt x="397" y="1"/>
                    <a:pt x="324" y="1"/>
                  </a:cubicBezTo>
                  <a:close/>
                </a:path>
              </a:pathLst>
            </a:custGeom>
            <a:solidFill>
              <a:srgbClr val="6B6F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752950" y="2158200"/>
              <a:ext cx="15550" cy="15025"/>
            </a:xfrm>
            <a:custGeom>
              <a:rect b="b" l="l" r="r" t="t"/>
              <a:pathLst>
                <a:path extrusionOk="0" h="601" w="622">
                  <a:moveTo>
                    <a:pt x="319" y="1"/>
                  </a:moveTo>
                  <a:cubicBezTo>
                    <a:pt x="162" y="1"/>
                    <a:pt x="23" y="117"/>
                    <a:pt x="8" y="275"/>
                  </a:cubicBezTo>
                  <a:cubicBezTo>
                    <a:pt x="1" y="445"/>
                    <a:pt x="119" y="593"/>
                    <a:pt x="289" y="600"/>
                  </a:cubicBezTo>
                  <a:cubicBezTo>
                    <a:pt x="294" y="600"/>
                    <a:pt x="298" y="600"/>
                    <a:pt x="303" y="600"/>
                  </a:cubicBezTo>
                  <a:cubicBezTo>
                    <a:pt x="453" y="600"/>
                    <a:pt x="593" y="484"/>
                    <a:pt x="614" y="326"/>
                  </a:cubicBezTo>
                  <a:cubicBezTo>
                    <a:pt x="622" y="156"/>
                    <a:pt x="504" y="9"/>
                    <a:pt x="333" y="1"/>
                  </a:cubicBezTo>
                  <a:cubicBezTo>
                    <a:pt x="329" y="1"/>
                    <a:pt x="324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747050" y="2152125"/>
              <a:ext cx="12400" cy="12225"/>
            </a:xfrm>
            <a:custGeom>
              <a:rect b="b" l="l" r="r" t="t"/>
              <a:pathLst>
                <a:path extrusionOk="0" fill="none" h="489" w="496">
                  <a:moveTo>
                    <a:pt x="0" y="0"/>
                  </a:moveTo>
                  <a:lnTo>
                    <a:pt x="496" y="488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69225" y="2142675"/>
              <a:ext cx="15350" cy="15050"/>
            </a:xfrm>
            <a:custGeom>
              <a:rect b="b" l="l" r="r" t="t"/>
              <a:pathLst>
                <a:path extrusionOk="0" h="602" w="614">
                  <a:moveTo>
                    <a:pt x="318" y="1"/>
                  </a:moveTo>
                  <a:cubicBezTo>
                    <a:pt x="154" y="1"/>
                    <a:pt x="15" y="117"/>
                    <a:pt x="8" y="282"/>
                  </a:cubicBezTo>
                  <a:cubicBezTo>
                    <a:pt x="0" y="445"/>
                    <a:pt x="119" y="593"/>
                    <a:pt x="281" y="600"/>
                  </a:cubicBezTo>
                  <a:cubicBezTo>
                    <a:pt x="290" y="601"/>
                    <a:pt x="299" y="601"/>
                    <a:pt x="308" y="601"/>
                  </a:cubicBezTo>
                  <a:cubicBezTo>
                    <a:pt x="466" y="601"/>
                    <a:pt x="593" y="480"/>
                    <a:pt x="607" y="326"/>
                  </a:cubicBezTo>
                  <a:cubicBezTo>
                    <a:pt x="614" y="156"/>
                    <a:pt x="496" y="9"/>
                    <a:pt x="333" y="1"/>
                  </a:cubicBezTo>
                  <a:cubicBezTo>
                    <a:pt x="328" y="1"/>
                    <a:pt x="323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763125" y="2136600"/>
              <a:ext cx="12600" cy="12400"/>
            </a:xfrm>
            <a:custGeom>
              <a:rect b="b" l="l" r="r" t="t"/>
              <a:pathLst>
                <a:path extrusionOk="0" fill="none" h="496" w="504">
                  <a:moveTo>
                    <a:pt x="0" y="0"/>
                  </a:moveTo>
                  <a:lnTo>
                    <a:pt x="503" y="496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787325" y="2124950"/>
              <a:ext cx="15550" cy="15000"/>
            </a:xfrm>
            <a:custGeom>
              <a:rect b="b" l="l" r="r" t="t"/>
              <a:pathLst>
                <a:path extrusionOk="0" h="600" w="622">
                  <a:moveTo>
                    <a:pt x="319" y="0"/>
                  </a:moveTo>
                  <a:cubicBezTo>
                    <a:pt x="162" y="0"/>
                    <a:pt x="23" y="116"/>
                    <a:pt x="16" y="274"/>
                  </a:cubicBezTo>
                  <a:cubicBezTo>
                    <a:pt x="1" y="444"/>
                    <a:pt x="127" y="592"/>
                    <a:pt x="289" y="599"/>
                  </a:cubicBezTo>
                  <a:cubicBezTo>
                    <a:pt x="294" y="600"/>
                    <a:pt x="299" y="600"/>
                    <a:pt x="304" y="600"/>
                  </a:cubicBezTo>
                  <a:cubicBezTo>
                    <a:pt x="468" y="600"/>
                    <a:pt x="607" y="484"/>
                    <a:pt x="614" y="326"/>
                  </a:cubicBezTo>
                  <a:cubicBezTo>
                    <a:pt x="622" y="156"/>
                    <a:pt x="504" y="8"/>
                    <a:pt x="334" y="0"/>
                  </a:cubicBezTo>
                  <a:cubicBezTo>
                    <a:pt x="329" y="0"/>
                    <a:pt x="324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81425" y="2118850"/>
              <a:ext cx="12775" cy="12400"/>
            </a:xfrm>
            <a:custGeom>
              <a:rect b="b" l="l" r="r" t="t"/>
              <a:pathLst>
                <a:path extrusionOk="0" fill="none" h="496" w="511">
                  <a:moveTo>
                    <a:pt x="0" y="1"/>
                  </a:moveTo>
                  <a:lnTo>
                    <a:pt x="510" y="496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730975" y="2073900"/>
              <a:ext cx="15550" cy="15050"/>
            </a:xfrm>
            <a:custGeom>
              <a:rect b="b" l="l" r="r" t="t"/>
              <a:pathLst>
                <a:path extrusionOk="0" h="602" w="622">
                  <a:moveTo>
                    <a:pt x="307" y="1"/>
                  </a:moveTo>
                  <a:cubicBezTo>
                    <a:pt x="155" y="1"/>
                    <a:pt x="29" y="122"/>
                    <a:pt x="15" y="276"/>
                  </a:cubicBezTo>
                  <a:cubicBezTo>
                    <a:pt x="0" y="446"/>
                    <a:pt x="126" y="593"/>
                    <a:pt x="288" y="601"/>
                  </a:cubicBezTo>
                  <a:cubicBezTo>
                    <a:pt x="293" y="601"/>
                    <a:pt x="298" y="601"/>
                    <a:pt x="303" y="601"/>
                  </a:cubicBezTo>
                  <a:cubicBezTo>
                    <a:pt x="467" y="601"/>
                    <a:pt x="607" y="485"/>
                    <a:pt x="614" y="320"/>
                  </a:cubicBezTo>
                  <a:cubicBezTo>
                    <a:pt x="621" y="157"/>
                    <a:pt x="503" y="9"/>
                    <a:pt x="333" y="2"/>
                  </a:cubicBezTo>
                  <a:cubicBezTo>
                    <a:pt x="324" y="1"/>
                    <a:pt x="31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740025" y="2082625"/>
              <a:ext cx="12600" cy="12225"/>
            </a:xfrm>
            <a:custGeom>
              <a:rect b="b" l="l" r="r" t="t"/>
              <a:pathLst>
                <a:path extrusionOk="0" fill="none" h="489" w="504">
                  <a:moveTo>
                    <a:pt x="503" y="488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713225" y="2090000"/>
              <a:ext cx="15550" cy="15050"/>
            </a:xfrm>
            <a:custGeom>
              <a:rect b="b" l="l" r="r" t="t"/>
              <a:pathLst>
                <a:path extrusionOk="0" h="602" w="622">
                  <a:moveTo>
                    <a:pt x="319" y="1"/>
                  </a:moveTo>
                  <a:cubicBezTo>
                    <a:pt x="162" y="1"/>
                    <a:pt x="22" y="117"/>
                    <a:pt x="8" y="282"/>
                  </a:cubicBezTo>
                  <a:cubicBezTo>
                    <a:pt x="0" y="445"/>
                    <a:pt x="119" y="593"/>
                    <a:pt x="289" y="600"/>
                  </a:cubicBezTo>
                  <a:cubicBezTo>
                    <a:pt x="297" y="601"/>
                    <a:pt x="306" y="601"/>
                    <a:pt x="315" y="601"/>
                  </a:cubicBezTo>
                  <a:cubicBezTo>
                    <a:pt x="467" y="601"/>
                    <a:pt x="600" y="480"/>
                    <a:pt x="614" y="327"/>
                  </a:cubicBezTo>
                  <a:cubicBezTo>
                    <a:pt x="621" y="156"/>
                    <a:pt x="503" y="9"/>
                    <a:pt x="333" y="1"/>
                  </a:cubicBezTo>
                  <a:cubicBezTo>
                    <a:pt x="328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722275" y="2098900"/>
              <a:ext cx="12400" cy="12225"/>
            </a:xfrm>
            <a:custGeom>
              <a:rect b="b" l="l" r="r" t="t"/>
              <a:pathLst>
                <a:path extrusionOk="0" fill="none" h="489" w="496">
                  <a:moveTo>
                    <a:pt x="496" y="488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698625" y="2107575"/>
              <a:ext cx="15550" cy="15025"/>
            </a:xfrm>
            <a:custGeom>
              <a:rect b="b" l="l" r="r" t="t"/>
              <a:pathLst>
                <a:path extrusionOk="0" h="601" w="622">
                  <a:moveTo>
                    <a:pt x="319" y="0"/>
                  </a:moveTo>
                  <a:cubicBezTo>
                    <a:pt x="162" y="0"/>
                    <a:pt x="22" y="117"/>
                    <a:pt x="15" y="281"/>
                  </a:cubicBezTo>
                  <a:cubicBezTo>
                    <a:pt x="0" y="444"/>
                    <a:pt x="126" y="592"/>
                    <a:pt x="289" y="599"/>
                  </a:cubicBezTo>
                  <a:cubicBezTo>
                    <a:pt x="298" y="600"/>
                    <a:pt x="307" y="601"/>
                    <a:pt x="316" y="601"/>
                  </a:cubicBezTo>
                  <a:cubicBezTo>
                    <a:pt x="474" y="601"/>
                    <a:pt x="607" y="480"/>
                    <a:pt x="614" y="326"/>
                  </a:cubicBezTo>
                  <a:cubicBezTo>
                    <a:pt x="621" y="156"/>
                    <a:pt x="503" y="8"/>
                    <a:pt x="333" y="1"/>
                  </a:cubicBezTo>
                  <a:cubicBezTo>
                    <a:pt x="328" y="0"/>
                    <a:pt x="323" y="0"/>
                    <a:pt x="3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707500" y="2116450"/>
              <a:ext cx="12400" cy="12225"/>
            </a:xfrm>
            <a:custGeom>
              <a:rect b="b" l="l" r="r" t="t"/>
              <a:pathLst>
                <a:path extrusionOk="0" fill="none" h="489" w="496">
                  <a:moveTo>
                    <a:pt x="496" y="488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708600" y="2085850"/>
              <a:ext cx="80800" cy="80050"/>
            </a:xfrm>
            <a:custGeom>
              <a:rect b="b" l="l" r="r" t="t"/>
              <a:pathLst>
                <a:path extrusionOk="0" h="3202" w="3232">
                  <a:moveTo>
                    <a:pt x="2148" y="1"/>
                  </a:moveTo>
                  <a:cubicBezTo>
                    <a:pt x="2096" y="1"/>
                    <a:pt x="2045" y="19"/>
                    <a:pt x="2004" y="56"/>
                  </a:cubicBezTo>
                  <a:lnTo>
                    <a:pt x="82" y="2008"/>
                  </a:lnTo>
                  <a:cubicBezTo>
                    <a:pt x="1" y="2089"/>
                    <a:pt x="1" y="2208"/>
                    <a:pt x="82" y="2296"/>
                  </a:cubicBezTo>
                  <a:lnTo>
                    <a:pt x="954" y="3147"/>
                  </a:lnTo>
                  <a:cubicBezTo>
                    <a:pt x="995" y="3184"/>
                    <a:pt x="1045" y="3202"/>
                    <a:pt x="1096" y="3202"/>
                  </a:cubicBezTo>
                  <a:cubicBezTo>
                    <a:pt x="1146" y="3202"/>
                    <a:pt x="1198" y="3184"/>
                    <a:pt x="1243" y="3147"/>
                  </a:cubicBezTo>
                  <a:lnTo>
                    <a:pt x="3157" y="1195"/>
                  </a:lnTo>
                  <a:cubicBezTo>
                    <a:pt x="3231" y="1114"/>
                    <a:pt x="3231" y="988"/>
                    <a:pt x="3157" y="907"/>
                  </a:cubicBezTo>
                  <a:lnTo>
                    <a:pt x="2292" y="56"/>
                  </a:lnTo>
                  <a:cubicBezTo>
                    <a:pt x="2252" y="19"/>
                    <a:pt x="2200" y="1"/>
                    <a:pt x="2148" y="1"/>
                  </a:cubicBezTo>
                  <a:close/>
                </a:path>
              </a:pathLst>
            </a:custGeom>
            <a:solidFill>
              <a:srgbClr val="9C75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708600" y="2085850"/>
              <a:ext cx="80800" cy="80050"/>
            </a:xfrm>
            <a:custGeom>
              <a:rect b="b" l="l" r="r" t="t"/>
              <a:pathLst>
                <a:path extrusionOk="0" h="3202" w="3232">
                  <a:moveTo>
                    <a:pt x="2148" y="1"/>
                  </a:moveTo>
                  <a:cubicBezTo>
                    <a:pt x="2096" y="1"/>
                    <a:pt x="2045" y="19"/>
                    <a:pt x="2004" y="56"/>
                  </a:cubicBezTo>
                  <a:lnTo>
                    <a:pt x="82" y="2008"/>
                  </a:lnTo>
                  <a:cubicBezTo>
                    <a:pt x="1" y="2089"/>
                    <a:pt x="1" y="2208"/>
                    <a:pt x="82" y="2296"/>
                  </a:cubicBezTo>
                  <a:lnTo>
                    <a:pt x="954" y="3147"/>
                  </a:lnTo>
                  <a:cubicBezTo>
                    <a:pt x="995" y="3184"/>
                    <a:pt x="1045" y="3202"/>
                    <a:pt x="1096" y="3202"/>
                  </a:cubicBezTo>
                  <a:cubicBezTo>
                    <a:pt x="1146" y="3202"/>
                    <a:pt x="1198" y="3184"/>
                    <a:pt x="1243" y="3147"/>
                  </a:cubicBezTo>
                  <a:lnTo>
                    <a:pt x="3157" y="1195"/>
                  </a:lnTo>
                  <a:cubicBezTo>
                    <a:pt x="3231" y="1114"/>
                    <a:pt x="3231" y="988"/>
                    <a:pt x="3157" y="907"/>
                  </a:cubicBezTo>
                  <a:lnTo>
                    <a:pt x="2292" y="56"/>
                  </a:lnTo>
                  <a:cubicBezTo>
                    <a:pt x="2252" y="19"/>
                    <a:pt x="2200" y="1"/>
                    <a:pt x="2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08600" y="2085850"/>
              <a:ext cx="67300" cy="67225"/>
            </a:xfrm>
            <a:custGeom>
              <a:rect b="b" l="l" r="r" t="t"/>
              <a:pathLst>
                <a:path extrusionOk="0" h="2689" w="2692">
                  <a:moveTo>
                    <a:pt x="2144" y="1"/>
                  </a:moveTo>
                  <a:cubicBezTo>
                    <a:pt x="2093" y="1"/>
                    <a:pt x="2041" y="19"/>
                    <a:pt x="2004" y="56"/>
                  </a:cubicBezTo>
                  <a:lnTo>
                    <a:pt x="82" y="2008"/>
                  </a:lnTo>
                  <a:cubicBezTo>
                    <a:pt x="1" y="2089"/>
                    <a:pt x="1" y="2222"/>
                    <a:pt x="82" y="2296"/>
                  </a:cubicBezTo>
                  <a:lnTo>
                    <a:pt x="488" y="2688"/>
                  </a:lnTo>
                  <a:lnTo>
                    <a:pt x="2692" y="456"/>
                  </a:lnTo>
                  <a:lnTo>
                    <a:pt x="2285" y="56"/>
                  </a:lnTo>
                  <a:cubicBezTo>
                    <a:pt x="2248" y="19"/>
                    <a:pt x="2196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3"/>
            <p:cNvGrpSpPr/>
            <p:nvPr/>
          </p:nvGrpSpPr>
          <p:grpSpPr>
            <a:xfrm>
              <a:off x="3467975" y="2101850"/>
              <a:ext cx="304600" cy="311050"/>
              <a:chOff x="3467975" y="2101850"/>
              <a:chExt cx="304600" cy="311050"/>
            </a:xfrm>
          </p:grpSpPr>
          <p:sp>
            <p:nvSpPr>
              <p:cNvPr id="273" name="Google Shape;273;p3"/>
              <p:cNvSpPr/>
              <p:nvPr/>
            </p:nvSpPr>
            <p:spPr>
              <a:xfrm>
                <a:off x="3470925" y="2191275"/>
                <a:ext cx="238450" cy="221625"/>
              </a:xfrm>
              <a:custGeom>
                <a:rect b="b" l="l" r="r" t="t"/>
                <a:pathLst>
                  <a:path extrusionOk="0" h="8865" w="9538">
                    <a:moveTo>
                      <a:pt x="6752" y="0"/>
                    </a:moveTo>
                    <a:cubicBezTo>
                      <a:pt x="6246" y="0"/>
                      <a:pt x="5766" y="176"/>
                      <a:pt x="5412" y="534"/>
                    </a:cubicBezTo>
                    <a:cubicBezTo>
                      <a:pt x="5005" y="940"/>
                      <a:pt x="4850" y="1502"/>
                      <a:pt x="4917" y="2079"/>
                    </a:cubicBezTo>
                    <a:cubicBezTo>
                      <a:pt x="4824" y="2524"/>
                      <a:pt x="4564" y="2599"/>
                      <a:pt x="4378" y="2599"/>
                    </a:cubicBezTo>
                    <a:cubicBezTo>
                      <a:pt x="4357" y="2599"/>
                      <a:pt x="4337" y="2598"/>
                      <a:pt x="4318" y="2596"/>
                    </a:cubicBezTo>
                    <a:cubicBezTo>
                      <a:pt x="3932" y="2461"/>
                      <a:pt x="3536" y="2393"/>
                      <a:pt x="3150" y="2393"/>
                    </a:cubicBezTo>
                    <a:cubicBezTo>
                      <a:pt x="2397" y="2393"/>
                      <a:pt x="1682" y="2653"/>
                      <a:pt x="1154" y="3180"/>
                    </a:cubicBezTo>
                    <a:cubicBezTo>
                      <a:pt x="0" y="4349"/>
                      <a:pt x="178" y="6404"/>
                      <a:pt x="1560" y="7749"/>
                    </a:cubicBezTo>
                    <a:cubicBezTo>
                      <a:pt x="2318" y="8487"/>
                      <a:pt x="3274" y="8864"/>
                      <a:pt x="4175" y="8864"/>
                    </a:cubicBezTo>
                    <a:cubicBezTo>
                      <a:pt x="4928" y="8864"/>
                      <a:pt x="5642" y="8602"/>
                      <a:pt x="6173" y="8067"/>
                    </a:cubicBezTo>
                    <a:cubicBezTo>
                      <a:pt x="6935" y="7291"/>
                      <a:pt x="7112" y="6145"/>
                      <a:pt x="6765" y="5066"/>
                    </a:cubicBezTo>
                    <a:cubicBezTo>
                      <a:pt x="6765" y="5066"/>
                      <a:pt x="6521" y="4437"/>
                      <a:pt x="7327" y="4312"/>
                    </a:cubicBezTo>
                    <a:cubicBezTo>
                      <a:pt x="7365" y="4314"/>
                      <a:pt x="7403" y="4315"/>
                      <a:pt x="7441" y="4315"/>
                    </a:cubicBezTo>
                    <a:cubicBezTo>
                      <a:pt x="7933" y="4315"/>
                      <a:pt x="8411" y="4137"/>
                      <a:pt x="8761" y="3787"/>
                    </a:cubicBezTo>
                    <a:cubicBezTo>
                      <a:pt x="9537" y="3003"/>
                      <a:pt x="9419" y="1635"/>
                      <a:pt x="8495" y="741"/>
                    </a:cubicBezTo>
                    <a:cubicBezTo>
                      <a:pt x="7992" y="250"/>
                      <a:pt x="7354" y="0"/>
                      <a:pt x="6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3467975" y="2180125"/>
                <a:ext cx="234925" cy="219625"/>
              </a:xfrm>
              <a:custGeom>
                <a:rect b="b" l="l" r="r" t="t"/>
                <a:pathLst>
                  <a:path extrusionOk="0" h="8785" w="9397">
                    <a:moveTo>
                      <a:pt x="6733" y="1"/>
                    </a:moveTo>
                    <a:cubicBezTo>
                      <a:pt x="6227" y="1"/>
                      <a:pt x="5742" y="180"/>
                      <a:pt x="5382" y="544"/>
                    </a:cubicBezTo>
                    <a:cubicBezTo>
                      <a:pt x="4990" y="950"/>
                      <a:pt x="4820" y="1505"/>
                      <a:pt x="4879" y="2074"/>
                    </a:cubicBezTo>
                    <a:cubicBezTo>
                      <a:pt x="4779" y="2515"/>
                      <a:pt x="4509" y="2594"/>
                      <a:pt x="4327" y="2594"/>
                    </a:cubicBezTo>
                    <a:cubicBezTo>
                      <a:pt x="4308" y="2594"/>
                      <a:pt x="4290" y="2593"/>
                      <a:pt x="4273" y="2591"/>
                    </a:cubicBezTo>
                    <a:cubicBezTo>
                      <a:pt x="3918" y="2473"/>
                      <a:pt x="3552" y="2413"/>
                      <a:pt x="3193" y="2413"/>
                    </a:cubicBezTo>
                    <a:cubicBezTo>
                      <a:pt x="2433" y="2413"/>
                      <a:pt x="1703" y="2682"/>
                      <a:pt x="1161" y="3235"/>
                    </a:cubicBezTo>
                    <a:cubicBezTo>
                      <a:pt x="0" y="4410"/>
                      <a:pt x="148" y="6421"/>
                      <a:pt x="1486" y="7737"/>
                    </a:cubicBezTo>
                    <a:cubicBezTo>
                      <a:pt x="2200" y="8431"/>
                      <a:pt x="3110" y="8784"/>
                      <a:pt x="3979" y="8784"/>
                    </a:cubicBezTo>
                    <a:cubicBezTo>
                      <a:pt x="4739" y="8784"/>
                      <a:pt x="5469" y="8514"/>
                      <a:pt x="6010" y="7966"/>
                    </a:cubicBezTo>
                    <a:cubicBezTo>
                      <a:pt x="6779" y="7190"/>
                      <a:pt x="6972" y="6066"/>
                      <a:pt x="6639" y="5002"/>
                    </a:cubicBezTo>
                    <a:cubicBezTo>
                      <a:pt x="6639" y="5002"/>
                      <a:pt x="6410" y="4381"/>
                      <a:pt x="7208" y="4255"/>
                    </a:cubicBezTo>
                    <a:cubicBezTo>
                      <a:pt x="7228" y="4255"/>
                      <a:pt x="7248" y="4256"/>
                      <a:pt x="7267" y="4256"/>
                    </a:cubicBezTo>
                    <a:cubicBezTo>
                      <a:pt x="7778" y="4256"/>
                      <a:pt x="8264" y="4071"/>
                      <a:pt x="8628" y="3708"/>
                    </a:cubicBezTo>
                    <a:cubicBezTo>
                      <a:pt x="9396" y="2924"/>
                      <a:pt x="9300" y="1571"/>
                      <a:pt x="8406" y="706"/>
                    </a:cubicBezTo>
                    <a:cubicBezTo>
                      <a:pt x="7927" y="239"/>
                      <a:pt x="7316" y="1"/>
                      <a:pt x="6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3531000" y="2292850"/>
                <a:ext cx="54725" cy="52525"/>
              </a:xfrm>
              <a:custGeom>
                <a:rect b="b" l="l" r="r" t="t"/>
                <a:pathLst>
                  <a:path extrusionOk="0" h="2101" w="2189">
                    <a:moveTo>
                      <a:pt x="451" y="1"/>
                    </a:moveTo>
                    <a:cubicBezTo>
                      <a:pt x="384" y="1"/>
                      <a:pt x="318" y="27"/>
                      <a:pt x="266" y="79"/>
                    </a:cubicBezTo>
                    <a:lnTo>
                      <a:pt x="111" y="241"/>
                    </a:lnTo>
                    <a:cubicBezTo>
                      <a:pt x="0" y="352"/>
                      <a:pt x="7" y="522"/>
                      <a:pt x="111" y="611"/>
                    </a:cubicBezTo>
                    <a:lnTo>
                      <a:pt x="1560" y="2023"/>
                    </a:lnTo>
                    <a:cubicBezTo>
                      <a:pt x="1612" y="2075"/>
                      <a:pt x="1678" y="2100"/>
                      <a:pt x="1745" y="2100"/>
                    </a:cubicBezTo>
                    <a:cubicBezTo>
                      <a:pt x="1811" y="2100"/>
                      <a:pt x="1878" y="2075"/>
                      <a:pt x="1930" y="2023"/>
                    </a:cubicBezTo>
                    <a:lnTo>
                      <a:pt x="2085" y="1860"/>
                    </a:lnTo>
                    <a:cubicBezTo>
                      <a:pt x="2188" y="1757"/>
                      <a:pt x="2188" y="1594"/>
                      <a:pt x="2085" y="1491"/>
                    </a:cubicBezTo>
                    <a:lnTo>
                      <a:pt x="636" y="79"/>
                    </a:lnTo>
                    <a:cubicBezTo>
                      <a:pt x="584" y="27"/>
                      <a:pt x="518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3596775" y="2144350"/>
                <a:ext cx="134575" cy="135700"/>
              </a:xfrm>
              <a:custGeom>
                <a:rect b="b" l="l" r="r" t="t"/>
                <a:pathLst>
                  <a:path extrusionOk="0" h="5428" w="5383">
                    <a:moveTo>
                      <a:pt x="4607" y="1"/>
                    </a:moveTo>
                    <a:lnTo>
                      <a:pt x="1" y="4666"/>
                    </a:lnTo>
                    <a:lnTo>
                      <a:pt x="777" y="5427"/>
                    </a:lnTo>
                    <a:lnTo>
                      <a:pt x="5383" y="755"/>
                    </a:lnTo>
                    <a:lnTo>
                      <a:pt x="4607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3568125" y="2254525"/>
                <a:ext cx="57875" cy="51350"/>
              </a:xfrm>
              <a:custGeom>
                <a:rect b="b" l="l" r="r" t="t"/>
                <a:pathLst>
                  <a:path extrusionOk="0" h="2054" w="2315">
                    <a:moveTo>
                      <a:pt x="1157" y="0"/>
                    </a:moveTo>
                    <a:cubicBezTo>
                      <a:pt x="713" y="0"/>
                      <a:pt x="304" y="283"/>
                      <a:pt x="171" y="724"/>
                    </a:cubicBezTo>
                    <a:cubicBezTo>
                      <a:pt x="1" y="1271"/>
                      <a:pt x="319" y="1841"/>
                      <a:pt x="866" y="2011"/>
                    </a:cubicBezTo>
                    <a:cubicBezTo>
                      <a:pt x="965" y="2040"/>
                      <a:pt x="1064" y="2054"/>
                      <a:pt x="1162" y="2054"/>
                    </a:cubicBezTo>
                    <a:cubicBezTo>
                      <a:pt x="1607" y="2054"/>
                      <a:pt x="2019" y="1766"/>
                      <a:pt x="2152" y="1323"/>
                    </a:cubicBezTo>
                    <a:cubicBezTo>
                      <a:pt x="2315" y="784"/>
                      <a:pt x="2004" y="207"/>
                      <a:pt x="1457" y="44"/>
                    </a:cubicBezTo>
                    <a:cubicBezTo>
                      <a:pt x="1357" y="14"/>
                      <a:pt x="1256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3561675" y="2320075"/>
                <a:ext cx="7600" cy="6900"/>
              </a:xfrm>
              <a:custGeom>
                <a:rect b="b" l="l" r="r" t="t"/>
                <a:pathLst>
                  <a:path extrusionOk="0" h="276" w="304">
                    <a:moveTo>
                      <a:pt x="158" y="0"/>
                    </a:moveTo>
                    <a:cubicBezTo>
                      <a:pt x="122" y="0"/>
                      <a:pt x="85" y="13"/>
                      <a:pt x="59" y="39"/>
                    </a:cubicBezTo>
                    <a:cubicBezTo>
                      <a:pt x="0" y="98"/>
                      <a:pt x="0" y="180"/>
                      <a:pt x="59" y="232"/>
                    </a:cubicBezTo>
                    <a:cubicBezTo>
                      <a:pt x="85" y="261"/>
                      <a:pt x="122" y="276"/>
                      <a:pt x="158" y="276"/>
                    </a:cubicBezTo>
                    <a:cubicBezTo>
                      <a:pt x="194" y="276"/>
                      <a:pt x="229" y="261"/>
                      <a:pt x="252" y="232"/>
                    </a:cubicBezTo>
                    <a:cubicBezTo>
                      <a:pt x="303" y="180"/>
                      <a:pt x="303" y="98"/>
                      <a:pt x="252" y="39"/>
                    </a:cubicBezTo>
                    <a:cubicBezTo>
                      <a:pt x="229" y="13"/>
                      <a:pt x="194" y="0"/>
                      <a:pt x="1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555950" y="2314200"/>
                <a:ext cx="7600" cy="7050"/>
              </a:xfrm>
              <a:custGeom>
                <a:rect b="b" l="l" r="r" t="t"/>
                <a:pathLst>
                  <a:path extrusionOk="0" h="282" w="304">
                    <a:moveTo>
                      <a:pt x="149" y="1"/>
                    </a:moveTo>
                    <a:cubicBezTo>
                      <a:pt x="113" y="1"/>
                      <a:pt x="78" y="16"/>
                      <a:pt x="52" y="45"/>
                    </a:cubicBezTo>
                    <a:cubicBezTo>
                      <a:pt x="0" y="97"/>
                      <a:pt x="0" y="186"/>
                      <a:pt x="52" y="237"/>
                    </a:cubicBezTo>
                    <a:cubicBezTo>
                      <a:pt x="81" y="267"/>
                      <a:pt x="118" y="282"/>
                      <a:pt x="154" y="282"/>
                    </a:cubicBezTo>
                    <a:cubicBezTo>
                      <a:pt x="190" y="282"/>
                      <a:pt x="226" y="267"/>
                      <a:pt x="251" y="237"/>
                    </a:cubicBezTo>
                    <a:cubicBezTo>
                      <a:pt x="303" y="186"/>
                      <a:pt x="303" y="97"/>
                      <a:pt x="251" y="45"/>
                    </a:cubicBezTo>
                    <a:cubicBezTo>
                      <a:pt x="222" y="16"/>
                      <a:pt x="185" y="1"/>
                      <a:pt x="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550200" y="2308650"/>
                <a:ext cx="7600" cy="7050"/>
              </a:xfrm>
              <a:custGeom>
                <a:rect b="b" l="l" r="r" t="t"/>
                <a:pathLst>
                  <a:path extrusionOk="0" h="282" w="304">
                    <a:moveTo>
                      <a:pt x="154" y="1"/>
                    </a:moveTo>
                    <a:cubicBezTo>
                      <a:pt x="119" y="1"/>
                      <a:pt x="82" y="16"/>
                      <a:pt x="53" y="45"/>
                    </a:cubicBezTo>
                    <a:cubicBezTo>
                      <a:pt x="1" y="97"/>
                      <a:pt x="1" y="186"/>
                      <a:pt x="53" y="238"/>
                    </a:cubicBezTo>
                    <a:cubicBezTo>
                      <a:pt x="82" y="267"/>
                      <a:pt x="119" y="282"/>
                      <a:pt x="154" y="282"/>
                    </a:cubicBezTo>
                    <a:cubicBezTo>
                      <a:pt x="189" y="282"/>
                      <a:pt x="223" y="267"/>
                      <a:pt x="245" y="238"/>
                    </a:cubicBezTo>
                    <a:cubicBezTo>
                      <a:pt x="304" y="186"/>
                      <a:pt x="304" y="97"/>
                      <a:pt x="245" y="45"/>
                    </a:cubicBezTo>
                    <a:cubicBezTo>
                      <a:pt x="223" y="16"/>
                      <a:pt x="189" y="1"/>
                      <a:pt x="1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566475" y="2113300"/>
                <a:ext cx="206100" cy="208875"/>
              </a:xfrm>
              <a:custGeom>
                <a:rect b="b" l="l" r="r" t="t"/>
                <a:pathLst>
                  <a:path extrusionOk="0" fill="none" h="8355" w="8244">
                    <a:moveTo>
                      <a:pt x="8243" y="1"/>
                    </a:moveTo>
                    <a:lnTo>
                      <a:pt x="0" y="8355"/>
                    </a:lnTo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560925" y="2107200"/>
                <a:ext cx="206100" cy="209075"/>
              </a:xfrm>
              <a:custGeom>
                <a:rect b="b" l="l" r="r" t="t"/>
                <a:pathLst>
                  <a:path extrusionOk="0" fill="none" h="8363" w="8244">
                    <a:moveTo>
                      <a:pt x="8244" y="1"/>
                    </a:moveTo>
                    <a:lnTo>
                      <a:pt x="1" y="8362"/>
                    </a:lnTo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3555375" y="2101850"/>
                <a:ext cx="206100" cy="208875"/>
              </a:xfrm>
              <a:custGeom>
                <a:rect b="b" l="l" r="r" t="t"/>
                <a:pathLst>
                  <a:path extrusionOk="0" fill="none" h="8355" w="8244">
                    <a:moveTo>
                      <a:pt x="8244" y="0"/>
                    </a:moveTo>
                    <a:lnTo>
                      <a:pt x="1" y="8354"/>
                    </a:lnTo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3601950" y="2188150"/>
                <a:ext cx="36625" cy="27375"/>
              </a:xfrm>
              <a:custGeom>
                <a:rect b="b" l="l" r="r" t="t"/>
                <a:pathLst>
                  <a:path extrusionOk="0" fill="none" h="1095" w="1465">
                    <a:moveTo>
                      <a:pt x="1465" y="53"/>
                    </a:moveTo>
                    <a:cubicBezTo>
                      <a:pt x="1132" y="1"/>
                      <a:pt x="792" y="90"/>
                      <a:pt x="526" y="282"/>
                    </a:cubicBezTo>
                    <a:cubicBezTo>
                      <a:pt x="260" y="474"/>
                      <a:pt x="60" y="770"/>
                      <a:pt x="1" y="1095"/>
                    </a:cubicBez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3602525" y="2309775"/>
                <a:ext cx="23850" cy="62675"/>
              </a:xfrm>
              <a:custGeom>
                <a:rect b="b" l="l" r="r" t="t"/>
                <a:pathLst>
                  <a:path extrusionOk="0" fill="none" h="2507" w="954">
                    <a:moveTo>
                      <a:pt x="732" y="0"/>
                    </a:moveTo>
                    <a:cubicBezTo>
                      <a:pt x="954" y="887"/>
                      <a:pt x="665" y="1878"/>
                      <a:pt x="0" y="2506"/>
                    </a:cubicBez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3516950" y="2249150"/>
                <a:ext cx="31425" cy="10550"/>
              </a:xfrm>
              <a:custGeom>
                <a:rect b="b" l="l" r="r" t="t"/>
                <a:pathLst>
                  <a:path extrusionOk="0" fill="none" h="422" w="1257">
                    <a:moveTo>
                      <a:pt x="0" y="422"/>
                    </a:moveTo>
                    <a:cubicBezTo>
                      <a:pt x="340" y="134"/>
                      <a:pt x="821" y="0"/>
                      <a:pt x="1257" y="97"/>
                    </a:cubicBez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3648725" y="2234375"/>
                <a:ext cx="39750" cy="36975"/>
              </a:xfrm>
              <a:custGeom>
                <a:rect b="b" l="l" r="r" t="t"/>
                <a:pathLst>
                  <a:path extrusionOk="0" fill="none" h="1479" w="1590">
                    <a:moveTo>
                      <a:pt x="1545" y="0"/>
                    </a:moveTo>
                    <a:cubicBezTo>
                      <a:pt x="1590" y="399"/>
                      <a:pt x="1390" y="798"/>
                      <a:pt x="1094" y="1050"/>
                    </a:cubicBezTo>
                    <a:cubicBezTo>
                      <a:pt x="791" y="1309"/>
                      <a:pt x="399" y="1434"/>
                      <a:pt x="0" y="1479"/>
                    </a:cubicBez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8" name="Google Shape;288;p3"/>
          <p:cNvSpPr/>
          <p:nvPr/>
        </p:nvSpPr>
        <p:spPr>
          <a:xfrm>
            <a:off x="6633330" y="3853225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3"/>
          <p:cNvGrpSpPr/>
          <p:nvPr/>
        </p:nvGrpSpPr>
        <p:grpSpPr>
          <a:xfrm>
            <a:off x="4492224" y="4381424"/>
            <a:ext cx="412842" cy="371507"/>
            <a:chOff x="2995750" y="2186550"/>
            <a:chExt cx="181525" cy="163350"/>
          </a:xfrm>
        </p:grpSpPr>
        <p:sp>
          <p:nvSpPr>
            <p:cNvPr id="290" name="Google Shape;290;p3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3"/>
          <p:cNvSpPr/>
          <p:nvPr/>
        </p:nvSpPr>
        <p:spPr>
          <a:xfrm>
            <a:off x="1390530" y="425646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"/>
          <p:cNvSpPr txBox="1"/>
          <p:nvPr>
            <p:ph idx="1" type="subTitle"/>
          </p:nvPr>
        </p:nvSpPr>
        <p:spPr>
          <a:xfrm>
            <a:off x="1763906" y="1139686"/>
            <a:ext cx="7220190" cy="26308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Ofrecer a músicos y productores emergentes una plataforma accesible que facilite la creación y colaboración de música, fomentando la interacción y el crecimiento de una comunidad</a:t>
            </a:r>
            <a:r>
              <a:rPr lang="en" sz="3200"/>
              <a:t>.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99" name="Google Shape;299;p4"/>
          <p:cNvSpPr txBox="1"/>
          <p:nvPr>
            <p:ph type="title"/>
          </p:nvPr>
        </p:nvSpPr>
        <p:spPr>
          <a:xfrm>
            <a:off x="182374" y="167451"/>
            <a:ext cx="6375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Objetivo estratégico.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00" name="Google Shape;300;p4"/>
          <p:cNvGrpSpPr/>
          <p:nvPr/>
        </p:nvGrpSpPr>
        <p:grpSpPr>
          <a:xfrm>
            <a:off x="182374" y="1086954"/>
            <a:ext cx="1680494" cy="4418443"/>
            <a:chOff x="-341836" y="277241"/>
            <a:chExt cx="2110114" cy="5548019"/>
          </a:xfrm>
        </p:grpSpPr>
        <p:sp>
          <p:nvSpPr>
            <p:cNvPr id="301" name="Google Shape;301;p4"/>
            <p:cNvSpPr/>
            <p:nvPr/>
          </p:nvSpPr>
          <p:spPr>
            <a:xfrm>
              <a:off x="811367" y="863949"/>
              <a:ext cx="313092" cy="136"/>
            </a:xfrm>
            <a:custGeom>
              <a:rect b="b" l="l" r="r" t="t"/>
              <a:pathLst>
                <a:path extrusionOk="0" fill="none" h="1" w="2308">
                  <a:moveTo>
                    <a:pt x="2307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1062193" y="766685"/>
              <a:ext cx="195615" cy="193715"/>
            </a:xfrm>
            <a:custGeom>
              <a:rect b="b" l="l" r="r" t="t"/>
              <a:pathLst>
                <a:path extrusionOk="0" h="1428" w="1442">
                  <a:moveTo>
                    <a:pt x="717" y="0"/>
                  </a:moveTo>
                  <a:cubicBezTo>
                    <a:pt x="325" y="0"/>
                    <a:pt x="0" y="326"/>
                    <a:pt x="0" y="717"/>
                  </a:cubicBezTo>
                  <a:cubicBezTo>
                    <a:pt x="0" y="1102"/>
                    <a:pt x="318" y="1427"/>
                    <a:pt x="717" y="1427"/>
                  </a:cubicBezTo>
                  <a:lnTo>
                    <a:pt x="732" y="1427"/>
                  </a:lnTo>
                  <a:cubicBezTo>
                    <a:pt x="1124" y="1427"/>
                    <a:pt x="1442" y="1102"/>
                    <a:pt x="1442" y="717"/>
                  </a:cubicBezTo>
                  <a:cubicBezTo>
                    <a:pt x="1442" y="326"/>
                    <a:pt x="1124" y="0"/>
                    <a:pt x="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1117269" y="803718"/>
              <a:ext cx="122496" cy="119512"/>
            </a:xfrm>
            <a:custGeom>
              <a:rect b="b" l="l" r="r" t="t"/>
              <a:pathLst>
                <a:path extrusionOk="0" fill="none" h="881" w="903">
                  <a:moveTo>
                    <a:pt x="459" y="881"/>
                  </a:moveTo>
                  <a:lnTo>
                    <a:pt x="459" y="881"/>
                  </a:lnTo>
                  <a:cubicBezTo>
                    <a:pt x="703" y="881"/>
                    <a:pt x="903" y="681"/>
                    <a:pt x="903" y="444"/>
                  </a:cubicBezTo>
                  <a:lnTo>
                    <a:pt x="903" y="444"/>
                  </a:lnTo>
                  <a:cubicBezTo>
                    <a:pt x="903" y="193"/>
                    <a:pt x="696" y="1"/>
                    <a:pt x="459" y="1"/>
                  </a:cubicBezTo>
                  <a:lnTo>
                    <a:pt x="459" y="1"/>
                  </a:lnTo>
                  <a:cubicBezTo>
                    <a:pt x="208" y="1"/>
                    <a:pt x="15" y="200"/>
                    <a:pt x="15" y="444"/>
                  </a:cubicBezTo>
                  <a:lnTo>
                    <a:pt x="15" y="444"/>
                  </a:lnTo>
                  <a:cubicBezTo>
                    <a:pt x="1" y="681"/>
                    <a:pt x="208" y="881"/>
                    <a:pt x="459" y="88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804449" y="1101617"/>
              <a:ext cx="312006" cy="136"/>
            </a:xfrm>
            <a:custGeom>
              <a:rect b="b" l="l" r="r" t="t"/>
              <a:pathLst>
                <a:path extrusionOk="0" fill="none" h="1" w="2300">
                  <a:moveTo>
                    <a:pt x="2299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041031" y="1017375"/>
              <a:ext cx="196700" cy="168619"/>
            </a:xfrm>
            <a:custGeom>
              <a:rect b="b" l="l" r="r" t="t"/>
              <a:pathLst>
                <a:path extrusionOk="0" h="1243" w="1450">
                  <a:moveTo>
                    <a:pt x="622" y="1"/>
                  </a:moveTo>
                  <a:cubicBezTo>
                    <a:pt x="282" y="1"/>
                    <a:pt x="1" y="281"/>
                    <a:pt x="1" y="622"/>
                  </a:cubicBezTo>
                  <a:cubicBezTo>
                    <a:pt x="1" y="962"/>
                    <a:pt x="282" y="1243"/>
                    <a:pt x="622" y="1243"/>
                  </a:cubicBezTo>
                  <a:lnTo>
                    <a:pt x="836" y="1243"/>
                  </a:lnTo>
                  <a:cubicBezTo>
                    <a:pt x="1176" y="1243"/>
                    <a:pt x="1450" y="962"/>
                    <a:pt x="1450" y="622"/>
                  </a:cubicBezTo>
                  <a:cubicBezTo>
                    <a:pt x="1450" y="281"/>
                    <a:pt x="117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097192" y="1048440"/>
              <a:ext cx="105540" cy="106489"/>
            </a:xfrm>
            <a:custGeom>
              <a:rect b="b" l="l" r="r" t="t"/>
              <a:pathLst>
                <a:path extrusionOk="0" fill="none" h="785" w="778">
                  <a:moveTo>
                    <a:pt x="393" y="784"/>
                  </a:moveTo>
                  <a:lnTo>
                    <a:pt x="393" y="784"/>
                  </a:lnTo>
                  <a:cubicBezTo>
                    <a:pt x="607" y="784"/>
                    <a:pt x="777" y="607"/>
                    <a:pt x="777" y="393"/>
                  </a:cubicBezTo>
                  <a:lnTo>
                    <a:pt x="777" y="393"/>
                  </a:lnTo>
                  <a:cubicBezTo>
                    <a:pt x="777" y="178"/>
                    <a:pt x="607" y="1"/>
                    <a:pt x="393" y="1"/>
                  </a:cubicBezTo>
                  <a:lnTo>
                    <a:pt x="393" y="1"/>
                  </a:lnTo>
                  <a:cubicBezTo>
                    <a:pt x="178" y="1"/>
                    <a:pt x="1" y="178"/>
                    <a:pt x="1" y="393"/>
                  </a:cubicBezTo>
                  <a:lnTo>
                    <a:pt x="1" y="393"/>
                  </a:lnTo>
                  <a:cubicBezTo>
                    <a:pt x="1" y="607"/>
                    <a:pt x="178" y="784"/>
                    <a:pt x="393" y="78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80120" y="860965"/>
              <a:ext cx="312142" cy="136"/>
            </a:xfrm>
            <a:custGeom>
              <a:rect b="b" l="l" r="r" t="t"/>
              <a:pathLst>
                <a:path extrusionOk="0" fill="none" h="1" w="2301">
                  <a:moveTo>
                    <a:pt x="1" y="0"/>
                  </a:moveTo>
                  <a:lnTo>
                    <a:pt x="2300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45821" y="764650"/>
              <a:ext cx="196700" cy="192630"/>
            </a:xfrm>
            <a:custGeom>
              <a:rect b="b" l="l" r="r" t="t"/>
              <a:pathLst>
                <a:path extrusionOk="0" h="1420" w="1450">
                  <a:moveTo>
                    <a:pt x="717" y="1"/>
                  </a:moveTo>
                  <a:cubicBezTo>
                    <a:pt x="326" y="1"/>
                    <a:pt x="0" y="318"/>
                    <a:pt x="0" y="710"/>
                  </a:cubicBezTo>
                  <a:cubicBezTo>
                    <a:pt x="0" y="1102"/>
                    <a:pt x="326" y="1420"/>
                    <a:pt x="717" y="1420"/>
                  </a:cubicBezTo>
                  <a:lnTo>
                    <a:pt x="732" y="1420"/>
                  </a:lnTo>
                  <a:cubicBezTo>
                    <a:pt x="1124" y="1420"/>
                    <a:pt x="1449" y="1102"/>
                    <a:pt x="1449" y="710"/>
                  </a:cubicBezTo>
                  <a:cubicBezTo>
                    <a:pt x="1449" y="318"/>
                    <a:pt x="1124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64813" y="800734"/>
              <a:ext cx="120462" cy="120462"/>
            </a:xfrm>
            <a:custGeom>
              <a:rect b="b" l="l" r="r" t="t"/>
              <a:pathLst>
                <a:path extrusionOk="0" fill="none" h="888" w="888">
                  <a:moveTo>
                    <a:pt x="444" y="888"/>
                  </a:moveTo>
                  <a:lnTo>
                    <a:pt x="444" y="888"/>
                  </a:lnTo>
                  <a:cubicBezTo>
                    <a:pt x="193" y="888"/>
                    <a:pt x="1" y="688"/>
                    <a:pt x="1" y="444"/>
                  </a:cubicBezTo>
                  <a:lnTo>
                    <a:pt x="1" y="444"/>
                  </a:lnTo>
                  <a:cubicBezTo>
                    <a:pt x="1" y="193"/>
                    <a:pt x="208" y="1"/>
                    <a:pt x="444" y="1"/>
                  </a:cubicBezTo>
                  <a:lnTo>
                    <a:pt x="444" y="1"/>
                  </a:lnTo>
                  <a:cubicBezTo>
                    <a:pt x="696" y="1"/>
                    <a:pt x="888" y="208"/>
                    <a:pt x="888" y="444"/>
                  </a:cubicBezTo>
                  <a:lnTo>
                    <a:pt x="888" y="444"/>
                  </a:lnTo>
                  <a:cubicBezTo>
                    <a:pt x="888" y="688"/>
                    <a:pt x="688" y="888"/>
                    <a:pt x="444" y="888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87174" y="1098632"/>
              <a:ext cx="312006" cy="136"/>
            </a:xfrm>
            <a:custGeom>
              <a:rect b="b" l="l" r="r" t="t"/>
              <a:pathLst>
                <a:path extrusionOk="0" fill="none" h="1" w="2300">
                  <a:moveTo>
                    <a:pt x="1" y="0"/>
                  </a:moveTo>
                  <a:lnTo>
                    <a:pt x="2300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64813" y="1015340"/>
              <a:ext cx="197785" cy="167670"/>
            </a:xfrm>
            <a:custGeom>
              <a:rect b="b" l="l" r="r" t="t"/>
              <a:pathLst>
                <a:path extrusionOk="0" h="1236" w="1458">
                  <a:moveTo>
                    <a:pt x="622" y="1"/>
                  </a:moveTo>
                  <a:cubicBezTo>
                    <a:pt x="282" y="1"/>
                    <a:pt x="1" y="274"/>
                    <a:pt x="1" y="614"/>
                  </a:cubicBezTo>
                  <a:cubicBezTo>
                    <a:pt x="1" y="962"/>
                    <a:pt x="282" y="1235"/>
                    <a:pt x="622" y="1235"/>
                  </a:cubicBezTo>
                  <a:lnTo>
                    <a:pt x="836" y="1235"/>
                  </a:lnTo>
                  <a:cubicBezTo>
                    <a:pt x="1176" y="1235"/>
                    <a:pt x="1457" y="962"/>
                    <a:pt x="1457" y="614"/>
                  </a:cubicBezTo>
                  <a:cubicBezTo>
                    <a:pt x="1457" y="274"/>
                    <a:pt x="117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99948" y="1046405"/>
              <a:ext cx="105404" cy="105540"/>
            </a:xfrm>
            <a:custGeom>
              <a:rect b="b" l="l" r="r" t="t"/>
              <a:pathLst>
                <a:path extrusionOk="0" fill="none" h="778" w="777">
                  <a:moveTo>
                    <a:pt x="392" y="777"/>
                  </a:moveTo>
                  <a:lnTo>
                    <a:pt x="392" y="777"/>
                  </a:lnTo>
                  <a:cubicBezTo>
                    <a:pt x="178" y="777"/>
                    <a:pt x="1" y="600"/>
                    <a:pt x="1" y="385"/>
                  </a:cubicBezTo>
                  <a:lnTo>
                    <a:pt x="1" y="385"/>
                  </a:lnTo>
                  <a:cubicBezTo>
                    <a:pt x="1" y="178"/>
                    <a:pt x="178" y="1"/>
                    <a:pt x="392" y="1"/>
                  </a:cubicBezTo>
                  <a:lnTo>
                    <a:pt x="392" y="1"/>
                  </a:lnTo>
                  <a:cubicBezTo>
                    <a:pt x="607" y="1"/>
                    <a:pt x="777" y="178"/>
                    <a:pt x="777" y="385"/>
                  </a:cubicBezTo>
                  <a:lnTo>
                    <a:pt x="777" y="385"/>
                  </a:lnTo>
                  <a:cubicBezTo>
                    <a:pt x="777" y="600"/>
                    <a:pt x="607" y="777"/>
                    <a:pt x="392" y="7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529612" y="277241"/>
              <a:ext cx="397333" cy="910788"/>
            </a:xfrm>
            <a:custGeom>
              <a:rect b="b" l="l" r="r" t="t"/>
              <a:pathLst>
                <a:path extrusionOk="0" h="6714" w="2929">
                  <a:moveTo>
                    <a:pt x="1312" y="0"/>
                  </a:moveTo>
                  <a:cubicBezTo>
                    <a:pt x="644" y="0"/>
                    <a:pt x="96" y="542"/>
                    <a:pt x="82" y="1198"/>
                  </a:cubicBezTo>
                  <a:lnTo>
                    <a:pt x="74" y="1901"/>
                  </a:lnTo>
                  <a:cubicBezTo>
                    <a:pt x="888" y="2492"/>
                    <a:pt x="740" y="3623"/>
                    <a:pt x="37" y="4148"/>
                  </a:cubicBezTo>
                  <a:lnTo>
                    <a:pt x="8" y="5486"/>
                  </a:lnTo>
                  <a:cubicBezTo>
                    <a:pt x="1" y="6151"/>
                    <a:pt x="548" y="6706"/>
                    <a:pt x="1228" y="6713"/>
                  </a:cubicBezTo>
                  <a:lnTo>
                    <a:pt x="1590" y="6713"/>
                  </a:lnTo>
                  <a:cubicBezTo>
                    <a:pt x="1599" y="6714"/>
                    <a:pt x="1608" y="6714"/>
                    <a:pt x="1617" y="6714"/>
                  </a:cubicBezTo>
                  <a:cubicBezTo>
                    <a:pt x="2292" y="6714"/>
                    <a:pt x="2839" y="6172"/>
                    <a:pt x="2847" y="5516"/>
                  </a:cubicBezTo>
                  <a:lnTo>
                    <a:pt x="2876" y="4008"/>
                  </a:lnTo>
                  <a:cubicBezTo>
                    <a:pt x="2292" y="3416"/>
                    <a:pt x="2034" y="2485"/>
                    <a:pt x="2817" y="1893"/>
                  </a:cubicBezTo>
                  <a:cubicBezTo>
                    <a:pt x="2847" y="1864"/>
                    <a:pt x="2884" y="1856"/>
                    <a:pt x="2913" y="1834"/>
                  </a:cubicBezTo>
                  <a:lnTo>
                    <a:pt x="2921" y="1228"/>
                  </a:lnTo>
                  <a:cubicBezTo>
                    <a:pt x="2928" y="562"/>
                    <a:pt x="2388" y="8"/>
                    <a:pt x="1701" y="1"/>
                  </a:cubicBezTo>
                  <a:lnTo>
                    <a:pt x="1339" y="1"/>
                  </a:lnTo>
                  <a:cubicBezTo>
                    <a:pt x="1330" y="0"/>
                    <a:pt x="1321" y="0"/>
                    <a:pt x="1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-291779" y="2049303"/>
              <a:ext cx="2004981" cy="3032839"/>
            </a:xfrm>
            <a:custGeom>
              <a:rect b="b" l="l" r="r" t="t"/>
              <a:pathLst>
                <a:path extrusionOk="0" h="22357" w="14780">
                  <a:moveTo>
                    <a:pt x="7534" y="0"/>
                  </a:moveTo>
                  <a:cubicBezTo>
                    <a:pt x="5018" y="0"/>
                    <a:pt x="2943" y="1874"/>
                    <a:pt x="2906" y="4178"/>
                  </a:cubicBezTo>
                  <a:lnTo>
                    <a:pt x="2832" y="8547"/>
                  </a:lnTo>
                  <a:cubicBezTo>
                    <a:pt x="2832" y="8673"/>
                    <a:pt x="2832" y="8783"/>
                    <a:pt x="2840" y="8902"/>
                  </a:cubicBezTo>
                  <a:lnTo>
                    <a:pt x="4296" y="8917"/>
                  </a:lnTo>
                  <a:cubicBezTo>
                    <a:pt x="4555" y="8917"/>
                    <a:pt x="4089" y="10573"/>
                    <a:pt x="3424" y="11267"/>
                  </a:cubicBezTo>
                  <a:cubicBezTo>
                    <a:pt x="2837" y="11876"/>
                    <a:pt x="1965" y="12180"/>
                    <a:pt x="1112" y="12180"/>
                  </a:cubicBezTo>
                  <a:cubicBezTo>
                    <a:pt x="782" y="12180"/>
                    <a:pt x="455" y="12134"/>
                    <a:pt x="149" y="12044"/>
                  </a:cubicBezTo>
                  <a:lnTo>
                    <a:pt x="149" y="12044"/>
                  </a:lnTo>
                  <a:cubicBezTo>
                    <a:pt x="1" y="14328"/>
                    <a:pt x="1" y="16960"/>
                    <a:pt x="1235" y="18949"/>
                  </a:cubicBezTo>
                  <a:cubicBezTo>
                    <a:pt x="2424" y="20872"/>
                    <a:pt x="4650" y="22352"/>
                    <a:pt x="7068" y="22352"/>
                  </a:cubicBezTo>
                  <a:cubicBezTo>
                    <a:pt x="7132" y="22352"/>
                    <a:pt x="7196" y="22351"/>
                    <a:pt x="7261" y="22349"/>
                  </a:cubicBezTo>
                  <a:cubicBezTo>
                    <a:pt x="7359" y="22354"/>
                    <a:pt x="7458" y="22357"/>
                    <a:pt x="7557" y="22357"/>
                  </a:cubicBezTo>
                  <a:cubicBezTo>
                    <a:pt x="9925" y="22357"/>
                    <a:pt x="12162" y="20926"/>
                    <a:pt x="13397" y="19060"/>
                  </a:cubicBezTo>
                  <a:cubicBezTo>
                    <a:pt x="14698" y="17086"/>
                    <a:pt x="14779" y="14454"/>
                    <a:pt x="14713" y="12162"/>
                  </a:cubicBezTo>
                  <a:lnTo>
                    <a:pt x="14713" y="12162"/>
                  </a:lnTo>
                  <a:cubicBezTo>
                    <a:pt x="14712" y="12162"/>
                    <a:pt x="14026" y="12281"/>
                    <a:pt x="13262" y="12281"/>
                  </a:cubicBezTo>
                  <a:cubicBezTo>
                    <a:pt x="12577" y="12281"/>
                    <a:pt x="11830" y="12185"/>
                    <a:pt x="11460" y="11822"/>
                  </a:cubicBezTo>
                  <a:cubicBezTo>
                    <a:pt x="10580" y="10964"/>
                    <a:pt x="10573" y="10055"/>
                    <a:pt x="10499" y="8968"/>
                  </a:cubicBezTo>
                  <a:lnTo>
                    <a:pt x="10499" y="8968"/>
                  </a:lnTo>
                  <a:lnTo>
                    <a:pt x="12044" y="8983"/>
                  </a:lnTo>
                  <a:cubicBezTo>
                    <a:pt x="12051" y="8872"/>
                    <a:pt x="12066" y="8754"/>
                    <a:pt x="12066" y="8636"/>
                  </a:cubicBezTo>
                  <a:lnTo>
                    <a:pt x="12140" y="4259"/>
                  </a:lnTo>
                  <a:cubicBezTo>
                    <a:pt x="12177" y="1945"/>
                    <a:pt x="10129" y="23"/>
                    <a:pt x="7593" y="1"/>
                  </a:cubicBezTo>
                  <a:cubicBezTo>
                    <a:pt x="7574" y="1"/>
                    <a:pt x="7554" y="0"/>
                    <a:pt x="7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-341836" y="1995176"/>
              <a:ext cx="2110114" cy="3134173"/>
            </a:xfrm>
            <a:custGeom>
              <a:rect b="b" l="l" r="r" t="t"/>
              <a:pathLst>
                <a:path extrusionOk="0" h="23104" w="15555">
                  <a:moveTo>
                    <a:pt x="7910" y="400"/>
                  </a:moveTo>
                  <a:cubicBezTo>
                    <a:pt x="7915" y="400"/>
                    <a:pt x="7920" y="400"/>
                    <a:pt x="7925" y="400"/>
                  </a:cubicBezTo>
                  <a:lnTo>
                    <a:pt x="7970" y="400"/>
                  </a:lnTo>
                  <a:cubicBezTo>
                    <a:pt x="10513" y="429"/>
                    <a:pt x="12553" y="2344"/>
                    <a:pt x="12516" y="4658"/>
                  </a:cubicBezTo>
                  <a:lnTo>
                    <a:pt x="12442" y="9035"/>
                  </a:lnTo>
                  <a:cubicBezTo>
                    <a:pt x="12442" y="9153"/>
                    <a:pt x="12435" y="9264"/>
                    <a:pt x="12420" y="9382"/>
                  </a:cubicBezTo>
                  <a:lnTo>
                    <a:pt x="10882" y="9367"/>
                  </a:lnTo>
                  <a:lnTo>
                    <a:pt x="10882" y="9367"/>
                  </a:lnTo>
                  <a:cubicBezTo>
                    <a:pt x="10949" y="10454"/>
                    <a:pt x="10964" y="11371"/>
                    <a:pt x="11843" y="12221"/>
                  </a:cubicBezTo>
                  <a:cubicBezTo>
                    <a:pt x="12213" y="12591"/>
                    <a:pt x="12967" y="12679"/>
                    <a:pt x="13662" y="12679"/>
                  </a:cubicBezTo>
                  <a:cubicBezTo>
                    <a:pt x="14416" y="12679"/>
                    <a:pt x="15096" y="12561"/>
                    <a:pt x="15096" y="12561"/>
                  </a:cubicBezTo>
                  <a:lnTo>
                    <a:pt x="15096" y="12561"/>
                  </a:lnTo>
                  <a:cubicBezTo>
                    <a:pt x="15155" y="14845"/>
                    <a:pt x="15074" y="17477"/>
                    <a:pt x="13773" y="19436"/>
                  </a:cubicBezTo>
                  <a:cubicBezTo>
                    <a:pt x="12531" y="21307"/>
                    <a:pt x="10298" y="22726"/>
                    <a:pt x="7933" y="22726"/>
                  </a:cubicBezTo>
                  <a:cubicBezTo>
                    <a:pt x="7829" y="22726"/>
                    <a:pt x="7740" y="22726"/>
                    <a:pt x="7637" y="22719"/>
                  </a:cubicBezTo>
                  <a:lnTo>
                    <a:pt x="7452" y="22719"/>
                  </a:lnTo>
                  <a:cubicBezTo>
                    <a:pt x="5035" y="22719"/>
                    <a:pt x="2802" y="21240"/>
                    <a:pt x="1612" y="19311"/>
                  </a:cubicBezTo>
                  <a:cubicBezTo>
                    <a:pt x="377" y="17322"/>
                    <a:pt x="392" y="14690"/>
                    <a:pt x="525" y="12406"/>
                  </a:cubicBezTo>
                  <a:lnTo>
                    <a:pt x="525" y="12406"/>
                  </a:lnTo>
                  <a:cubicBezTo>
                    <a:pt x="836" y="12494"/>
                    <a:pt x="1153" y="12546"/>
                    <a:pt x="1486" y="12546"/>
                  </a:cubicBezTo>
                  <a:cubicBezTo>
                    <a:pt x="2351" y="12546"/>
                    <a:pt x="3216" y="12236"/>
                    <a:pt x="3807" y="11630"/>
                  </a:cubicBezTo>
                  <a:cubicBezTo>
                    <a:pt x="4473" y="10935"/>
                    <a:pt x="4946" y="9293"/>
                    <a:pt x="4687" y="9279"/>
                  </a:cubicBezTo>
                  <a:lnTo>
                    <a:pt x="3223" y="9264"/>
                  </a:lnTo>
                  <a:cubicBezTo>
                    <a:pt x="3216" y="9153"/>
                    <a:pt x="3216" y="9027"/>
                    <a:pt x="3216" y="8909"/>
                  </a:cubicBezTo>
                  <a:lnTo>
                    <a:pt x="3290" y="4540"/>
                  </a:lnTo>
                  <a:cubicBezTo>
                    <a:pt x="3319" y="2275"/>
                    <a:pt x="5403" y="400"/>
                    <a:pt x="7910" y="400"/>
                  </a:cubicBezTo>
                  <a:close/>
                  <a:moveTo>
                    <a:pt x="8007" y="1"/>
                  </a:moveTo>
                  <a:cubicBezTo>
                    <a:pt x="7962" y="15"/>
                    <a:pt x="7940" y="15"/>
                    <a:pt x="7925" y="15"/>
                  </a:cubicBezTo>
                  <a:cubicBezTo>
                    <a:pt x="5197" y="15"/>
                    <a:pt x="2942" y="2056"/>
                    <a:pt x="2906" y="4562"/>
                  </a:cubicBezTo>
                  <a:lnTo>
                    <a:pt x="2832" y="8931"/>
                  </a:lnTo>
                  <a:cubicBezTo>
                    <a:pt x="2832" y="9049"/>
                    <a:pt x="2832" y="9168"/>
                    <a:pt x="2839" y="9308"/>
                  </a:cubicBezTo>
                  <a:lnTo>
                    <a:pt x="2869" y="9663"/>
                  </a:lnTo>
                  <a:lnTo>
                    <a:pt x="3216" y="9663"/>
                  </a:lnTo>
                  <a:lnTo>
                    <a:pt x="4347" y="9670"/>
                  </a:lnTo>
                  <a:cubicBezTo>
                    <a:pt x="4251" y="10107"/>
                    <a:pt x="3941" y="10942"/>
                    <a:pt x="3534" y="11371"/>
                  </a:cubicBezTo>
                  <a:cubicBezTo>
                    <a:pt x="3053" y="11866"/>
                    <a:pt x="2285" y="12162"/>
                    <a:pt x="1493" y="12162"/>
                  </a:cubicBezTo>
                  <a:cubicBezTo>
                    <a:pt x="1198" y="12162"/>
                    <a:pt x="909" y="12125"/>
                    <a:pt x="643" y="12044"/>
                  </a:cubicBezTo>
                  <a:lnTo>
                    <a:pt x="178" y="11903"/>
                  </a:lnTo>
                  <a:lnTo>
                    <a:pt x="148" y="12384"/>
                  </a:lnTo>
                  <a:cubicBezTo>
                    <a:pt x="0" y="14764"/>
                    <a:pt x="15" y="17462"/>
                    <a:pt x="1286" y="19510"/>
                  </a:cubicBezTo>
                  <a:cubicBezTo>
                    <a:pt x="2639" y="21691"/>
                    <a:pt x="5057" y="23096"/>
                    <a:pt x="7452" y="23096"/>
                  </a:cubicBezTo>
                  <a:lnTo>
                    <a:pt x="7637" y="23096"/>
                  </a:lnTo>
                  <a:cubicBezTo>
                    <a:pt x="7740" y="23103"/>
                    <a:pt x="7837" y="23103"/>
                    <a:pt x="7940" y="23103"/>
                  </a:cubicBezTo>
                  <a:cubicBezTo>
                    <a:pt x="10291" y="23103"/>
                    <a:pt x="12708" y="21743"/>
                    <a:pt x="14106" y="19636"/>
                  </a:cubicBezTo>
                  <a:cubicBezTo>
                    <a:pt x="15444" y="17618"/>
                    <a:pt x="15555" y="14919"/>
                    <a:pt x="15488" y="12539"/>
                  </a:cubicBezTo>
                  <a:lnTo>
                    <a:pt x="15481" y="12095"/>
                  </a:lnTo>
                  <a:lnTo>
                    <a:pt x="15045" y="12169"/>
                  </a:lnTo>
                  <a:cubicBezTo>
                    <a:pt x="15037" y="12169"/>
                    <a:pt x="14394" y="12280"/>
                    <a:pt x="13677" y="12280"/>
                  </a:cubicBezTo>
                  <a:cubicBezTo>
                    <a:pt x="12642" y="12280"/>
                    <a:pt x="12265" y="12058"/>
                    <a:pt x="12124" y="11933"/>
                  </a:cubicBezTo>
                  <a:cubicBezTo>
                    <a:pt x="11459" y="11275"/>
                    <a:pt x="11370" y="10609"/>
                    <a:pt x="11311" y="9737"/>
                  </a:cubicBezTo>
                  <a:lnTo>
                    <a:pt x="11311" y="9737"/>
                  </a:lnTo>
                  <a:lnTo>
                    <a:pt x="12442" y="9744"/>
                  </a:lnTo>
                  <a:lnTo>
                    <a:pt x="12782" y="9744"/>
                  </a:lnTo>
                  <a:lnTo>
                    <a:pt x="12819" y="9397"/>
                  </a:lnTo>
                  <a:cubicBezTo>
                    <a:pt x="12841" y="9264"/>
                    <a:pt x="12849" y="9138"/>
                    <a:pt x="12849" y="9020"/>
                  </a:cubicBezTo>
                  <a:lnTo>
                    <a:pt x="12923" y="4651"/>
                  </a:lnTo>
                  <a:cubicBezTo>
                    <a:pt x="12938" y="3497"/>
                    <a:pt x="12487" y="2388"/>
                    <a:pt x="11659" y="1531"/>
                  </a:cubicBezTo>
                  <a:cubicBezTo>
                    <a:pt x="10720" y="577"/>
                    <a:pt x="9389" y="8"/>
                    <a:pt x="8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-291779" y="2045369"/>
              <a:ext cx="2004981" cy="3052916"/>
            </a:xfrm>
            <a:custGeom>
              <a:rect b="b" l="l" r="r" t="t"/>
              <a:pathLst>
                <a:path extrusionOk="0" fill="none" h="22505" w="14780">
                  <a:moveTo>
                    <a:pt x="14713" y="12191"/>
                  </a:moveTo>
                  <a:cubicBezTo>
                    <a:pt x="14713" y="12191"/>
                    <a:pt x="12243" y="12620"/>
                    <a:pt x="11460" y="11851"/>
                  </a:cubicBezTo>
                  <a:cubicBezTo>
                    <a:pt x="10580" y="10993"/>
                    <a:pt x="10573" y="10084"/>
                    <a:pt x="10499" y="8997"/>
                  </a:cubicBezTo>
                  <a:lnTo>
                    <a:pt x="12044" y="9012"/>
                  </a:lnTo>
                  <a:cubicBezTo>
                    <a:pt x="12051" y="8901"/>
                    <a:pt x="12066" y="8783"/>
                    <a:pt x="12066" y="8665"/>
                  </a:cubicBezTo>
                  <a:lnTo>
                    <a:pt x="12140" y="4288"/>
                  </a:lnTo>
                  <a:cubicBezTo>
                    <a:pt x="12177" y="1974"/>
                    <a:pt x="10129" y="52"/>
                    <a:pt x="7593" y="30"/>
                  </a:cubicBezTo>
                  <a:cubicBezTo>
                    <a:pt x="5050" y="0"/>
                    <a:pt x="2943" y="1885"/>
                    <a:pt x="2906" y="4207"/>
                  </a:cubicBezTo>
                  <a:lnTo>
                    <a:pt x="2832" y="8576"/>
                  </a:lnTo>
                  <a:cubicBezTo>
                    <a:pt x="2832" y="8702"/>
                    <a:pt x="2832" y="8812"/>
                    <a:pt x="2840" y="8931"/>
                  </a:cubicBezTo>
                  <a:lnTo>
                    <a:pt x="4296" y="8946"/>
                  </a:lnTo>
                  <a:cubicBezTo>
                    <a:pt x="4555" y="8946"/>
                    <a:pt x="4089" y="10602"/>
                    <a:pt x="3424" y="11296"/>
                  </a:cubicBezTo>
                  <a:cubicBezTo>
                    <a:pt x="2610" y="12139"/>
                    <a:pt x="1250" y="12398"/>
                    <a:pt x="149" y="12073"/>
                  </a:cubicBezTo>
                  <a:cubicBezTo>
                    <a:pt x="1" y="14357"/>
                    <a:pt x="1" y="16989"/>
                    <a:pt x="1235" y="18978"/>
                  </a:cubicBezTo>
                  <a:cubicBezTo>
                    <a:pt x="2455" y="20952"/>
                    <a:pt x="4769" y="22460"/>
                    <a:pt x="7261" y="22378"/>
                  </a:cubicBezTo>
                  <a:cubicBezTo>
                    <a:pt x="9737" y="22504"/>
                    <a:pt x="12110" y="21033"/>
                    <a:pt x="13397" y="19089"/>
                  </a:cubicBezTo>
                  <a:cubicBezTo>
                    <a:pt x="14698" y="17115"/>
                    <a:pt x="14779" y="14483"/>
                    <a:pt x="14713" y="1219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574785" y="1039487"/>
              <a:ext cx="276872" cy="2203444"/>
            </a:xfrm>
            <a:custGeom>
              <a:rect b="b" l="l" r="r" t="t"/>
              <a:pathLst>
                <a:path extrusionOk="0" h="16243" w="2041">
                  <a:moveTo>
                    <a:pt x="1397" y="0"/>
                  </a:moveTo>
                  <a:lnTo>
                    <a:pt x="547" y="8"/>
                  </a:lnTo>
                  <a:lnTo>
                    <a:pt x="0" y="16242"/>
                  </a:lnTo>
                  <a:lnTo>
                    <a:pt x="2041" y="16205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01780" y="302337"/>
              <a:ext cx="88447" cy="276872"/>
            </a:xfrm>
            <a:custGeom>
              <a:rect b="b" l="l" r="r" t="t"/>
              <a:pathLst>
                <a:path extrusionOk="0" fill="none" h="2041" w="652">
                  <a:moveTo>
                    <a:pt x="237" y="0"/>
                  </a:moveTo>
                  <a:cubicBezTo>
                    <a:pt x="563" y="525"/>
                    <a:pt x="651" y="1183"/>
                    <a:pt x="503" y="1782"/>
                  </a:cubicBezTo>
                  <a:cubicBezTo>
                    <a:pt x="474" y="1893"/>
                    <a:pt x="422" y="2019"/>
                    <a:pt x="296" y="2033"/>
                  </a:cubicBezTo>
                  <a:cubicBezTo>
                    <a:pt x="163" y="2041"/>
                    <a:pt x="89" y="1871"/>
                    <a:pt x="67" y="1745"/>
                  </a:cubicBezTo>
                  <a:cubicBezTo>
                    <a:pt x="16" y="1412"/>
                    <a:pt x="1" y="1072"/>
                    <a:pt x="45" y="740"/>
                  </a:cubicBezTo>
                  <a:cubicBezTo>
                    <a:pt x="53" y="681"/>
                    <a:pt x="60" y="614"/>
                    <a:pt x="97" y="570"/>
                  </a:cubicBezTo>
                  <a:cubicBezTo>
                    <a:pt x="134" y="525"/>
                    <a:pt x="215" y="518"/>
                    <a:pt x="252" y="555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755206" y="302337"/>
              <a:ext cx="90482" cy="276872"/>
            </a:xfrm>
            <a:custGeom>
              <a:rect b="b" l="l" r="r" t="t"/>
              <a:pathLst>
                <a:path extrusionOk="0" fill="none" h="2041" w="667">
                  <a:moveTo>
                    <a:pt x="467" y="0"/>
                  </a:moveTo>
                  <a:cubicBezTo>
                    <a:pt x="119" y="525"/>
                    <a:pt x="1" y="1169"/>
                    <a:pt x="141" y="1782"/>
                  </a:cubicBezTo>
                  <a:cubicBezTo>
                    <a:pt x="171" y="1893"/>
                    <a:pt x="223" y="2019"/>
                    <a:pt x="334" y="2033"/>
                  </a:cubicBezTo>
                  <a:cubicBezTo>
                    <a:pt x="474" y="2041"/>
                    <a:pt x="548" y="1886"/>
                    <a:pt x="578" y="1745"/>
                  </a:cubicBezTo>
                  <a:cubicBezTo>
                    <a:pt x="637" y="1412"/>
                    <a:pt x="666" y="1072"/>
                    <a:pt x="637" y="740"/>
                  </a:cubicBezTo>
                  <a:cubicBezTo>
                    <a:pt x="637" y="681"/>
                    <a:pt x="629" y="614"/>
                    <a:pt x="592" y="570"/>
                  </a:cubicBezTo>
                  <a:cubicBezTo>
                    <a:pt x="555" y="525"/>
                    <a:pt x="481" y="503"/>
                    <a:pt x="437" y="555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572750" y="4506422"/>
              <a:ext cx="301018" cy="1318838"/>
            </a:xfrm>
            <a:custGeom>
              <a:rect b="b" l="l" r="r" t="t"/>
              <a:pathLst>
                <a:path extrusionOk="0" h="9722" w="2219">
                  <a:moveTo>
                    <a:pt x="0" y="0"/>
                  </a:moveTo>
                  <a:lnTo>
                    <a:pt x="52" y="1908"/>
                  </a:lnTo>
                  <a:cubicBezTo>
                    <a:pt x="60" y="2285"/>
                    <a:pt x="148" y="2543"/>
                    <a:pt x="429" y="2802"/>
                  </a:cubicBezTo>
                  <a:cubicBezTo>
                    <a:pt x="614" y="2965"/>
                    <a:pt x="888" y="3053"/>
                    <a:pt x="939" y="3327"/>
                  </a:cubicBezTo>
                  <a:cubicBezTo>
                    <a:pt x="976" y="3534"/>
                    <a:pt x="969" y="3800"/>
                    <a:pt x="969" y="4000"/>
                  </a:cubicBezTo>
                  <a:lnTo>
                    <a:pt x="969" y="4990"/>
                  </a:lnTo>
                  <a:cubicBezTo>
                    <a:pt x="969" y="5648"/>
                    <a:pt x="961" y="6314"/>
                    <a:pt x="961" y="6972"/>
                  </a:cubicBezTo>
                  <a:cubicBezTo>
                    <a:pt x="947" y="7792"/>
                    <a:pt x="947" y="8613"/>
                    <a:pt x="939" y="9434"/>
                  </a:cubicBezTo>
                  <a:cubicBezTo>
                    <a:pt x="939" y="9596"/>
                    <a:pt x="1065" y="9722"/>
                    <a:pt x="1235" y="9722"/>
                  </a:cubicBezTo>
                  <a:cubicBezTo>
                    <a:pt x="1405" y="9722"/>
                    <a:pt x="1531" y="9596"/>
                    <a:pt x="1531" y="9434"/>
                  </a:cubicBezTo>
                  <a:lnTo>
                    <a:pt x="1531" y="9300"/>
                  </a:lnTo>
                  <a:cubicBezTo>
                    <a:pt x="1531" y="8192"/>
                    <a:pt x="1531" y="7068"/>
                    <a:pt x="1538" y="5959"/>
                  </a:cubicBezTo>
                  <a:lnTo>
                    <a:pt x="1538" y="4332"/>
                  </a:lnTo>
                  <a:cubicBezTo>
                    <a:pt x="1538" y="3874"/>
                    <a:pt x="1479" y="3349"/>
                    <a:pt x="1752" y="2950"/>
                  </a:cubicBezTo>
                  <a:lnTo>
                    <a:pt x="1900" y="2743"/>
                  </a:lnTo>
                  <a:cubicBezTo>
                    <a:pt x="2107" y="2551"/>
                    <a:pt x="2218" y="2285"/>
                    <a:pt x="2218" y="2004"/>
                  </a:cubicBezTo>
                  <a:lnTo>
                    <a:pt x="2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674084" y="701435"/>
              <a:ext cx="4070" cy="3936437"/>
            </a:xfrm>
            <a:custGeom>
              <a:rect b="b" l="l" r="r" t="t"/>
              <a:pathLst>
                <a:path extrusionOk="0" fill="none" h="29018" w="30">
                  <a:moveTo>
                    <a:pt x="0" y="1"/>
                  </a:moveTo>
                  <a:lnTo>
                    <a:pt x="30" y="29018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709083" y="701435"/>
              <a:ext cx="15193" cy="3936437"/>
            </a:xfrm>
            <a:custGeom>
              <a:rect b="b" l="l" r="r" t="t"/>
              <a:pathLst>
                <a:path extrusionOk="0" fill="none" h="29018" w="112">
                  <a:moveTo>
                    <a:pt x="1" y="1"/>
                  </a:moveTo>
                  <a:lnTo>
                    <a:pt x="112" y="29018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45167" y="700485"/>
              <a:ext cx="31336" cy="3936437"/>
            </a:xfrm>
            <a:custGeom>
              <a:rect b="b" l="l" r="r" t="t"/>
              <a:pathLst>
                <a:path extrusionOk="0" fill="none" h="29018" w="231">
                  <a:moveTo>
                    <a:pt x="1" y="0"/>
                  </a:moveTo>
                  <a:lnTo>
                    <a:pt x="230" y="29017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958824" y="3539608"/>
              <a:ext cx="235768" cy="508571"/>
            </a:xfrm>
            <a:custGeom>
              <a:rect b="b" l="l" r="r" t="t"/>
              <a:pathLst>
                <a:path extrusionOk="0" fill="none" h="3749" w="1738">
                  <a:moveTo>
                    <a:pt x="38" y="1"/>
                  </a:moveTo>
                  <a:cubicBezTo>
                    <a:pt x="429" y="23"/>
                    <a:pt x="688" y="459"/>
                    <a:pt x="681" y="843"/>
                  </a:cubicBezTo>
                  <a:cubicBezTo>
                    <a:pt x="673" y="1235"/>
                    <a:pt x="466" y="1590"/>
                    <a:pt x="304" y="1945"/>
                  </a:cubicBezTo>
                  <a:cubicBezTo>
                    <a:pt x="134" y="2292"/>
                    <a:pt x="1" y="2699"/>
                    <a:pt x="112" y="3069"/>
                  </a:cubicBezTo>
                  <a:cubicBezTo>
                    <a:pt x="208" y="3394"/>
                    <a:pt x="503" y="3645"/>
                    <a:pt x="836" y="3690"/>
                  </a:cubicBezTo>
                  <a:cubicBezTo>
                    <a:pt x="1169" y="3749"/>
                    <a:pt x="1538" y="3586"/>
                    <a:pt x="1738" y="3320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075216" y="3882816"/>
              <a:ext cx="156546" cy="134977"/>
            </a:xfrm>
            <a:custGeom>
              <a:rect b="b" l="l" r="r" t="t"/>
              <a:pathLst>
                <a:path extrusionOk="0" h="995" w="1154">
                  <a:moveTo>
                    <a:pt x="584" y="0"/>
                  </a:moveTo>
                  <a:cubicBezTo>
                    <a:pt x="515" y="0"/>
                    <a:pt x="445" y="14"/>
                    <a:pt x="377" y="43"/>
                  </a:cubicBezTo>
                  <a:cubicBezTo>
                    <a:pt x="118" y="154"/>
                    <a:pt x="0" y="442"/>
                    <a:pt x="111" y="694"/>
                  </a:cubicBezTo>
                  <a:cubicBezTo>
                    <a:pt x="194" y="881"/>
                    <a:pt x="379" y="994"/>
                    <a:pt x="574" y="994"/>
                  </a:cubicBezTo>
                  <a:cubicBezTo>
                    <a:pt x="642" y="994"/>
                    <a:pt x="710" y="981"/>
                    <a:pt x="776" y="953"/>
                  </a:cubicBezTo>
                  <a:cubicBezTo>
                    <a:pt x="1035" y="842"/>
                    <a:pt x="1153" y="561"/>
                    <a:pt x="1043" y="302"/>
                  </a:cubicBezTo>
                  <a:cubicBezTo>
                    <a:pt x="961" y="111"/>
                    <a:pt x="778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880551" y="3532826"/>
              <a:ext cx="156682" cy="135926"/>
            </a:xfrm>
            <a:custGeom>
              <a:rect b="b" l="l" r="r" t="t"/>
              <a:pathLst>
                <a:path extrusionOk="0" h="1002" w="1155">
                  <a:moveTo>
                    <a:pt x="581" y="0"/>
                  </a:moveTo>
                  <a:cubicBezTo>
                    <a:pt x="513" y="0"/>
                    <a:pt x="444" y="14"/>
                    <a:pt x="378" y="43"/>
                  </a:cubicBezTo>
                  <a:cubicBezTo>
                    <a:pt x="119" y="154"/>
                    <a:pt x="1" y="442"/>
                    <a:pt x="112" y="701"/>
                  </a:cubicBezTo>
                  <a:cubicBezTo>
                    <a:pt x="194" y="888"/>
                    <a:pt x="379" y="1002"/>
                    <a:pt x="575" y="1002"/>
                  </a:cubicBezTo>
                  <a:cubicBezTo>
                    <a:pt x="643" y="1002"/>
                    <a:pt x="711" y="988"/>
                    <a:pt x="777" y="960"/>
                  </a:cubicBezTo>
                  <a:cubicBezTo>
                    <a:pt x="1036" y="849"/>
                    <a:pt x="1154" y="561"/>
                    <a:pt x="1043" y="302"/>
                  </a:cubicBezTo>
                  <a:cubicBezTo>
                    <a:pt x="961" y="111"/>
                    <a:pt x="775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173653" y="3541643"/>
              <a:ext cx="245807" cy="504501"/>
            </a:xfrm>
            <a:custGeom>
              <a:rect b="b" l="l" r="r" t="t"/>
              <a:pathLst>
                <a:path extrusionOk="0" fill="none" h="3719" w="1812">
                  <a:moveTo>
                    <a:pt x="1811" y="0"/>
                  </a:moveTo>
                  <a:cubicBezTo>
                    <a:pt x="1412" y="8"/>
                    <a:pt x="1139" y="429"/>
                    <a:pt x="1139" y="821"/>
                  </a:cubicBezTo>
                  <a:cubicBezTo>
                    <a:pt x="1139" y="1205"/>
                    <a:pt x="1323" y="1568"/>
                    <a:pt x="1479" y="1930"/>
                  </a:cubicBezTo>
                  <a:cubicBezTo>
                    <a:pt x="1634" y="2292"/>
                    <a:pt x="1760" y="2684"/>
                    <a:pt x="1626" y="3068"/>
                  </a:cubicBezTo>
                  <a:cubicBezTo>
                    <a:pt x="1516" y="3379"/>
                    <a:pt x="1212" y="3630"/>
                    <a:pt x="880" y="3675"/>
                  </a:cubicBezTo>
                  <a:cubicBezTo>
                    <a:pt x="540" y="3719"/>
                    <a:pt x="185" y="3564"/>
                    <a:pt x="0" y="3290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136483" y="3879153"/>
              <a:ext cx="156546" cy="135384"/>
            </a:xfrm>
            <a:custGeom>
              <a:rect b="b" l="l" r="r" t="t"/>
              <a:pathLst>
                <a:path extrusionOk="0" h="998" w="1154">
                  <a:moveTo>
                    <a:pt x="579" y="1"/>
                  </a:moveTo>
                  <a:cubicBezTo>
                    <a:pt x="389" y="1"/>
                    <a:pt x="205" y="109"/>
                    <a:pt x="119" y="292"/>
                  </a:cubicBezTo>
                  <a:cubicBezTo>
                    <a:pt x="1" y="536"/>
                    <a:pt x="111" y="839"/>
                    <a:pt x="355" y="950"/>
                  </a:cubicBezTo>
                  <a:cubicBezTo>
                    <a:pt x="426" y="982"/>
                    <a:pt x="499" y="997"/>
                    <a:pt x="571" y="997"/>
                  </a:cubicBezTo>
                  <a:cubicBezTo>
                    <a:pt x="763" y="997"/>
                    <a:pt x="944" y="889"/>
                    <a:pt x="1036" y="706"/>
                  </a:cubicBezTo>
                  <a:cubicBezTo>
                    <a:pt x="1154" y="455"/>
                    <a:pt x="1043" y="159"/>
                    <a:pt x="792" y="48"/>
                  </a:cubicBezTo>
                  <a:cubicBezTo>
                    <a:pt x="723" y="16"/>
                    <a:pt x="651" y="1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43086" y="3533233"/>
              <a:ext cx="156546" cy="134977"/>
            </a:xfrm>
            <a:custGeom>
              <a:rect b="b" l="l" r="r" t="t"/>
              <a:pathLst>
                <a:path extrusionOk="0" h="995" w="1154">
                  <a:moveTo>
                    <a:pt x="582" y="0"/>
                  </a:moveTo>
                  <a:cubicBezTo>
                    <a:pt x="393" y="0"/>
                    <a:pt x="205" y="109"/>
                    <a:pt x="119" y="292"/>
                  </a:cubicBezTo>
                  <a:cubicBezTo>
                    <a:pt x="0" y="535"/>
                    <a:pt x="111" y="831"/>
                    <a:pt x="363" y="942"/>
                  </a:cubicBezTo>
                  <a:cubicBezTo>
                    <a:pt x="436" y="977"/>
                    <a:pt x="511" y="994"/>
                    <a:pt x="585" y="994"/>
                  </a:cubicBezTo>
                  <a:cubicBezTo>
                    <a:pt x="774" y="994"/>
                    <a:pt x="950" y="886"/>
                    <a:pt x="1035" y="706"/>
                  </a:cubicBezTo>
                  <a:cubicBezTo>
                    <a:pt x="1154" y="454"/>
                    <a:pt x="1043" y="158"/>
                    <a:pt x="791" y="48"/>
                  </a:cubicBezTo>
                  <a:cubicBezTo>
                    <a:pt x="725" y="15"/>
                    <a:pt x="65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25542" y="4095251"/>
              <a:ext cx="390279" cy="100385"/>
            </a:xfrm>
            <a:custGeom>
              <a:rect b="b" l="l" r="r" t="t"/>
              <a:pathLst>
                <a:path extrusionOk="0" h="740" w="2877">
                  <a:moveTo>
                    <a:pt x="16" y="0"/>
                  </a:moveTo>
                  <a:lnTo>
                    <a:pt x="16" y="259"/>
                  </a:lnTo>
                  <a:lnTo>
                    <a:pt x="1" y="695"/>
                  </a:lnTo>
                  <a:cubicBezTo>
                    <a:pt x="134" y="695"/>
                    <a:pt x="252" y="710"/>
                    <a:pt x="385" y="710"/>
                  </a:cubicBezTo>
                  <a:cubicBezTo>
                    <a:pt x="541" y="488"/>
                    <a:pt x="814" y="325"/>
                    <a:pt x="1095" y="281"/>
                  </a:cubicBezTo>
                  <a:lnTo>
                    <a:pt x="1797" y="289"/>
                  </a:lnTo>
                  <a:cubicBezTo>
                    <a:pt x="2071" y="340"/>
                    <a:pt x="2344" y="518"/>
                    <a:pt x="2492" y="739"/>
                  </a:cubicBezTo>
                  <a:cubicBezTo>
                    <a:pt x="2618" y="739"/>
                    <a:pt x="2736" y="732"/>
                    <a:pt x="2869" y="732"/>
                  </a:cubicBezTo>
                  <a:lnTo>
                    <a:pt x="2877" y="45"/>
                  </a:lnTo>
                  <a:lnTo>
                    <a:pt x="2847" y="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4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332" name="Google Shape;332;p4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4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"/>
          <p:cNvSpPr txBox="1"/>
          <p:nvPr>
            <p:ph idx="1" type="subTitle"/>
          </p:nvPr>
        </p:nvSpPr>
        <p:spPr>
          <a:xfrm>
            <a:off x="1701571" y="1358255"/>
            <a:ext cx="7220190" cy="24153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" sz="2000"/>
              <a:t>Facilitar la colaboración musical en línea.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" sz="2000"/>
              <a:t>Proveer herramientas intuitivas para la creación y compartición de música.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" sz="2000"/>
              <a:t>Crear un espacio digital donde músicos y productores puedan interactuar y colaborar.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41" name="Google Shape;341;p5"/>
          <p:cNvSpPr txBox="1"/>
          <p:nvPr>
            <p:ph type="title"/>
          </p:nvPr>
        </p:nvSpPr>
        <p:spPr>
          <a:xfrm>
            <a:off x="182374" y="167451"/>
            <a:ext cx="6375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Objetivo de proyecto.</a:t>
            </a:r>
            <a:br>
              <a:rPr lang="en" sz="3600"/>
            </a:b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42" name="Google Shape;342;p5"/>
          <p:cNvGrpSpPr/>
          <p:nvPr/>
        </p:nvGrpSpPr>
        <p:grpSpPr>
          <a:xfrm>
            <a:off x="182374" y="1086954"/>
            <a:ext cx="1680494" cy="4418443"/>
            <a:chOff x="-341836" y="277241"/>
            <a:chExt cx="2110114" cy="5548019"/>
          </a:xfrm>
        </p:grpSpPr>
        <p:sp>
          <p:nvSpPr>
            <p:cNvPr id="343" name="Google Shape;343;p5"/>
            <p:cNvSpPr/>
            <p:nvPr/>
          </p:nvSpPr>
          <p:spPr>
            <a:xfrm>
              <a:off x="811367" y="863949"/>
              <a:ext cx="313092" cy="136"/>
            </a:xfrm>
            <a:custGeom>
              <a:rect b="b" l="l" r="r" t="t"/>
              <a:pathLst>
                <a:path extrusionOk="0" fill="none" h="1" w="2308">
                  <a:moveTo>
                    <a:pt x="2307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062193" y="766685"/>
              <a:ext cx="195615" cy="193715"/>
            </a:xfrm>
            <a:custGeom>
              <a:rect b="b" l="l" r="r" t="t"/>
              <a:pathLst>
                <a:path extrusionOk="0" h="1428" w="1442">
                  <a:moveTo>
                    <a:pt x="717" y="0"/>
                  </a:moveTo>
                  <a:cubicBezTo>
                    <a:pt x="325" y="0"/>
                    <a:pt x="0" y="326"/>
                    <a:pt x="0" y="717"/>
                  </a:cubicBezTo>
                  <a:cubicBezTo>
                    <a:pt x="0" y="1102"/>
                    <a:pt x="318" y="1427"/>
                    <a:pt x="717" y="1427"/>
                  </a:cubicBezTo>
                  <a:lnTo>
                    <a:pt x="732" y="1427"/>
                  </a:lnTo>
                  <a:cubicBezTo>
                    <a:pt x="1124" y="1427"/>
                    <a:pt x="1442" y="1102"/>
                    <a:pt x="1442" y="717"/>
                  </a:cubicBezTo>
                  <a:cubicBezTo>
                    <a:pt x="1442" y="326"/>
                    <a:pt x="1124" y="0"/>
                    <a:pt x="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1117269" y="803718"/>
              <a:ext cx="122496" cy="119512"/>
            </a:xfrm>
            <a:custGeom>
              <a:rect b="b" l="l" r="r" t="t"/>
              <a:pathLst>
                <a:path extrusionOk="0" fill="none" h="881" w="903">
                  <a:moveTo>
                    <a:pt x="459" y="881"/>
                  </a:moveTo>
                  <a:lnTo>
                    <a:pt x="459" y="881"/>
                  </a:lnTo>
                  <a:cubicBezTo>
                    <a:pt x="703" y="881"/>
                    <a:pt x="903" y="681"/>
                    <a:pt x="903" y="444"/>
                  </a:cubicBezTo>
                  <a:lnTo>
                    <a:pt x="903" y="444"/>
                  </a:lnTo>
                  <a:cubicBezTo>
                    <a:pt x="903" y="193"/>
                    <a:pt x="696" y="1"/>
                    <a:pt x="459" y="1"/>
                  </a:cubicBezTo>
                  <a:lnTo>
                    <a:pt x="459" y="1"/>
                  </a:lnTo>
                  <a:cubicBezTo>
                    <a:pt x="208" y="1"/>
                    <a:pt x="15" y="200"/>
                    <a:pt x="15" y="444"/>
                  </a:cubicBezTo>
                  <a:lnTo>
                    <a:pt x="15" y="444"/>
                  </a:lnTo>
                  <a:cubicBezTo>
                    <a:pt x="1" y="681"/>
                    <a:pt x="208" y="881"/>
                    <a:pt x="459" y="88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04449" y="1101617"/>
              <a:ext cx="312006" cy="136"/>
            </a:xfrm>
            <a:custGeom>
              <a:rect b="b" l="l" r="r" t="t"/>
              <a:pathLst>
                <a:path extrusionOk="0" fill="none" h="1" w="2300">
                  <a:moveTo>
                    <a:pt x="2299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1041031" y="1017375"/>
              <a:ext cx="196700" cy="168619"/>
            </a:xfrm>
            <a:custGeom>
              <a:rect b="b" l="l" r="r" t="t"/>
              <a:pathLst>
                <a:path extrusionOk="0" h="1243" w="1450">
                  <a:moveTo>
                    <a:pt x="622" y="1"/>
                  </a:moveTo>
                  <a:cubicBezTo>
                    <a:pt x="282" y="1"/>
                    <a:pt x="1" y="281"/>
                    <a:pt x="1" y="622"/>
                  </a:cubicBezTo>
                  <a:cubicBezTo>
                    <a:pt x="1" y="962"/>
                    <a:pt x="282" y="1243"/>
                    <a:pt x="622" y="1243"/>
                  </a:cubicBezTo>
                  <a:lnTo>
                    <a:pt x="836" y="1243"/>
                  </a:lnTo>
                  <a:cubicBezTo>
                    <a:pt x="1176" y="1243"/>
                    <a:pt x="1450" y="962"/>
                    <a:pt x="1450" y="622"/>
                  </a:cubicBezTo>
                  <a:cubicBezTo>
                    <a:pt x="1450" y="281"/>
                    <a:pt x="117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097192" y="1048440"/>
              <a:ext cx="105540" cy="106489"/>
            </a:xfrm>
            <a:custGeom>
              <a:rect b="b" l="l" r="r" t="t"/>
              <a:pathLst>
                <a:path extrusionOk="0" fill="none" h="785" w="778">
                  <a:moveTo>
                    <a:pt x="393" y="784"/>
                  </a:moveTo>
                  <a:lnTo>
                    <a:pt x="393" y="784"/>
                  </a:lnTo>
                  <a:cubicBezTo>
                    <a:pt x="607" y="784"/>
                    <a:pt x="777" y="607"/>
                    <a:pt x="777" y="393"/>
                  </a:cubicBezTo>
                  <a:lnTo>
                    <a:pt x="777" y="393"/>
                  </a:lnTo>
                  <a:cubicBezTo>
                    <a:pt x="777" y="178"/>
                    <a:pt x="607" y="1"/>
                    <a:pt x="393" y="1"/>
                  </a:cubicBezTo>
                  <a:lnTo>
                    <a:pt x="393" y="1"/>
                  </a:lnTo>
                  <a:cubicBezTo>
                    <a:pt x="178" y="1"/>
                    <a:pt x="1" y="178"/>
                    <a:pt x="1" y="393"/>
                  </a:cubicBezTo>
                  <a:lnTo>
                    <a:pt x="1" y="393"/>
                  </a:lnTo>
                  <a:cubicBezTo>
                    <a:pt x="1" y="607"/>
                    <a:pt x="178" y="784"/>
                    <a:pt x="393" y="78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80120" y="860965"/>
              <a:ext cx="312142" cy="136"/>
            </a:xfrm>
            <a:custGeom>
              <a:rect b="b" l="l" r="r" t="t"/>
              <a:pathLst>
                <a:path extrusionOk="0" fill="none" h="1" w="2301">
                  <a:moveTo>
                    <a:pt x="1" y="0"/>
                  </a:moveTo>
                  <a:lnTo>
                    <a:pt x="2300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45821" y="764650"/>
              <a:ext cx="196700" cy="192630"/>
            </a:xfrm>
            <a:custGeom>
              <a:rect b="b" l="l" r="r" t="t"/>
              <a:pathLst>
                <a:path extrusionOk="0" h="1420" w="1450">
                  <a:moveTo>
                    <a:pt x="717" y="1"/>
                  </a:moveTo>
                  <a:cubicBezTo>
                    <a:pt x="326" y="1"/>
                    <a:pt x="0" y="318"/>
                    <a:pt x="0" y="710"/>
                  </a:cubicBezTo>
                  <a:cubicBezTo>
                    <a:pt x="0" y="1102"/>
                    <a:pt x="326" y="1420"/>
                    <a:pt x="717" y="1420"/>
                  </a:cubicBezTo>
                  <a:lnTo>
                    <a:pt x="732" y="1420"/>
                  </a:lnTo>
                  <a:cubicBezTo>
                    <a:pt x="1124" y="1420"/>
                    <a:pt x="1449" y="1102"/>
                    <a:pt x="1449" y="710"/>
                  </a:cubicBezTo>
                  <a:cubicBezTo>
                    <a:pt x="1449" y="318"/>
                    <a:pt x="1124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264813" y="800734"/>
              <a:ext cx="120462" cy="120462"/>
            </a:xfrm>
            <a:custGeom>
              <a:rect b="b" l="l" r="r" t="t"/>
              <a:pathLst>
                <a:path extrusionOk="0" fill="none" h="888" w="888">
                  <a:moveTo>
                    <a:pt x="444" y="888"/>
                  </a:moveTo>
                  <a:lnTo>
                    <a:pt x="444" y="888"/>
                  </a:lnTo>
                  <a:cubicBezTo>
                    <a:pt x="193" y="888"/>
                    <a:pt x="1" y="688"/>
                    <a:pt x="1" y="444"/>
                  </a:cubicBezTo>
                  <a:lnTo>
                    <a:pt x="1" y="444"/>
                  </a:lnTo>
                  <a:cubicBezTo>
                    <a:pt x="1" y="193"/>
                    <a:pt x="208" y="1"/>
                    <a:pt x="444" y="1"/>
                  </a:cubicBezTo>
                  <a:lnTo>
                    <a:pt x="444" y="1"/>
                  </a:lnTo>
                  <a:cubicBezTo>
                    <a:pt x="696" y="1"/>
                    <a:pt x="888" y="208"/>
                    <a:pt x="888" y="444"/>
                  </a:cubicBezTo>
                  <a:lnTo>
                    <a:pt x="888" y="444"/>
                  </a:lnTo>
                  <a:cubicBezTo>
                    <a:pt x="888" y="688"/>
                    <a:pt x="688" y="888"/>
                    <a:pt x="444" y="888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387174" y="1098632"/>
              <a:ext cx="312006" cy="136"/>
            </a:xfrm>
            <a:custGeom>
              <a:rect b="b" l="l" r="r" t="t"/>
              <a:pathLst>
                <a:path extrusionOk="0" fill="none" h="1" w="2300">
                  <a:moveTo>
                    <a:pt x="1" y="0"/>
                  </a:moveTo>
                  <a:lnTo>
                    <a:pt x="2300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264813" y="1015340"/>
              <a:ext cx="197785" cy="167670"/>
            </a:xfrm>
            <a:custGeom>
              <a:rect b="b" l="l" r="r" t="t"/>
              <a:pathLst>
                <a:path extrusionOk="0" h="1236" w="1458">
                  <a:moveTo>
                    <a:pt x="622" y="1"/>
                  </a:moveTo>
                  <a:cubicBezTo>
                    <a:pt x="282" y="1"/>
                    <a:pt x="1" y="274"/>
                    <a:pt x="1" y="614"/>
                  </a:cubicBezTo>
                  <a:cubicBezTo>
                    <a:pt x="1" y="962"/>
                    <a:pt x="282" y="1235"/>
                    <a:pt x="622" y="1235"/>
                  </a:cubicBezTo>
                  <a:lnTo>
                    <a:pt x="836" y="1235"/>
                  </a:lnTo>
                  <a:cubicBezTo>
                    <a:pt x="1176" y="1235"/>
                    <a:pt x="1457" y="962"/>
                    <a:pt x="1457" y="614"/>
                  </a:cubicBezTo>
                  <a:cubicBezTo>
                    <a:pt x="1457" y="274"/>
                    <a:pt x="117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99948" y="1046405"/>
              <a:ext cx="105404" cy="105540"/>
            </a:xfrm>
            <a:custGeom>
              <a:rect b="b" l="l" r="r" t="t"/>
              <a:pathLst>
                <a:path extrusionOk="0" fill="none" h="778" w="777">
                  <a:moveTo>
                    <a:pt x="392" y="777"/>
                  </a:moveTo>
                  <a:lnTo>
                    <a:pt x="392" y="777"/>
                  </a:lnTo>
                  <a:cubicBezTo>
                    <a:pt x="178" y="777"/>
                    <a:pt x="1" y="600"/>
                    <a:pt x="1" y="385"/>
                  </a:cubicBezTo>
                  <a:lnTo>
                    <a:pt x="1" y="385"/>
                  </a:lnTo>
                  <a:cubicBezTo>
                    <a:pt x="1" y="178"/>
                    <a:pt x="178" y="1"/>
                    <a:pt x="392" y="1"/>
                  </a:cubicBezTo>
                  <a:lnTo>
                    <a:pt x="392" y="1"/>
                  </a:lnTo>
                  <a:cubicBezTo>
                    <a:pt x="607" y="1"/>
                    <a:pt x="777" y="178"/>
                    <a:pt x="777" y="385"/>
                  </a:cubicBezTo>
                  <a:lnTo>
                    <a:pt x="777" y="385"/>
                  </a:lnTo>
                  <a:cubicBezTo>
                    <a:pt x="777" y="600"/>
                    <a:pt x="607" y="777"/>
                    <a:pt x="392" y="777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9612" y="277241"/>
              <a:ext cx="397333" cy="910788"/>
            </a:xfrm>
            <a:custGeom>
              <a:rect b="b" l="l" r="r" t="t"/>
              <a:pathLst>
                <a:path extrusionOk="0" h="6714" w="2929">
                  <a:moveTo>
                    <a:pt x="1312" y="0"/>
                  </a:moveTo>
                  <a:cubicBezTo>
                    <a:pt x="644" y="0"/>
                    <a:pt x="96" y="542"/>
                    <a:pt x="82" y="1198"/>
                  </a:cubicBezTo>
                  <a:lnTo>
                    <a:pt x="74" y="1901"/>
                  </a:lnTo>
                  <a:cubicBezTo>
                    <a:pt x="888" y="2492"/>
                    <a:pt x="740" y="3623"/>
                    <a:pt x="37" y="4148"/>
                  </a:cubicBezTo>
                  <a:lnTo>
                    <a:pt x="8" y="5486"/>
                  </a:lnTo>
                  <a:cubicBezTo>
                    <a:pt x="1" y="6151"/>
                    <a:pt x="548" y="6706"/>
                    <a:pt x="1228" y="6713"/>
                  </a:cubicBezTo>
                  <a:lnTo>
                    <a:pt x="1590" y="6713"/>
                  </a:lnTo>
                  <a:cubicBezTo>
                    <a:pt x="1599" y="6714"/>
                    <a:pt x="1608" y="6714"/>
                    <a:pt x="1617" y="6714"/>
                  </a:cubicBezTo>
                  <a:cubicBezTo>
                    <a:pt x="2292" y="6714"/>
                    <a:pt x="2839" y="6172"/>
                    <a:pt x="2847" y="5516"/>
                  </a:cubicBezTo>
                  <a:lnTo>
                    <a:pt x="2876" y="4008"/>
                  </a:lnTo>
                  <a:cubicBezTo>
                    <a:pt x="2292" y="3416"/>
                    <a:pt x="2034" y="2485"/>
                    <a:pt x="2817" y="1893"/>
                  </a:cubicBezTo>
                  <a:cubicBezTo>
                    <a:pt x="2847" y="1864"/>
                    <a:pt x="2884" y="1856"/>
                    <a:pt x="2913" y="1834"/>
                  </a:cubicBezTo>
                  <a:lnTo>
                    <a:pt x="2921" y="1228"/>
                  </a:lnTo>
                  <a:cubicBezTo>
                    <a:pt x="2928" y="562"/>
                    <a:pt x="2388" y="8"/>
                    <a:pt x="1701" y="1"/>
                  </a:cubicBezTo>
                  <a:lnTo>
                    <a:pt x="1339" y="1"/>
                  </a:lnTo>
                  <a:cubicBezTo>
                    <a:pt x="1330" y="0"/>
                    <a:pt x="1321" y="0"/>
                    <a:pt x="1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-291779" y="2049303"/>
              <a:ext cx="2004981" cy="3032839"/>
            </a:xfrm>
            <a:custGeom>
              <a:rect b="b" l="l" r="r" t="t"/>
              <a:pathLst>
                <a:path extrusionOk="0" h="22357" w="14780">
                  <a:moveTo>
                    <a:pt x="7534" y="0"/>
                  </a:moveTo>
                  <a:cubicBezTo>
                    <a:pt x="5018" y="0"/>
                    <a:pt x="2943" y="1874"/>
                    <a:pt x="2906" y="4178"/>
                  </a:cubicBezTo>
                  <a:lnTo>
                    <a:pt x="2832" y="8547"/>
                  </a:lnTo>
                  <a:cubicBezTo>
                    <a:pt x="2832" y="8673"/>
                    <a:pt x="2832" y="8783"/>
                    <a:pt x="2840" y="8902"/>
                  </a:cubicBezTo>
                  <a:lnTo>
                    <a:pt x="4296" y="8917"/>
                  </a:lnTo>
                  <a:cubicBezTo>
                    <a:pt x="4555" y="8917"/>
                    <a:pt x="4089" y="10573"/>
                    <a:pt x="3424" y="11267"/>
                  </a:cubicBezTo>
                  <a:cubicBezTo>
                    <a:pt x="2837" y="11876"/>
                    <a:pt x="1965" y="12180"/>
                    <a:pt x="1112" y="12180"/>
                  </a:cubicBezTo>
                  <a:cubicBezTo>
                    <a:pt x="782" y="12180"/>
                    <a:pt x="455" y="12134"/>
                    <a:pt x="149" y="12044"/>
                  </a:cubicBezTo>
                  <a:lnTo>
                    <a:pt x="149" y="12044"/>
                  </a:lnTo>
                  <a:cubicBezTo>
                    <a:pt x="1" y="14328"/>
                    <a:pt x="1" y="16960"/>
                    <a:pt x="1235" y="18949"/>
                  </a:cubicBezTo>
                  <a:cubicBezTo>
                    <a:pt x="2424" y="20872"/>
                    <a:pt x="4650" y="22352"/>
                    <a:pt x="7068" y="22352"/>
                  </a:cubicBezTo>
                  <a:cubicBezTo>
                    <a:pt x="7132" y="22352"/>
                    <a:pt x="7196" y="22351"/>
                    <a:pt x="7261" y="22349"/>
                  </a:cubicBezTo>
                  <a:cubicBezTo>
                    <a:pt x="7359" y="22354"/>
                    <a:pt x="7458" y="22357"/>
                    <a:pt x="7557" y="22357"/>
                  </a:cubicBezTo>
                  <a:cubicBezTo>
                    <a:pt x="9925" y="22357"/>
                    <a:pt x="12162" y="20926"/>
                    <a:pt x="13397" y="19060"/>
                  </a:cubicBezTo>
                  <a:cubicBezTo>
                    <a:pt x="14698" y="17086"/>
                    <a:pt x="14779" y="14454"/>
                    <a:pt x="14713" y="12162"/>
                  </a:cubicBezTo>
                  <a:lnTo>
                    <a:pt x="14713" y="12162"/>
                  </a:lnTo>
                  <a:cubicBezTo>
                    <a:pt x="14712" y="12162"/>
                    <a:pt x="14026" y="12281"/>
                    <a:pt x="13262" y="12281"/>
                  </a:cubicBezTo>
                  <a:cubicBezTo>
                    <a:pt x="12577" y="12281"/>
                    <a:pt x="11830" y="12185"/>
                    <a:pt x="11460" y="11822"/>
                  </a:cubicBezTo>
                  <a:cubicBezTo>
                    <a:pt x="10580" y="10964"/>
                    <a:pt x="10573" y="10055"/>
                    <a:pt x="10499" y="8968"/>
                  </a:cubicBezTo>
                  <a:lnTo>
                    <a:pt x="10499" y="8968"/>
                  </a:lnTo>
                  <a:lnTo>
                    <a:pt x="12044" y="8983"/>
                  </a:lnTo>
                  <a:cubicBezTo>
                    <a:pt x="12051" y="8872"/>
                    <a:pt x="12066" y="8754"/>
                    <a:pt x="12066" y="8636"/>
                  </a:cubicBezTo>
                  <a:lnTo>
                    <a:pt x="12140" y="4259"/>
                  </a:lnTo>
                  <a:cubicBezTo>
                    <a:pt x="12177" y="1945"/>
                    <a:pt x="10129" y="23"/>
                    <a:pt x="7593" y="1"/>
                  </a:cubicBezTo>
                  <a:cubicBezTo>
                    <a:pt x="7574" y="1"/>
                    <a:pt x="7554" y="0"/>
                    <a:pt x="7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-341836" y="1995176"/>
              <a:ext cx="2110114" cy="3134173"/>
            </a:xfrm>
            <a:custGeom>
              <a:rect b="b" l="l" r="r" t="t"/>
              <a:pathLst>
                <a:path extrusionOk="0" h="23104" w="15555">
                  <a:moveTo>
                    <a:pt x="7910" y="400"/>
                  </a:moveTo>
                  <a:cubicBezTo>
                    <a:pt x="7915" y="400"/>
                    <a:pt x="7920" y="400"/>
                    <a:pt x="7925" y="400"/>
                  </a:cubicBezTo>
                  <a:lnTo>
                    <a:pt x="7970" y="400"/>
                  </a:lnTo>
                  <a:cubicBezTo>
                    <a:pt x="10513" y="429"/>
                    <a:pt x="12553" y="2344"/>
                    <a:pt x="12516" y="4658"/>
                  </a:cubicBezTo>
                  <a:lnTo>
                    <a:pt x="12442" y="9035"/>
                  </a:lnTo>
                  <a:cubicBezTo>
                    <a:pt x="12442" y="9153"/>
                    <a:pt x="12435" y="9264"/>
                    <a:pt x="12420" y="9382"/>
                  </a:cubicBezTo>
                  <a:lnTo>
                    <a:pt x="10882" y="9367"/>
                  </a:lnTo>
                  <a:lnTo>
                    <a:pt x="10882" y="9367"/>
                  </a:lnTo>
                  <a:cubicBezTo>
                    <a:pt x="10949" y="10454"/>
                    <a:pt x="10964" y="11371"/>
                    <a:pt x="11843" y="12221"/>
                  </a:cubicBezTo>
                  <a:cubicBezTo>
                    <a:pt x="12213" y="12591"/>
                    <a:pt x="12967" y="12679"/>
                    <a:pt x="13662" y="12679"/>
                  </a:cubicBezTo>
                  <a:cubicBezTo>
                    <a:pt x="14416" y="12679"/>
                    <a:pt x="15096" y="12561"/>
                    <a:pt x="15096" y="12561"/>
                  </a:cubicBezTo>
                  <a:lnTo>
                    <a:pt x="15096" y="12561"/>
                  </a:lnTo>
                  <a:cubicBezTo>
                    <a:pt x="15155" y="14845"/>
                    <a:pt x="15074" y="17477"/>
                    <a:pt x="13773" y="19436"/>
                  </a:cubicBezTo>
                  <a:cubicBezTo>
                    <a:pt x="12531" y="21307"/>
                    <a:pt x="10298" y="22726"/>
                    <a:pt x="7933" y="22726"/>
                  </a:cubicBezTo>
                  <a:cubicBezTo>
                    <a:pt x="7829" y="22726"/>
                    <a:pt x="7740" y="22726"/>
                    <a:pt x="7637" y="22719"/>
                  </a:cubicBezTo>
                  <a:lnTo>
                    <a:pt x="7452" y="22719"/>
                  </a:lnTo>
                  <a:cubicBezTo>
                    <a:pt x="5035" y="22719"/>
                    <a:pt x="2802" y="21240"/>
                    <a:pt x="1612" y="19311"/>
                  </a:cubicBezTo>
                  <a:cubicBezTo>
                    <a:pt x="377" y="17322"/>
                    <a:pt x="392" y="14690"/>
                    <a:pt x="525" y="12406"/>
                  </a:cubicBezTo>
                  <a:lnTo>
                    <a:pt x="525" y="12406"/>
                  </a:lnTo>
                  <a:cubicBezTo>
                    <a:pt x="836" y="12494"/>
                    <a:pt x="1153" y="12546"/>
                    <a:pt x="1486" y="12546"/>
                  </a:cubicBezTo>
                  <a:cubicBezTo>
                    <a:pt x="2351" y="12546"/>
                    <a:pt x="3216" y="12236"/>
                    <a:pt x="3807" y="11630"/>
                  </a:cubicBezTo>
                  <a:cubicBezTo>
                    <a:pt x="4473" y="10935"/>
                    <a:pt x="4946" y="9293"/>
                    <a:pt x="4687" y="9279"/>
                  </a:cubicBezTo>
                  <a:lnTo>
                    <a:pt x="3223" y="9264"/>
                  </a:lnTo>
                  <a:cubicBezTo>
                    <a:pt x="3216" y="9153"/>
                    <a:pt x="3216" y="9027"/>
                    <a:pt x="3216" y="8909"/>
                  </a:cubicBezTo>
                  <a:lnTo>
                    <a:pt x="3290" y="4540"/>
                  </a:lnTo>
                  <a:cubicBezTo>
                    <a:pt x="3319" y="2275"/>
                    <a:pt x="5403" y="400"/>
                    <a:pt x="7910" y="400"/>
                  </a:cubicBezTo>
                  <a:close/>
                  <a:moveTo>
                    <a:pt x="8007" y="1"/>
                  </a:moveTo>
                  <a:cubicBezTo>
                    <a:pt x="7962" y="15"/>
                    <a:pt x="7940" y="15"/>
                    <a:pt x="7925" y="15"/>
                  </a:cubicBezTo>
                  <a:cubicBezTo>
                    <a:pt x="5197" y="15"/>
                    <a:pt x="2942" y="2056"/>
                    <a:pt x="2906" y="4562"/>
                  </a:cubicBezTo>
                  <a:lnTo>
                    <a:pt x="2832" y="8931"/>
                  </a:lnTo>
                  <a:cubicBezTo>
                    <a:pt x="2832" y="9049"/>
                    <a:pt x="2832" y="9168"/>
                    <a:pt x="2839" y="9308"/>
                  </a:cubicBezTo>
                  <a:lnTo>
                    <a:pt x="2869" y="9663"/>
                  </a:lnTo>
                  <a:lnTo>
                    <a:pt x="3216" y="9663"/>
                  </a:lnTo>
                  <a:lnTo>
                    <a:pt x="4347" y="9670"/>
                  </a:lnTo>
                  <a:cubicBezTo>
                    <a:pt x="4251" y="10107"/>
                    <a:pt x="3941" y="10942"/>
                    <a:pt x="3534" y="11371"/>
                  </a:cubicBezTo>
                  <a:cubicBezTo>
                    <a:pt x="3053" y="11866"/>
                    <a:pt x="2285" y="12162"/>
                    <a:pt x="1493" y="12162"/>
                  </a:cubicBezTo>
                  <a:cubicBezTo>
                    <a:pt x="1198" y="12162"/>
                    <a:pt x="909" y="12125"/>
                    <a:pt x="643" y="12044"/>
                  </a:cubicBezTo>
                  <a:lnTo>
                    <a:pt x="178" y="11903"/>
                  </a:lnTo>
                  <a:lnTo>
                    <a:pt x="148" y="12384"/>
                  </a:lnTo>
                  <a:cubicBezTo>
                    <a:pt x="0" y="14764"/>
                    <a:pt x="15" y="17462"/>
                    <a:pt x="1286" y="19510"/>
                  </a:cubicBezTo>
                  <a:cubicBezTo>
                    <a:pt x="2639" y="21691"/>
                    <a:pt x="5057" y="23096"/>
                    <a:pt x="7452" y="23096"/>
                  </a:cubicBezTo>
                  <a:lnTo>
                    <a:pt x="7637" y="23096"/>
                  </a:lnTo>
                  <a:cubicBezTo>
                    <a:pt x="7740" y="23103"/>
                    <a:pt x="7837" y="23103"/>
                    <a:pt x="7940" y="23103"/>
                  </a:cubicBezTo>
                  <a:cubicBezTo>
                    <a:pt x="10291" y="23103"/>
                    <a:pt x="12708" y="21743"/>
                    <a:pt x="14106" y="19636"/>
                  </a:cubicBezTo>
                  <a:cubicBezTo>
                    <a:pt x="15444" y="17618"/>
                    <a:pt x="15555" y="14919"/>
                    <a:pt x="15488" y="12539"/>
                  </a:cubicBezTo>
                  <a:lnTo>
                    <a:pt x="15481" y="12095"/>
                  </a:lnTo>
                  <a:lnTo>
                    <a:pt x="15045" y="12169"/>
                  </a:lnTo>
                  <a:cubicBezTo>
                    <a:pt x="15037" y="12169"/>
                    <a:pt x="14394" y="12280"/>
                    <a:pt x="13677" y="12280"/>
                  </a:cubicBezTo>
                  <a:cubicBezTo>
                    <a:pt x="12642" y="12280"/>
                    <a:pt x="12265" y="12058"/>
                    <a:pt x="12124" y="11933"/>
                  </a:cubicBezTo>
                  <a:cubicBezTo>
                    <a:pt x="11459" y="11275"/>
                    <a:pt x="11370" y="10609"/>
                    <a:pt x="11311" y="9737"/>
                  </a:cubicBezTo>
                  <a:lnTo>
                    <a:pt x="11311" y="9737"/>
                  </a:lnTo>
                  <a:lnTo>
                    <a:pt x="12442" y="9744"/>
                  </a:lnTo>
                  <a:lnTo>
                    <a:pt x="12782" y="9744"/>
                  </a:lnTo>
                  <a:lnTo>
                    <a:pt x="12819" y="9397"/>
                  </a:lnTo>
                  <a:cubicBezTo>
                    <a:pt x="12841" y="9264"/>
                    <a:pt x="12849" y="9138"/>
                    <a:pt x="12849" y="9020"/>
                  </a:cubicBezTo>
                  <a:lnTo>
                    <a:pt x="12923" y="4651"/>
                  </a:lnTo>
                  <a:cubicBezTo>
                    <a:pt x="12938" y="3497"/>
                    <a:pt x="12487" y="2388"/>
                    <a:pt x="11659" y="1531"/>
                  </a:cubicBezTo>
                  <a:cubicBezTo>
                    <a:pt x="10720" y="577"/>
                    <a:pt x="9389" y="8"/>
                    <a:pt x="8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-291779" y="2045369"/>
              <a:ext cx="2004981" cy="3052916"/>
            </a:xfrm>
            <a:custGeom>
              <a:rect b="b" l="l" r="r" t="t"/>
              <a:pathLst>
                <a:path extrusionOk="0" fill="none" h="22505" w="14780">
                  <a:moveTo>
                    <a:pt x="14713" y="12191"/>
                  </a:moveTo>
                  <a:cubicBezTo>
                    <a:pt x="14713" y="12191"/>
                    <a:pt x="12243" y="12620"/>
                    <a:pt x="11460" y="11851"/>
                  </a:cubicBezTo>
                  <a:cubicBezTo>
                    <a:pt x="10580" y="10993"/>
                    <a:pt x="10573" y="10084"/>
                    <a:pt x="10499" y="8997"/>
                  </a:cubicBezTo>
                  <a:lnTo>
                    <a:pt x="12044" y="9012"/>
                  </a:lnTo>
                  <a:cubicBezTo>
                    <a:pt x="12051" y="8901"/>
                    <a:pt x="12066" y="8783"/>
                    <a:pt x="12066" y="8665"/>
                  </a:cubicBezTo>
                  <a:lnTo>
                    <a:pt x="12140" y="4288"/>
                  </a:lnTo>
                  <a:cubicBezTo>
                    <a:pt x="12177" y="1974"/>
                    <a:pt x="10129" y="52"/>
                    <a:pt x="7593" y="30"/>
                  </a:cubicBezTo>
                  <a:cubicBezTo>
                    <a:pt x="5050" y="0"/>
                    <a:pt x="2943" y="1885"/>
                    <a:pt x="2906" y="4207"/>
                  </a:cubicBezTo>
                  <a:lnTo>
                    <a:pt x="2832" y="8576"/>
                  </a:lnTo>
                  <a:cubicBezTo>
                    <a:pt x="2832" y="8702"/>
                    <a:pt x="2832" y="8812"/>
                    <a:pt x="2840" y="8931"/>
                  </a:cubicBezTo>
                  <a:lnTo>
                    <a:pt x="4296" y="8946"/>
                  </a:lnTo>
                  <a:cubicBezTo>
                    <a:pt x="4555" y="8946"/>
                    <a:pt x="4089" y="10602"/>
                    <a:pt x="3424" y="11296"/>
                  </a:cubicBezTo>
                  <a:cubicBezTo>
                    <a:pt x="2610" y="12139"/>
                    <a:pt x="1250" y="12398"/>
                    <a:pt x="149" y="12073"/>
                  </a:cubicBezTo>
                  <a:cubicBezTo>
                    <a:pt x="1" y="14357"/>
                    <a:pt x="1" y="16989"/>
                    <a:pt x="1235" y="18978"/>
                  </a:cubicBezTo>
                  <a:cubicBezTo>
                    <a:pt x="2455" y="20952"/>
                    <a:pt x="4769" y="22460"/>
                    <a:pt x="7261" y="22378"/>
                  </a:cubicBezTo>
                  <a:cubicBezTo>
                    <a:pt x="9737" y="22504"/>
                    <a:pt x="12110" y="21033"/>
                    <a:pt x="13397" y="19089"/>
                  </a:cubicBezTo>
                  <a:cubicBezTo>
                    <a:pt x="14698" y="17115"/>
                    <a:pt x="14779" y="14483"/>
                    <a:pt x="14713" y="1219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74785" y="1039487"/>
              <a:ext cx="276872" cy="2203444"/>
            </a:xfrm>
            <a:custGeom>
              <a:rect b="b" l="l" r="r" t="t"/>
              <a:pathLst>
                <a:path extrusionOk="0" h="16243" w="2041">
                  <a:moveTo>
                    <a:pt x="1397" y="0"/>
                  </a:moveTo>
                  <a:lnTo>
                    <a:pt x="547" y="8"/>
                  </a:lnTo>
                  <a:lnTo>
                    <a:pt x="0" y="16242"/>
                  </a:lnTo>
                  <a:lnTo>
                    <a:pt x="2041" y="16205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01780" y="302337"/>
              <a:ext cx="88447" cy="276872"/>
            </a:xfrm>
            <a:custGeom>
              <a:rect b="b" l="l" r="r" t="t"/>
              <a:pathLst>
                <a:path extrusionOk="0" fill="none" h="2041" w="652">
                  <a:moveTo>
                    <a:pt x="237" y="0"/>
                  </a:moveTo>
                  <a:cubicBezTo>
                    <a:pt x="563" y="525"/>
                    <a:pt x="651" y="1183"/>
                    <a:pt x="503" y="1782"/>
                  </a:cubicBezTo>
                  <a:cubicBezTo>
                    <a:pt x="474" y="1893"/>
                    <a:pt x="422" y="2019"/>
                    <a:pt x="296" y="2033"/>
                  </a:cubicBezTo>
                  <a:cubicBezTo>
                    <a:pt x="163" y="2041"/>
                    <a:pt x="89" y="1871"/>
                    <a:pt x="67" y="1745"/>
                  </a:cubicBezTo>
                  <a:cubicBezTo>
                    <a:pt x="16" y="1412"/>
                    <a:pt x="1" y="1072"/>
                    <a:pt x="45" y="740"/>
                  </a:cubicBezTo>
                  <a:cubicBezTo>
                    <a:pt x="53" y="681"/>
                    <a:pt x="60" y="614"/>
                    <a:pt x="97" y="570"/>
                  </a:cubicBezTo>
                  <a:cubicBezTo>
                    <a:pt x="134" y="525"/>
                    <a:pt x="215" y="518"/>
                    <a:pt x="252" y="555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755206" y="302337"/>
              <a:ext cx="90482" cy="276872"/>
            </a:xfrm>
            <a:custGeom>
              <a:rect b="b" l="l" r="r" t="t"/>
              <a:pathLst>
                <a:path extrusionOk="0" fill="none" h="2041" w="667">
                  <a:moveTo>
                    <a:pt x="467" y="0"/>
                  </a:moveTo>
                  <a:cubicBezTo>
                    <a:pt x="119" y="525"/>
                    <a:pt x="1" y="1169"/>
                    <a:pt x="141" y="1782"/>
                  </a:cubicBezTo>
                  <a:cubicBezTo>
                    <a:pt x="171" y="1893"/>
                    <a:pt x="223" y="2019"/>
                    <a:pt x="334" y="2033"/>
                  </a:cubicBezTo>
                  <a:cubicBezTo>
                    <a:pt x="474" y="2041"/>
                    <a:pt x="548" y="1886"/>
                    <a:pt x="578" y="1745"/>
                  </a:cubicBezTo>
                  <a:cubicBezTo>
                    <a:pt x="637" y="1412"/>
                    <a:pt x="666" y="1072"/>
                    <a:pt x="637" y="740"/>
                  </a:cubicBezTo>
                  <a:cubicBezTo>
                    <a:pt x="637" y="681"/>
                    <a:pt x="629" y="614"/>
                    <a:pt x="592" y="570"/>
                  </a:cubicBezTo>
                  <a:cubicBezTo>
                    <a:pt x="555" y="525"/>
                    <a:pt x="481" y="503"/>
                    <a:pt x="437" y="555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72750" y="4506422"/>
              <a:ext cx="301018" cy="1318838"/>
            </a:xfrm>
            <a:custGeom>
              <a:rect b="b" l="l" r="r" t="t"/>
              <a:pathLst>
                <a:path extrusionOk="0" h="9722" w="2219">
                  <a:moveTo>
                    <a:pt x="0" y="0"/>
                  </a:moveTo>
                  <a:lnTo>
                    <a:pt x="52" y="1908"/>
                  </a:lnTo>
                  <a:cubicBezTo>
                    <a:pt x="60" y="2285"/>
                    <a:pt x="148" y="2543"/>
                    <a:pt x="429" y="2802"/>
                  </a:cubicBezTo>
                  <a:cubicBezTo>
                    <a:pt x="614" y="2965"/>
                    <a:pt x="888" y="3053"/>
                    <a:pt x="939" y="3327"/>
                  </a:cubicBezTo>
                  <a:cubicBezTo>
                    <a:pt x="976" y="3534"/>
                    <a:pt x="969" y="3800"/>
                    <a:pt x="969" y="4000"/>
                  </a:cubicBezTo>
                  <a:lnTo>
                    <a:pt x="969" y="4990"/>
                  </a:lnTo>
                  <a:cubicBezTo>
                    <a:pt x="969" y="5648"/>
                    <a:pt x="961" y="6314"/>
                    <a:pt x="961" y="6972"/>
                  </a:cubicBezTo>
                  <a:cubicBezTo>
                    <a:pt x="947" y="7792"/>
                    <a:pt x="947" y="8613"/>
                    <a:pt x="939" y="9434"/>
                  </a:cubicBezTo>
                  <a:cubicBezTo>
                    <a:pt x="939" y="9596"/>
                    <a:pt x="1065" y="9722"/>
                    <a:pt x="1235" y="9722"/>
                  </a:cubicBezTo>
                  <a:cubicBezTo>
                    <a:pt x="1405" y="9722"/>
                    <a:pt x="1531" y="9596"/>
                    <a:pt x="1531" y="9434"/>
                  </a:cubicBezTo>
                  <a:lnTo>
                    <a:pt x="1531" y="9300"/>
                  </a:lnTo>
                  <a:cubicBezTo>
                    <a:pt x="1531" y="8192"/>
                    <a:pt x="1531" y="7068"/>
                    <a:pt x="1538" y="5959"/>
                  </a:cubicBezTo>
                  <a:lnTo>
                    <a:pt x="1538" y="4332"/>
                  </a:lnTo>
                  <a:cubicBezTo>
                    <a:pt x="1538" y="3874"/>
                    <a:pt x="1479" y="3349"/>
                    <a:pt x="1752" y="2950"/>
                  </a:cubicBezTo>
                  <a:lnTo>
                    <a:pt x="1900" y="2743"/>
                  </a:lnTo>
                  <a:cubicBezTo>
                    <a:pt x="2107" y="2551"/>
                    <a:pt x="2218" y="2285"/>
                    <a:pt x="2218" y="2004"/>
                  </a:cubicBezTo>
                  <a:lnTo>
                    <a:pt x="2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674084" y="701435"/>
              <a:ext cx="4070" cy="3936437"/>
            </a:xfrm>
            <a:custGeom>
              <a:rect b="b" l="l" r="r" t="t"/>
              <a:pathLst>
                <a:path extrusionOk="0" fill="none" h="29018" w="30">
                  <a:moveTo>
                    <a:pt x="0" y="1"/>
                  </a:moveTo>
                  <a:lnTo>
                    <a:pt x="30" y="29018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709083" y="701435"/>
              <a:ext cx="15193" cy="3936437"/>
            </a:xfrm>
            <a:custGeom>
              <a:rect b="b" l="l" r="r" t="t"/>
              <a:pathLst>
                <a:path extrusionOk="0" fill="none" h="29018" w="112">
                  <a:moveTo>
                    <a:pt x="1" y="1"/>
                  </a:moveTo>
                  <a:lnTo>
                    <a:pt x="112" y="29018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745167" y="700485"/>
              <a:ext cx="31336" cy="3936437"/>
            </a:xfrm>
            <a:custGeom>
              <a:rect b="b" l="l" r="r" t="t"/>
              <a:pathLst>
                <a:path extrusionOk="0" fill="none" h="29018" w="231">
                  <a:moveTo>
                    <a:pt x="1" y="0"/>
                  </a:moveTo>
                  <a:lnTo>
                    <a:pt x="230" y="29017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958824" y="3539608"/>
              <a:ext cx="235768" cy="508571"/>
            </a:xfrm>
            <a:custGeom>
              <a:rect b="b" l="l" r="r" t="t"/>
              <a:pathLst>
                <a:path extrusionOk="0" fill="none" h="3749" w="1738">
                  <a:moveTo>
                    <a:pt x="38" y="1"/>
                  </a:moveTo>
                  <a:cubicBezTo>
                    <a:pt x="429" y="23"/>
                    <a:pt x="688" y="459"/>
                    <a:pt x="681" y="843"/>
                  </a:cubicBezTo>
                  <a:cubicBezTo>
                    <a:pt x="673" y="1235"/>
                    <a:pt x="466" y="1590"/>
                    <a:pt x="304" y="1945"/>
                  </a:cubicBezTo>
                  <a:cubicBezTo>
                    <a:pt x="134" y="2292"/>
                    <a:pt x="1" y="2699"/>
                    <a:pt x="112" y="3069"/>
                  </a:cubicBezTo>
                  <a:cubicBezTo>
                    <a:pt x="208" y="3394"/>
                    <a:pt x="503" y="3645"/>
                    <a:pt x="836" y="3690"/>
                  </a:cubicBezTo>
                  <a:cubicBezTo>
                    <a:pt x="1169" y="3749"/>
                    <a:pt x="1538" y="3586"/>
                    <a:pt x="1738" y="3320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075216" y="3882816"/>
              <a:ext cx="156546" cy="134977"/>
            </a:xfrm>
            <a:custGeom>
              <a:rect b="b" l="l" r="r" t="t"/>
              <a:pathLst>
                <a:path extrusionOk="0" h="995" w="1154">
                  <a:moveTo>
                    <a:pt x="584" y="0"/>
                  </a:moveTo>
                  <a:cubicBezTo>
                    <a:pt x="515" y="0"/>
                    <a:pt x="445" y="14"/>
                    <a:pt x="377" y="43"/>
                  </a:cubicBezTo>
                  <a:cubicBezTo>
                    <a:pt x="118" y="154"/>
                    <a:pt x="0" y="442"/>
                    <a:pt x="111" y="694"/>
                  </a:cubicBezTo>
                  <a:cubicBezTo>
                    <a:pt x="194" y="881"/>
                    <a:pt x="379" y="994"/>
                    <a:pt x="574" y="994"/>
                  </a:cubicBezTo>
                  <a:cubicBezTo>
                    <a:pt x="642" y="994"/>
                    <a:pt x="710" y="981"/>
                    <a:pt x="776" y="953"/>
                  </a:cubicBezTo>
                  <a:cubicBezTo>
                    <a:pt x="1035" y="842"/>
                    <a:pt x="1153" y="561"/>
                    <a:pt x="1043" y="302"/>
                  </a:cubicBezTo>
                  <a:cubicBezTo>
                    <a:pt x="961" y="111"/>
                    <a:pt x="778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880551" y="3532826"/>
              <a:ext cx="156682" cy="135926"/>
            </a:xfrm>
            <a:custGeom>
              <a:rect b="b" l="l" r="r" t="t"/>
              <a:pathLst>
                <a:path extrusionOk="0" h="1002" w="1155">
                  <a:moveTo>
                    <a:pt x="581" y="0"/>
                  </a:moveTo>
                  <a:cubicBezTo>
                    <a:pt x="513" y="0"/>
                    <a:pt x="444" y="14"/>
                    <a:pt x="378" y="43"/>
                  </a:cubicBezTo>
                  <a:cubicBezTo>
                    <a:pt x="119" y="154"/>
                    <a:pt x="1" y="442"/>
                    <a:pt x="112" y="701"/>
                  </a:cubicBezTo>
                  <a:cubicBezTo>
                    <a:pt x="194" y="888"/>
                    <a:pt x="379" y="1002"/>
                    <a:pt x="575" y="1002"/>
                  </a:cubicBezTo>
                  <a:cubicBezTo>
                    <a:pt x="643" y="1002"/>
                    <a:pt x="711" y="988"/>
                    <a:pt x="777" y="960"/>
                  </a:cubicBezTo>
                  <a:cubicBezTo>
                    <a:pt x="1036" y="849"/>
                    <a:pt x="1154" y="561"/>
                    <a:pt x="1043" y="302"/>
                  </a:cubicBezTo>
                  <a:cubicBezTo>
                    <a:pt x="961" y="111"/>
                    <a:pt x="775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73653" y="3541643"/>
              <a:ext cx="245807" cy="504501"/>
            </a:xfrm>
            <a:custGeom>
              <a:rect b="b" l="l" r="r" t="t"/>
              <a:pathLst>
                <a:path extrusionOk="0" fill="none" h="3719" w="1812">
                  <a:moveTo>
                    <a:pt x="1811" y="0"/>
                  </a:moveTo>
                  <a:cubicBezTo>
                    <a:pt x="1412" y="8"/>
                    <a:pt x="1139" y="429"/>
                    <a:pt x="1139" y="821"/>
                  </a:cubicBezTo>
                  <a:cubicBezTo>
                    <a:pt x="1139" y="1205"/>
                    <a:pt x="1323" y="1568"/>
                    <a:pt x="1479" y="1930"/>
                  </a:cubicBezTo>
                  <a:cubicBezTo>
                    <a:pt x="1634" y="2292"/>
                    <a:pt x="1760" y="2684"/>
                    <a:pt x="1626" y="3068"/>
                  </a:cubicBezTo>
                  <a:cubicBezTo>
                    <a:pt x="1516" y="3379"/>
                    <a:pt x="1212" y="3630"/>
                    <a:pt x="880" y="3675"/>
                  </a:cubicBezTo>
                  <a:cubicBezTo>
                    <a:pt x="540" y="3719"/>
                    <a:pt x="185" y="3564"/>
                    <a:pt x="0" y="3290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6483" y="3879153"/>
              <a:ext cx="156546" cy="135384"/>
            </a:xfrm>
            <a:custGeom>
              <a:rect b="b" l="l" r="r" t="t"/>
              <a:pathLst>
                <a:path extrusionOk="0" h="998" w="1154">
                  <a:moveTo>
                    <a:pt x="579" y="1"/>
                  </a:moveTo>
                  <a:cubicBezTo>
                    <a:pt x="389" y="1"/>
                    <a:pt x="205" y="109"/>
                    <a:pt x="119" y="292"/>
                  </a:cubicBezTo>
                  <a:cubicBezTo>
                    <a:pt x="1" y="536"/>
                    <a:pt x="111" y="839"/>
                    <a:pt x="355" y="950"/>
                  </a:cubicBezTo>
                  <a:cubicBezTo>
                    <a:pt x="426" y="982"/>
                    <a:pt x="499" y="997"/>
                    <a:pt x="571" y="997"/>
                  </a:cubicBezTo>
                  <a:cubicBezTo>
                    <a:pt x="763" y="997"/>
                    <a:pt x="944" y="889"/>
                    <a:pt x="1036" y="706"/>
                  </a:cubicBezTo>
                  <a:cubicBezTo>
                    <a:pt x="1154" y="455"/>
                    <a:pt x="1043" y="159"/>
                    <a:pt x="792" y="48"/>
                  </a:cubicBezTo>
                  <a:cubicBezTo>
                    <a:pt x="723" y="16"/>
                    <a:pt x="651" y="1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43086" y="3533233"/>
              <a:ext cx="156546" cy="134977"/>
            </a:xfrm>
            <a:custGeom>
              <a:rect b="b" l="l" r="r" t="t"/>
              <a:pathLst>
                <a:path extrusionOk="0" h="995" w="1154">
                  <a:moveTo>
                    <a:pt x="582" y="0"/>
                  </a:moveTo>
                  <a:cubicBezTo>
                    <a:pt x="393" y="0"/>
                    <a:pt x="205" y="109"/>
                    <a:pt x="119" y="292"/>
                  </a:cubicBezTo>
                  <a:cubicBezTo>
                    <a:pt x="0" y="535"/>
                    <a:pt x="111" y="831"/>
                    <a:pt x="363" y="942"/>
                  </a:cubicBezTo>
                  <a:cubicBezTo>
                    <a:pt x="436" y="977"/>
                    <a:pt x="511" y="994"/>
                    <a:pt x="585" y="994"/>
                  </a:cubicBezTo>
                  <a:cubicBezTo>
                    <a:pt x="774" y="994"/>
                    <a:pt x="950" y="886"/>
                    <a:pt x="1035" y="706"/>
                  </a:cubicBezTo>
                  <a:cubicBezTo>
                    <a:pt x="1154" y="454"/>
                    <a:pt x="1043" y="158"/>
                    <a:pt x="791" y="48"/>
                  </a:cubicBezTo>
                  <a:cubicBezTo>
                    <a:pt x="725" y="15"/>
                    <a:pt x="65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25542" y="4095251"/>
              <a:ext cx="390279" cy="100385"/>
            </a:xfrm>
            <a:custGeom>
              <a:rect b="b" l="l" r="r" t="t"/>
              <a:pathLst>
                <a:path extrusionOk="0" h="740" w="2877">
                  <a:moveTo>
                    <a:pt x="16" y="0"/>
                  </a:moveTo>
                  <a:lnTo>
                    <a:pt x="16" y="259"/>
                  </a:lnTo>
                  <a:lnTo>
                    <a:pt x="1" y="695"/>
                  </a:lnTo>
                  <a:cubicBezTo>
                    <a:pt x="134" y="695"/>
                    <a:pt x="252" y="710"/>
                    <a:pt x="385" y="710"/>
                  </a:cubicBezTo>
                  <a:cubicBezTo>
                    <a:pt x="541" y="488"/>
                    <a:pt x="814" y="325"/>
                    <a:pt x="1095" y="281"/>
                  </a:cubicBezTo>
                  <a:lnTo>
                    <a:pt x="1797" y="289"/>
                  </a:lnTo>
                  <a:cubicBezTo>
                    <a:pt x="2071" y="340"/>
                    <a:pt x="2344" y="518"/>
                    <a:pt x="2492" y="739"/>
                  </a:cubicBezTo>
                  <a:cubicBezTo>
                    <a:pt x="2618" y="739"/>
                    <a:pt x="2736" y="732"/>
                    <a:pt x="2869" y="732"/>
                  </a:cubicBezTo>
                  <a:lnTo>
                    <a:pt x="2877" y="45"/>
                  </a:lnTo>
                  <a:lnTo>
                    <a:pt x="2847" y="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5"/>
          <p:cNvGrpSpPr/>
          <p:nvPr/>
        </p:nvGrpSpPr>
        <p:grpSpPr>
          <a:xfrm>
            <a:off x="2591449" y="3897124"/>
            <a:ext cx="412842" cy="371507"/>
            <a:chOff x="2995750" y="2186550"/>
            <a:chExt cx="181525" cy="163350"/>
          </a:xfrm>
        </p:grpSpPr>
        <p:sp>
          <p:nvSpPr>
            <p:cNvPr id="374" name="Google Shape;374;p5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5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"/>
          <p:cNvSpPr txBox="1"/>
          <p:nvPr>
            <p:ph type="title"/>
          </p:nvPr>
        </p:nvSpPr>
        <p:spPr>
          <a:xfrm>
            <a:off x="2365367" y="2246794"/>
            <a:ext cx="6110383" cy="3579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- Autenticación de usuarios</a:t>
            </a:r>
            <a:br>
              <a:rPr lang="en" sz="2800"/>
            </a:br>
            <a:r>
              <a:rPr lang="en" sz="2800"/>
              <a:t>- Subida de beats.</a:t>
            </a:r>
            <a:br>
              <a:rPr lang="en" sz="2800"/>
            </a:br>
            <a:r>
              <a:rPr lang="en" sz="2800"/>
              <a:t>- Grabación de audios.</a:t>
            </a:r>
            <a:br>
              <a:rPr lang="en" sz="2800"/>
            </a:br>
            <a:r>
              <a:rPr lang="en" sz="2800"/>
              <a:t>- Grabación colaborativa.</a:t>
            </a:r>
            <a:br>
              <a:rPr lang="en" sz="2800"/>
            </a:br>
            <a:r>
              <a:rPr lang="en" sz="2800"/>
              <a:t>- Muro social.</a:t>
            </a:r>
            <a:br>
              <a:rPr lang="en" sz="2800"/>
            </a:br>
            <a:r>
              <a:rPr lang="en" sz="2800"/>
              <a:t>- Interfaz intuitiva.</a:t>
            </a:r>
            <a:br>
              <a:rPr lang="en" sz="2800"/>
            </a:br>
            <a:br>
              <a:rPr lang="en" sz="2800"/>
            </a:br>
            <a:br>
              <a:rPr lang="en" sz="2800"/>
            </a:br>
            <a:endParaRPr sz="2800"/>
          </a:p>
        </p:txBody>
      </p:sp>
      <p:sp>
        <p:nvSpPr>
          <p:cNvPr id="383" name="Google Shape;383;p6"/>
          <p:cNvSpPr txBox="1"/>
          <p:nvPr>
            <p:ph idx="2" type="title"/>
          </p:nvPr>
        </p:nvSpPr>
        <p:spPr>
          <a:xfrm>
            <a:off x="2835269" y="526498"/>
            <a:ext cx="5936862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/>
              <a:t>Requerimientos de alto nivel.</a:t>
            </a:r>
            <a:endParaRPr sz="4000"/>
          </a:p>
        </p:txBody>
      </p:sp>
      <p:grpSp>
        <p:nvGrpSpPr>
          <p:cNvPr id="384" name="Google Shape;384;p6"/>
          <p:cNvGrpSpPr/>
          <p:nvPr/>
        </p:nvGrpSpPr>
        <p:grpSpPr>
          <a:xfrm>
            <a:off x="-380888" y="897667"/>
            <a:ext cx="3067433" cy="4366768"/>
            <a:chOff x="-399488" y="776742"/>
            <a:chExt cx="3067433" cy="4366768"/>
          </a:xfrm>
        </p:grpSpPr>
        <p:sp>
          <p:nvSpPr>
            <p:cNvPr id="385" name="Google Shape;385;p6"/>
            <p:cNvSpPr/>
            <p:nvPr/>
          </p:nvSpPr>
          <p:spPr>
            <a:xfrm rot="3834799">
              <a:off x="-287542" y="2410188"/>
              <a:ext cx="2843541" cy="2023139"/>
            </a:xfrm>
            <a:custGeom>
              <a:rect b="b" l="l" r="r" t="t"/>
              <a:pathLst>
                <a:path extrusionOk="0" fill="none" h="16228" w="22808">
                  <a:moveTo>
                    <a:pt x="3438" y="14446"/>
                  </a:moveTo>
                  <a:cubicBezTo>
                    <a:pt x="4436" y="15341"/>
                    <a:pt x="5708" y="15932"/>
                    <a:pt x="7031" y="16109"/>
                  </a:cubicBezTo>
                  <a:cubicBezTo>
                    <a:pt x="7918" y="16228"/>
                    <a:pt x="8842" y="16169"/>
                    <a:pt x="9648" y="15777"/>
                  </a:cubicBezTo>
                  <a:cubicBezTo>
                    <a:pt x="10498" y="15363"/>
                    <a:pt x="11149" y="14402"/>
                    <a:pt x="11245" y="13455"/>
                  </a:cubicBezTo>
                  <a:cubicBezTo>
                    <a:pt x="11348" y="12376"/>
                    <a:pt x="10461" y="11215"/>
                    <a:pt x="9278" y="11452"/>
                  </a:cubicBezTo>
                  <a:cubicBezTo>
                    <a:pt x="8192" y="11674"/>
                    <a:pt x="7888" y="12908"/>
                    <a:pt x="8391" y="13788"/>
                  </a:cubicBezTo>
                  <a:cubicBezTo>
                    <a:pt x="8872" y="14609"/>
                    <a:pt x="9958" y="15052"/>
                    <a:pt x="10875" y="15074"/>
                  </a:cubicBezTo>
                  <a:cubicBezTo>
                    <a:pt x="12790" y="15111"/>
                    <a:pt x="14609" y="13847"/>
                    <a:pt x="16028" y="12701"/>
                  </a:cubicBezTo>
                  <a:cubicBezTo>
                    <a:pt x="17048" y="11888"/>
                    <a:pt x="17987" y="10942"/>
                    <a:pt x="19148" y="10343"/>
                  </a:cubicBezTo>
                  <a:cubicBezTo>
                    <a:pt x="20072" y="9863"/>
                    <a:pt x="21639" y="9485"/>
                    <a:pt x="22312" y="10572"/>
                  </a:cubicBezTo>
                  <a:cubicBezTo>
                    <a:pt x="22807" y="11371"/>
                    <a:pt x="22349" y="12391"/>
                    <a:pt x="21624" y="12864"/>
                  </a:cubicBezTo>
                  <a:cubicBezTo>
                    <a:pt x="20242" y="13759"/>
                    <a:pt x="18268" y="13115"/>
                    <a:pt x="17314" y="11903"/>
                  </a:cubicBezTo>
                  <a:cubicBezTo>
                    <a:pt x="15858" y="10040"/>
                    <a:pt x="14705" y="8081"/>
                    <a:pt x="12420" y="7120"/>
                  </a:cubicBezTo>
                  <a:cubicBezTo>
                    <a:pt x="10062" y="6129"/>
                    <a:pt x="7430" y="6321"/>
                    <a:pt x="4954" y="5885"/>
                  </a:cubicBezTo>
                  <a:cubicBezTo>
                    <a:pt x="2196" y="5405"/>
                    <a:pt x="0" y="2847"/>
                    <a:pt x="473" y="0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6"/>
            <p:cNvGrpSpPr/>
            <p:nvPr/>
          </p:nvGrpSpPr>
          <p:grpSpPr>
            <a:xfrm flipH="1" rot="159739">
              <a:off x="1154556" y="804542"/>
              <a:ext cx="1224178" cy="1168864"/>
              <a:chOff x="3694000" y="1666975"/>
              <a:chExt cx="274300" cy="261900"/>
            </a:xfrm>
          </p:grpSpPr>
          <p:sp>
            <p:nvSpPr>
              <p:cNvPr id="387" name="Google Shape;387;p6"/>
              <p:cNvSpPr/>
              <p:nvPr/>
            </p:nvSpPr>
            <p:spPr>
              <a:xfrm>
                <a:off x="3786975" y="1751050"/>
                <a:ext cx="181325" cy="177825"/>
              </a:xfrm>
              <a:custGeom>
                <a:rect b="b" l="l" r="r" t="t"/>
                <a:pathLst>
                  <a:path extrusionOk="0" h="7113" w="7253">
                    <a:moveTo>
                      <a:pt x="2122" y="1"/>
                    </a:moveTo>
                    <a:lnTo>
                      <a:pt x="0" y="2093"/>
                    </a:lnTo>
                    <a:lnTo>
                      <a:pt x="6262" y="7113"/>
                    </a:lnTo>
                    <a:lnTo>
                      <a:pt x="7252" y="6129"/>
                    </a:lnTo>
                    <a:lnTo>
                      <a:pt x="2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3879550" y="1841625"/>
                <a:ext cx="88750" cy="87250"/>
              </a:xfrm>
              <a:custGeom>
                <a:rect b="b" l="l" r="r" t="t"/>
                <a:pathLst>
                  <a:path extrusionOk="0" h="3490" w="3550">
                    <a:moveTo>
                      <a:pt x="1450" y="0"/>
                    </a:moveTo>
                    <a:lnTo>
                      <a:pt x="1" y="1434"/>
                    </a:lnTo>
                    <a:lnTo>
                      <a:pt x="2559" y="3490"/>
                    </a:lnTo>
                    <a:lnTo>
                      <a:pt x="3549" y="2506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3694000" y="1666975"/>
                <a:ext cx="161550" cy="141400"/>
              </a:xfrm>
              <a:custGeom>
                <a:rect b="b" l="l" r="r" t="t"/>
                <a:pathLst>
                  <a:path extrusionOk="0" h="5656" w="6462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3694000" y="1666975"/>
                <a:ext cx="161550" cy="141400"/>
              </a:xfrm>
              <a:custGeom>
                <a:rect b="b" l="l" r="r" t="t"/>
                <a:pathLst>
                  <a:path extrusionOk="0" h="5656" w="6462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3724125" y="1688025"/>
                <a:ext cx="100950" cy="99100"/>
              </a:xfrm>
              <a:custGeom>
                <a:rect b="b" l="l" r="r" t="t"/>
                <a:pathLst>
                  <a:path extrusionOk="0" fill="none" h="3964" w="4038">
                    <a:moveTo>
                      <a:pt x="1" y="3963"/>
                    </a:moveTo>
                    <a:lnTo>
                      <a:pt x="4037" y="1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3791775" y="1743100"/>
                <a:ext cx="27925" cy="27950"/>
              </a:xfrm>
              <a:custGeom>
                <a:rect b="b" l="l" r="r" t="t"/>
                <a:pathLst>
                  <a:path extrusionOk="0" fill="none" h="1118" w="1117">
                    <a:moveTo>
                      <a:pt x="924" y="200"/>
                    </a:moveTo>
                    <a:cubicBezTo>
                      <a:pt x="1117" y="407"/>
                      <a:pt x="1117" y="725"/>
                      <a:pt x="917" y="925"/>
                    </a:cubicBezTo>
                    <a:cubicBezTo>
                      <a:pt x="710" y="1117"/>
                      <a:pt x="385" y="1117"/>
                      <a:pt x="193" y="910"/>
                    </a:cubicBezTo>
                    <a:cubicBezTo>
                      <a:pt x="0" y="711"/>
                      <a:pt x="0" y="385"/>
                      <a:pt x="207" y="193"/>
                    </a:cubicBezTo>
                    <a:cubicBezTo>
                      <a:pt x="400" y="1"/>
                      <a:pt x="725" y="1"/>
                      <a:pt x="924" y="2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3814700" y="1719275"/>
                <a:ext cx="9450" cy="9450"/>
              </a:xfrm>
              <a:custGeom>
                <a:rect b="b" l="l" r="r" t="t"/>
                <a:pathLst>
                  <a:path extrusionOk="0" fill="none" h="378" w="378">
                    <a:moveTo>
                      <a:pt x="311" y="59"/>
                    </a:moveTo>
                    <a:cubicBezTo>
                      <a:pt x="377" y="126"/>
                      <a:pt x="377" y="244"/>
                      <a:pt x="311" y="311"/>
                    </a:cubicBezTo>
                    <a:cubicBezTo>
                      <a:pt x="251" y="377"/>
                      <a:pt x="126" y="377"/>
                      <a:pt x="67" y="311"/>
                    </a:cubicBezTo>
                    <a:cubicBezTo>
                      <a:pt x="0" y="244"/>
                      <a:pt x="0" y="126"/>
                      <a:pt x="67" y="59"/>
                    </a:cubicBezTo>
                    <a:cubicBezTo>
                      <a:pt x="140" y="0"/>
                      <a:pt x="251" y="0"/>
                      <a:pt x="311" y="5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>
                <a:off x="3721175" y="1731100"/>
                <a:ext cx="22200" cy="22200"/>
              </a:xfrm>
              <a:custGeom>
                <a:rect b="b" l="l" r="r" t="t"/>
                <a:pathLst>
                  <a:path extrusionOk="0" fill="none" h="888" w="888">
                    <a:moveTo>
                      <a:pt x="444" y="0"/>
                    </a:moveTo>
                    <a:cubicBezTo>
                      <a:pt x="688" y="0"/>
                      <a:pt x="887" y="200"/>
                      <a:pt x="887" y="444"/>
                    </a:cubicBezTo>
                    <a:cubicBezTo>
                      <a:pt x="887" y="688"/>
                      <a:pt x="688" y="887"/>
                      <a:pt x="444" y="887"/>
                    </a:cubicBezTo>
                    <a:cubicBezTo>
                      <a:pt x="200" y="887"/>
                      <a:pt x="0" y="688"/>
                      <a:pt x="0" y="444"/>
                    </a:cubicBezTo>
                    <a:cubicBezTo>
                      <a:pt x="0" y="200"/>
                      <a:pt x="200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6"/>
              <p:cNvSpPr/>
              <p:nvPr/>
            </p:nvSpPr>
            <p:spPr>
              <a:xfrm>
                <a:off x="3827250" y="1790600"/>
                <a:ext cx="45875" cy="45125"/>
              </a:xfrm>
              <a:custGeom>
                <a:rect b="b" l="l" r="r" t="t"/>
                <a:pathLst>
                  <a:path extrusionOk="0" fill="none" h="1805" w="1835">
                    <a:moveTo>
                      <a:pt x="1" y="1805"/>
                    </a:moveTo>
                    <a:lnTo>
                      <a:pt x="1834" y="1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6" name="Google Shape;396;p6"/>
          <p:cNvGrpSpPr/>
          <p:nvPr/>
        </p:nvGrpSpPr>
        <p:grpSpPr>
          <a:xfrm rot="-1676720">
            <a:off x="8437938" y="2985631"/>
            <a:ext cx="412841" cy="371506"/>
            <a:chOff x="2995750" y="2186550"/>
            <a:chExt cx="181525" cy="163350"/>
          </a:xfrm>
        </p:grpSpPr>
        <p:sp>
          <p:nvSpPr>
            <p:cNvPr id="397" name="Google Shape;397;p6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6"/>
          <p:cNvSpPr/>
          <p:nvPr/>
        </p:nvSpPr>
        <p:spPr>
          <a:xfrm rot="-779224">
            <a:off x="1034478" y="619940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"/>
          <p:cNvSpPr/>
          <p:nvPr/>
        </p:nvSpPr>
        <p:spPr>
          <a:xfrm rot="-779224">
            <a:off x="6832628" y="44927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Actores usuarios del sistema.</a:t>
            </a:r>
            <a:endParaRPr/>
          </a:p>
        </p:txBody>
      </p:sp>
      <p:sp>
        <p:nvSpPr>
          <p:cNvPr id="407" name="Google Shape;407;p7"/>
          <p:cNvSpPr/>
          <p:nvPr/>
        </p:nvSpPr>
        <p:spPr>
          <a:xfrm>
            <a:off x="6781030" y="425646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7"/>
          <p:cNvGrpSpPr/>
          <p:nvPr/>
        </p:nvGrpSpPr>
        <p:grpSpPr>
          <a:xfrm>
            <a:off x="4497124" y="4428999"/>
            <a:ext cx="412842" cy="371507"/>
            <a:chOff x="2995750" y="2186550"/>
            <a:chExt cx="181525" cy="163350"/>
          </a:xfrm>
        </p:grpSpPr>
        <p:sp>
          <p:nvSpPr>
            <p:cNvPr id="409" name="Google Shape;409;p7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7"/>
          <p:cNvSpPr/>
          <p:nvPr/>
        </p:nvSpPr>
        <p:spPr>
          <a:xfrm>
            <a:off x="720005" y="4320488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p7"/>
          <p:cNvGraphicFramePr/>
          <p:nvPr/>
        </p:nvGraphicFramePr>
        <p:xfrm>
          <a:off x="956703" y="13422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{7546C5D0-FBA4-402C-90B5-DCB37825655C}</a:tableStyleId>
              </a:tblPr>
              <a:tblGrid>
                <a:gridCol w="2230275"/>
                <a:gridCol w="4610425"/>
              </a:tblGrid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2F2F2"/>
                          </a:solidFill>
                        </a:rPr>
                        <a:t>Nombre actor / Usuario</a:t>
                      </a:r>
                      <a:r>
                        <a:rPr lang="en" sz="1400" u="none" cap="none" strike="noStrike"/>
                        <a:t> Actor / Usuario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2F2F2"/>
                          </a:solidFill>
                        </a:rPr>
                        <a:t>Función en el sistema.</a:t>
                      </a:r>
                      <a:r>
                        <a:rPr lang="en" sz="1400" u="none" cap="none" strike="noStrike"/>
                        <a:t> el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6"/>
                          </a:solidFill>
                        </a:rPr>
                        <a:t>Usuario no registrado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6"/>
                          </a:solidFill>
                        </a:rPr>
                        <a:t>Puede ver una vista limitada del sistema y registrarse para acceder a las funcionalidades completas de la plataforma.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6"/>
                          </a:solidFill>
                        </a:rPr>
                        <a:t>Usuario registrado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6"/>
                          </a:solidFill>
                        </a:rPr>
                        <a:t>Tiene acceso completo al sistema, puede gestionar su perfil, subir beats, grabar pistas, interactuar en el muro social y recibir recomendaciones.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6"/>
                          </a:solidFill>
                        </a:rPr>
                        <a:t>Administrador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6"/>
                          </a:solidFill>
                        </a:rPr>
                        <a:t>Supervisa la plataforma, modera el contenido en el muro social y gestiona las interacciones entre usuarios.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200"/>
              <a:t>Tecnologías y modelo por capas.</a:t>
            </a:r>
            <a:endParaRPr sz="3200"/>
          </a:p>
        </p:txBody>
      </p:sp>
      <p:grpSp>
        <p:nvGrpSpPr>
          <p:cNvPr id="419" name="Google Shape;419;p8"/>
          <p:cNvGrpSpPr/>
          <p:nvPr/>
        </p:nvGrpSpPr>
        <p:grpSpPr>
          <a:xfrm>
            <a:off x="5301424" y="4534873"/>
            <a:ext cx="412842" cy="371507"/>
            <a:chOff x="2995750" y="2186550"/>
            <a:chExt cx="181525" cy="163350"/>
          </a:xfrm>
        </p:grpSpPr>
        <p:sp>
          <p:nvSpPr>
            <p:cNvPr id="420" name="Google Shape;420;p8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8"/>
          <p:cNvSpPr/>
          <p:nvPr/>
        </p:nvSpPr>
        <p:spPr>
          <a:xfrm>
            <a:off x="331255" y="4131600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8"/>
          <p:cNvSpPr txBox="1"/>
          <p:nvPr/>
        </p:nvSpPr>
        <p:spPr>
          <a:xfrm>
            <a:off x="931625" y="1436125"/>
            <a:ext cx="55365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Char char="-"/>
            </a:pPr>
            <a:r>
              <a:rPr b="1" i="0" lang="en" sz="20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Angular Ionic</a:t>
            </a:r>
            <a:endParaRPr b="1" i="0" sz="2000" u="none" cap="none" strike="noStrike">
              <a:solidFill>
                <a:schemeClr val="lt1"/>
              </a:solidFill>
              <a:latin typeface="Fahkwang"/>
              <a:ea typeface="Fahkwang"/>
              <a:cs typeface="Fahkwang"/>
              <a:sym typeface="Fahkwang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Char char="-"/>
            </a:pPr>
            <a:r>
              <a:rPr b="1" i="0" lang="en" sz="20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FireBase (Datebase)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Char char="-"/>
            </a:pPr>
            <a:r>
              <a:rPr b="1" i="0" lang="en" sz="20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FireBase (Authenticaction)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Char char="-"/>
            </a:pPr>
            <a:r>
              <a:rPr b="1" i="0" lang="en" sz="20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FireBase (Storage)</a:t>
            </a:r>
            <a:br>
              <a:rPr b="1" i="0" lang="en" sz="20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</a:br>
            <a:br>
              <a:rPr b="1" i="0" lang="en" sz="28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</a:br>
            <a:endParaRPr b="1" i="0" sz="2800" u="none" cap="none" strike="noStrike">
              <a:solidFill>
                <a:schemeClr val="lt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"/>
          <p:cNvSpPr txBox="1"/>
          <p:nvPr>
            <p:ph type="title"/>
          </p:nvPr>
        </p:nvSpPr>
        <p:spPr>
          <a:xfrm>
            <a:off x="144108" y="188917"/>
            <a:ext cx="404165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Propuesta UML.</a:t>
            </a:r>
            <a:endParaRPr/>
          </a:p>
        </p:txBody>
      </p:sp>
      <p:sp>
        <p:nvSpPr>
          <p:cNvPr id="430" name="Google Shape;430;p9"/>
          <p:cNvSpPr txBox="1"/>
          <p:nvPr/>
        </p:nvSpPr>
        <p:spPr>
          <a:xfrm>
            <a:off x="224215" y="1894809"/>
            <a:ext cx="3395285" cy="6869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rPr>
              <a:t>Vista de escenario.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ahkwang Medium"/>
                <a:ea typeface="Fahkwang Medium"/>
                <a:cs typeface="Fahkwang Medium"/>
                <a:sym typeface="Fahkwang Medium"/>
              </a:rPr>
              <a:t>Diagrama de caso de Uso General.</a:t>
            </a:r>
            <a:endParaRPr b="0" i="0" sz="1800" u="none" cap="none" strike="noStrike">
              <a:solidFill>
                <a:schemeClr val="lt1"/>
              </a:solidFill>
              <a:latin typeface="Fahkwang Medium"/>
              <a:ea typeface="Fahkwang Medium"/>
              <a:cs typeface="Fahkwang Medium"/>
              <a:sym typeface="Fahkwang Medium"/>
            </a:endParaRPr>
          </a:p>
        </p:txBody>
      </p:sp>
      <p:grpSp>
        <p:nvGrpSpPr>
          <p:cNvPr id="431" name="Google Shape;431;p9"/>
          <p:cNvGrpSpPr/>
          <p:nvPr/>
        </p:nvGrpSpPr>
        <p:grpSpPr>
          <a:xfrm rot="-1676720">
            <a:off x="135413" y="3347006"/>
            <a:ext cx="412841" cy="371506"/>
            <a:chOff x="2995750" y="2186550"/>
            <a:chExt cx="181525" cy="163350"/>
          </a:xfrm>
        </p:grpSpPr>
        <p:sp>
          <p:nvSpPr>
            <p:cNvPr id="432" name="Google Shape;432;p9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9"/>
          <p:cNvSpPr/>
          <p:nvPr/>
        </p:nvSpPr>
        <p:spPr>
          <a:xfrm rot="-779224">
            <a:off x="2016003" y="46306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pción generada automáticamente" id="436" name="Google Shape;4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1424" y="886362"/>
            <a:ext cx="4948349" cy="372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DIEGO ALONSO SAN MARTIN MORA</dc:creator>
</cp:coreProperties>
</file>