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82" r:id="rId9"/>
    <p:sldId id="264" r:id="rId10"/>
    <p:sldId id="265" r:id="rId11"/>
    <p:sldId id="266" r:id="rId12"/>
    <p:sldId id="269" r:id="rId13"/>
    <p:sldId id="280" r:id="rId14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16"/>
    </p:embeddedFont>
    <p:embeddedFont>
      <p:font typeface="DM Sans Medium" pitchFamily="2" charset="77"/>
      <p:regular r:id="rId17"/>
      <p:bold r:id="rId18"/>
      <p:italic r:id="rId19"/>
      <p:boldItalic r:id="rId20"/>
    </p:embeddedFont>
    <p:embeddedFont>
      <p:font typeface="Fahkwang" pitchFamily="2" charset="-34"/>
      <p:regular r:id="rId21"/>
      <p:bold r:id="rId22"/>
      <p:italic r:id="rId23"/>
      <p:boldItalic r:id="rId24"/>
    </p:embeddedFont>
    <p:embeddedFont>
      <p:font typeface="Fahkwang Medium" panose="020B0604020202020204" pitchFamily="34" charset="0"/>
      <p:regular r:id="rId25"/>
      <p:bold r:id="rId26"/>
      <p:italic r:id="rId27"/>
      <p:boldItalic r:id="rId28"/>
    </p:embeddedFont>
    <p:embeddedFont>
      <p:font typeface="Montserrat" pitchFamily="2" charset="77"/>
      <p:regular r:id="rId29"/>
      <p:bold r:id="rId30"/>
      <p:italic r:id="rId31"/>
      <p:boldItalic r:id="rId32"/>
    </p:embeddedFont>
    <p:embeddedFont>
      <p:font typeface="Work Sans" pitchFamily="2" charset="77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6497C3-0F40-4EEB-B41D-55BC9C65EF66}">
  <a:tblStyle styleId="{276497C3-0F40-4EEB-B41D-55BC9C65EF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/>
    <p:restoredTop sz="94720"/>
  </p:normalViewPr>
  <p:slideViewPr>
    <p:cSldViewPr snapToGrid="0">
      <p:cViewPr varScale="1">
        <p:scale>
          <a:sx n="178" d="100"/>
          <a:sy n="178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heme" Target="theme/theme1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494cf789d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494cf789d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20f4d7b453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20f4d7b453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ec9722e163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ec9722e163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494cf789d9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494cf789d9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4945a39c1a_1_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4945a39c1a_1_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dfe0b786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dfe0b786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ec9722e16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ec9722e16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305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43900" y="539500"/>
            <a:ext cx="6856200" cy="21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47400" y="2690375"/>
            <a:ext cx="4849200" cy="46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117452" y="3884175"/>
            <a:ext cx="9215302" cy="1259325"/>
          </a:xfrm>
          <a:custGeom>
            <a:avLst/>
            <a:gdLst/>
            <a:ahLst/>
            <a:cxnLst/>
            <a:rect l="l" t="t" r="r" b="b"/>
            <a:pathLst>
              <a:path w="199974" h="54252" extrusionOk="0">
                <a:moveTo>
                  <a:pt x="973" y="1"/>
                </a:moveTo>
                <a:cubicBezTo>
                  <a:pt x="0" y="16688"/>
                  <a:pt x="8116" y="33800"/>
                  <a:pt x="21672" y="43801"/>
                </a:cubicBezTo>
                <a:cubicBezTo>
                  <a:pt x="31145" y="50778"/>
                  <a:pt x="42864" y="54251"/>
                  <a:pt x="54625" y="54251"/>
                </a:cubicBezTo>
                <a:cubicBezTo>
                  <a:pt x="62639" y="54251"/>
                  <a:pt x="70672" y="52639"/>
                  <a:pt x="78026" y="49424"/>
                </a:cubicBezTo>
                <a:cubicBezTo>
                  <a:pt x="87600" y="45260"/>
                  <a:pt x="96111" y="38573"/>
                  <a:pt x="106203" y="35867"/>
                </a:cubicBezTo>
                <a:cubicBezTo>
                  <a:pt x="110101" y="34831"/>
                  <a:pt x="114069" y="34428"/>
                  <a:pt x="118071" y="34428"/>
                </a:cubicBezTo>
                <a:cubicBezTo>
                  <a:pt x="126861" y="34428"/>
                  <a:pt x="135820" y="36371"/>
                  <a:pt x="144592" y="37813"/>
                </a:cubicBezTo>
                <a:cubicBezTo>
                  <a:pt x="149490" y="38609"/>
                  <a:pt x="154599" y="39198"/>
                  <a:pt x="159638" y="39198"/>
                </a:cubicBezTo>
                <a:cubicBezTo>
                  <a:pt x="167670" y="39198"/>
                  <a:pt x="175521" y="37701"/>
                  <a:pt x="182040" y="33162"/>
                </a:cubicBezTo>
                <a:cubicBezTo>
                  <a:pt x="192587" y="25806"/>
                  <a:pt x="196782" y="12584"/>
                  <a:pt x="1999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614019" y="3730123"/>
            <a:ext cx="10791590" cy="1232611"/>
            <a:chOff x="-295975" y="3281013"/>
            <a:chExt cx="10437750" cy="1619300"/>
          </a:xfrm>
        </p:grpSpPr>
        <p:sp>
          <p:nvSpPr>
            <p:cNvPr id="13" name="Google Shape;13;p2"/>
            <p:cNvSpPr/>
            <p:nvPr/>
          </p:nvSpPr>
          <p:spPr>
            <a:xfrm>
              <a:off x="-295975" y="32810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" name="Google Shape;14;p2"/>
            <p:cNvSpPr/>
            <p:nvPr/>
          </p:nvSpPr>
          <p:spPr>
            <a:xfrm>
              <a:off x="-143575" y="34334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" name="Google Shape;15;p2"/>
            <p:cNvSpPr/>
            <p:nvPr/>
          </p:nvSpPr>
          <p:spPr>
            <a:xfrm>
              <a:off x="8825" y="35858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>
              <a:off x="161225" y="37382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" name="Google Shape;17;p2"/>
            <p:cNvSpPr/>
            <p:nvPr/>
          </p:nvSpPr>
          <p:spPr>
            <a:xfrm>
              <a:off x="313625" y="38906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8" name="Google Shape;18;p2"/>
          <p:cNvSpPr/>
          <p:nvPr/>
        </p:nvSpPr>
        <p:spPr>
          <a:xfrm rot="5400000">
            <a:off x="954144" y="4453778"/>
            <a:ext cx="34283" cy="3589"/>
          </a:xfrm>
          <a:custGeom>
            <a:avLst/>
            <a:gdLst/>
            <a:ahLst/>
            <a:cxnLst/>
            <a:rect l="l" t="t" r="r" b="b"/>
            <a:pathLst>
              <a:path w="363" h="38" fill="none" extrusionOk="0">
                <a:moveTo>
                  <a:pt x="0" y="1"/>
                </a:moveTo>
                <a:cubicBezTo>
                  <a:pt x="119" y="15"/>
                  <a:pt x="237" y="30"/>
                  <a:pt x="363" y="38"/>
                </a:cubicBezTo>
              </a:path>
            </a:pathLst>
          </a:custGeom>
          <a:noFill/>
          <a:ln w="2775" cap="flat" cmpd="sng">
            <a:solidFill>
              <a:schemeClr val="accent3"/>
            </a:solidFill>
            <a:prstDash val="solid"/>
            <a:miter lim="73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-402440" y="3626052"/>
            <a:ext cx="1511515" cy="1659031"/>
            <a:chOff x="-626354" y="3322650"/>
            <a:chExt cx="1985700" cy="2179494"/>
          </a:xfrm>
        </p:grpSpPr>
        <p:sp>
          <p:nvSpPr>
            <p:cNvPr id="20" name="Google Shape;20;p2"/>
            <p:cNvSpPr/>
            <p:nvPr/>
          </p:nvSpPr>
          <p:spPr>
            <a:xfrm rot="5400000">
              <a:off x="-723251" y="3419546"/>
              <a:ext cx="2179494" cy="1985700"/>
            </a:xfrm>
            <a:custGeom>
              <a:avLst/>
              <a:gdLst/>
              <a:ahLst/>
              <a:cxnLst/>
              <a:rect l="l" t="t" r="r" b="b"/>
              <a:pathLst>
                <a:path w="17567" h="16005" extrusionOk="0">
                  <a:moveTo>
                    <a:pt x="8780" y="1"/>
                  </a:moveTo>
                  <a:cubicBezTo>
                    <a:pt x="6732" y="1"/>
                    <a:pt x="4684" y="781"/>
                    <a:pt x="3121" y="2340"/>
                  </a:cubicBezTo>
                  <a:cubicBezTo>
                    <a:pt x="1" y="5468"/>
                    <a:pt x="1" y="10532"/>
                    <a:pt x="3121" y="13659"/>
                  </a:cubicBezTo>
                  <a:cubicBezTo>
                    <a:pt x="4684" y="15222"/>
                    <a:pt x="6732" y="16004"/>
                    <a:pt x="8780" y="16004"/>
                  </a:cubicBezTo>
                  <a:cubicBezTo>
                    <a:pt x="10828" y="16004"/>
                    <a:pt x="12876" y="15222"/>
                    <a:pt x="14439" y="13659"/>
                  </a:cubicBezTo>
                  <a:cubicBezTo>
                    <a:pt x="17566" y="10532"/>
                    <a:pt x="17566" y="5468"/>
                    <a:pt x="14439" y="2340"/>
                  </a:cubicBezTo>
                  <a:cubicBezTo>
                    <a:pt x="12876" y="781"/>
                    <a:pt x="10828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5400000">
              <a:off x="40565" y="4127549"/>
              <a:ext cx="651354" cy="571579"/>
            </a:xfrm>
            <a:custGeom>
              <a:avLst/>
              <a:gdLst/>
              <a:ahLst/>
              <a:cxnLst/>
              <a:rect l="l" t="t" r="r" b="b"/>
              <a:pathLst>
                <a:path w="5250" h="4607" extrusionOk="0">
                  <a:moveTo>
                    <a:pt x="2627" y="1"/>
                  </a:moveTo>
                  <a:cubicBezTo>
                    <a:pt x="2302" y="1"/>
                    <a:pt x="1971" y="70"/>
                    <a:pt x="1657" y="218"/>
                  </a:cubicBezTo>
                  <a:cubicBezTo>
                    <a:pt x="503" y="750"/>
                    <a:pt x="1" y="2118"/>
                    <a:pt x="533" y="3271"/>
                  </a:cubicBezTo>
                  <a:cubicBezTo>
                    <a:pt x="926" y="4112"/>
                    <a:pt x="1760" y="4607"/>
                    <a:pt x="2630" y="4607"/>
                  </a:cubicBezTo>
                  <a:cubicBezTo>
                    <a:pt x="2953" y="4607"/>
                    <a:pt x="3281" y="4539"/>
                    <a:pt x="3594" y="4395"/>
                  </a:cubicBezTo>
                  <a:cubicBezTo>
                    <a:pt x="4747" y="3855"/>
                    <a:pt x="5249" y="2487"/>
                    <a:pt x="4710" y="1334"/>
                  </a:cubicBezTo>
                  <a:cubicBezTo>
                    <a:pt x="4323" y="495"/>
                    <a:pt x="3494" y="1"/>
                    <a:pt x="2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5400000">
              <a:off x="97140" y="4142190"/>
              <a:ext cx="539445" cy="538577"/>
            </a:xfrm>
            <a:custGeom>
              <a:avLst/>
              <a:gdLst/>
              <a:ahLst/>
              <a:cxnLst/>
              <a:rect l="l" t="t" r="r" b="b"/>
              <a:pathLst>
                <a:path w="4348" h="4341" fill="none" extrusionOk="0">
                  <a:moveTo>
                    <a:pt x="3631" y="873"/>
                  </a:moveTo>
                  <a:cubicBezTo>
                    <a:pt x="4348" y="1672"/>
                    <a:pt x="4274" y="2906"/>
                    <a:pt x="3475" y="3623"/>
                  </a:cubicBezTo>
                  <a:cubicBezTo>
                    <a:pt x="2670" y="4340"/>
                    <a:pt x="1435" y="4274"/>
                    <a:pt x="718" y="3468"/>
                  </a:cubicBezTo>
                  <a:cubicBezTo>
                    <a:pt x="1" y="2662"/>
                    <a:pt x="75" y="1435"/>
                    <a:pt x="873" y="718"/>
                  </a:cubicBezTo>
                  <a:cubicBezTo>
                    <a:pt x="1679" y="1"/>
                    <a:pt x="2914" y="67"/>
                    <a:pt x="3631" y="873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5400000">
              <a:off x="315377" y="4364959"/>
              <a:ext cx="103844" cy="96773"/>
            </a:xfrm>
            <a:custGeom>
              <a:avLst/>
              <a:gdLst/>
              <a:ahLst/>
              <a:cxnLst/>
              <a:rect l="l" t="t" r="r" b="b"/>
              <a:pathLst>
                <a:path w="837" h="780" extrusionOk="0">
                  <a:moveTo>
                    <a:pt x="423" y="0"/>
                  </a:moveTo>
                  <a:cubicBezTo>
                    <a:pt x="245" y="0"/>
                    <a:pt x="84" y="125"/>
                    <a:pt x="45" y="305"/>
                  </a:cubicBezTo>
                  <a:cubicBezTo>
                    <a:pt x="1" y="519"/>
                    <a:pt x="126" y="726"/>
                    <a:pt x="341" y="770"/>
                  </a:cubicBezTo>
                  <a:cubicBezTo>
                    <a:pt x="370" y="776"/>
                    <a:pt x="398" y="779"/>
                    <a:pt x="426" y="779"/>
                  </a:cubicBezTo>
                  <a:cubicBezTo>
                    <a:pt x="606" y="779"/>
                    <a:pt x="761" y="660"/>
                    <a:pt x="799" y="475"/>
                  </a:cubicBezTo>
                  <a:cubicBezTo>
                    <a:pt x="836" y="260"/>
                    <a:pt x="710" y="61"/>
                    <a:pt x="503" y="9"/>
                  </a:cubicBezTo>
                  <a:cubicBezTo>
                    <a:pt x="476" y="3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5400000">
              <a:off x="-595399" y="3450627"/>
              <a:ext cx="1923543" cy="1922674"/>
            </a:xfrm>
            <a:custGeom>
              <a:avLst/>
              <a:gdLst/>
              <a:ahLst/>
              <a:cxnLst/>
              <a:rect l="l" t="t" r="r" b="b"/>
              <a:pathLst>
                <a:path w="15504" h="15497" fill="none" extrusionOk="0">
                  <a:moveTo>
                    <a:pt x="12746" y="2751"/>
                  </a:moveTo>
                  <a:cubicBezTo>
                    <a:pt x="15503" y="5508"/>
                    <a:pt x="15503" y="9981"/>
                    <a:pt x="12746" y="12739"/>
                  </a:cubicBezTo>
                  <a:cubicBezTo>
                    <a:pt x="9988" y="15496"/>
                    <a:pt x="5516" y="15496"/>
                    <a:pt x="2758" y="12739"/>
                  </a:cubicBezTo>
                  <a:cubicBezTo>
                    <a:pt x="1" y="9981"/>
                    <a:pt x="1" y="5508"/>
                    <a:pt x="2758" y="2751"/>
                  </a:cubicBezTo>
                  <a:cubicBezTo>
                    <a:pt x="5516" y="1"/>
                    <a:pt x="9988" y="1"/>
                    <a:pt x="12746" y="2751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5400000">
              <a:off x="-556380" y="3488779"/>
              <a:ext cx="1847365" cy="1847365"/>
            </a:xfrm>
            <a:custGeom>
              <a:avLst/>
              <a:gdLst/>
              <a:ahLst/>
              <a:cxnLst/>
              <a:rect l="l" t="t" r="r" b="b"/>
              <a:pathLst>
                <a:path w="14890" h="14890" fill="none" extrusionOk="0">
                  <a:moveTo>
                    <a:pt x="13315" y="4591"/>
                  </a:moveTo>
                  <a:cubicBezTo>
                    <a:pt x="14889" y="7837"/>
                    <a:pt x="13536" y="11740"/>
                    <a:pt x="10298" y="13315"/>
                  </a:cubicBezTo>
                  <a:cubicBezTo>
                    <a:pt x="7053" y="14890"/>
                    <a:pt x="3149" y="13537"/>
                    <a:pt x="1575" y="10299"/>
                  </a:cubicBezTo>
                  <a:cubicBezTo>
                    <a:pt x="0" y="7053"/>
                    <a:pt x="1353" y="3150"/>
                    <a:pt x="4591" y="1575"/>
                  </a:cubicBezTo>
                  <a:cubicBezTo>
                    <a:pt x="7836" y="0"/>
                    <a:pt x="11740" y="1353"/>
                    <a:pt x="13315" y="4591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5400000">
              <a:off x="-452785" y="3593245"/>
              <a:ext cx="1638311" cy="1638311"/>
            </a:xfrm>
            <a:custGeom>
              <a:avLst/>
              <a:gdLst/>
              <a:ahLst/>
              <a:cxnLst/>
              <a:rect l="l" t="t" r="r" b="b"/>
              <a:pathLst>
                <a:path w="13205" h="13205" fill="none" extrusionOk="0">
                  <a:moveTo>
                    <a:pt x="10854" y="2344"/>
                  </a:moveTo>
                  <a:cubicBezTo>
                    <a:pt x="13204" y="4695"/>
                    <a:pt x="13204" y="8502"/>
                    <a:pt x="10854" y="10853"/>
                  </a:cubicBezTo>
                  <a:cubicBezTo>
                    <a:pt x="8503" y="13204"/>
                    <a:pt x="4695" y="13204"/>
                    <a:pt x="2344" y="10853"/>
                  </a:cubicBezTo>
                  <a:cubicBezTo>
                    <a:pt x="1" y="8502"/>
                    <a:pt x="1" y="4695"/>
                    <a:pt x="2344" y="2344"/>
                  </a:cubicBezTo>
                  <a:cubicBezTo>
                    <a:pt x="4695" y="1"/>
                    <a:pt x="8503" y="1"/>
                    <a:pt x="10854" y="2344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5400000">
              <a:off x="-363838" y="3979472"/>
              <a:ext cx="359672" cy="223942"/>
            </a:xfrm>
            <a:custGeom>
              <a:avLst/>
              <a:gdLst/>
              <a:ahLst/>
              <a:cxnLst/>
              <a:rect l="l" t="t" r="r" b="b"/>
              <a:pathLst>
                <a:path w="2899" h="1805" fill="none" extrusionOk="0">
                  <a:moveTo>
                    <a:pt x="0" y="0"/>
                  </a:moveTo>
                  <a:cubicBezTo>
                    <a:pt x="673" y="954"/>
                    <a:pt x="1782" y="1516"/>
                    <a:pt x="2898" y="1804"/>
                  </a:cubicBezTo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5400000">
              <a:off x="983038" y="4410051"/>
              <a:ext cx="45161" cy="2854"/>
            </a:xfrm>
            <a:custGeom>
              <a:avLst/>
              <a:gdLst/>
              <a:ahLst/>
              <a:cxnLst/>
              <a:rect l="l" t="t" r="r" b="b"/>
              <a:pathLst>
                <a:path w="364" h="23" fill="none" extrusionOk="0">
                  <a:moveTo>
                    <a:pt x="363" y="22"/>
                  </a:moveTo>
                  <a:cubicBezTo>
                    <a:pt x="245" y="8"/>
                    <a:pt x="119" y="0"/>
                    <a:pt x="1" y="0"/>
                  </a:cubicBezTo>
                </a:path>
              </a:pathLst>
            </a:custGeom>
            <a:noFill/>
            <a:ln w="2775" cap="flat" cmpd="sng">
              <a:solidFill>
                <a:schemeClr val="accent3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5400000">
              <a:off x="691668" y="4632833"/>
              <a:ext cx="375304" cy="198260"/>
            </a:xfrm>
            <a:custGeom>
              <a:avLst/>
              <a:gdLst/>
              <a:ahLst/>
              <a:cxnLst/>
              <a:rect l="l" t="t" r="r" b="b"/>
              <a:pathLst>
                <a:path w="3025" h="1598" fill="none" extrusionOk="0">
                  <a:moveTo>
                    <a:pt x="3024" y="1597"/>
                  </a:moveTo>
                  <a:cubicBezTo>
                    <a:pt x="2285" y="688"/>
                    <a:pt x="1139" y="207"/>
                    <a:pt x="1" y="0"/>
                  </a:cubicBezTo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2322651" y="4037473"/>
            <a:ext cx="1600673" cy="1756890"/>
            <a:chOff x="-626354" y="3322650"/>
            <a:chExt cx="1985700" cy="2179494"/>
          </a:xfrm>
        </p:grpSpPr>
        <p:sp>
          <p:nvSpPr>
            <p:cNvPr id="31" name="Google Shape;31;p2"/>
            <p:cNvSpPr/>
            <p:nvPr/>
          </p:nvSpPr>
          <p:spPr>
            <a:xfrm rot="5400000">
              <a:off x="-723251" y="3419546"/>
              <a:ext cx="2179494" cy="1985700"/>
            </a:xfrm>
            <a:custGeom>
              <a:avLst/>
              <a:gdLst/>
              <a:ahLst/>
              <a:cxnLst/>
              <a:rect l="l" t="t" r="r" b="b"/>
              <a:pathLst>
                <a:path w="17567" h="16005" extrusionOk="0">
                  <a:moveTo>
                    <a:pt x="8780" y="1"/>
                  </a:moveTo>
                  <a:cubicBezTo>
                    <a:pt x="6732" y="1"/>
                    <a:pt x="4684" y="781"/>
                    <a:pt x="3121" y="2340"/>
                  </a:cubicBezTo>
                  <a:cubicBezTo>
                    <a:pt x="1" y="5468"/>
                    <a:pt x="1" y="10532"/>
                    <a:pt x="3121" y="13659"/>
                  </a:cubicBezTo>
                  <a:cubicBezTo>
                    <a:pt x="4684" y="15222"/>
                    <a:pt x="6732" y="16004"/>
                    <a:pt x="8780" y="16004"/>
                  </a:cubicBezTo>
                  <a:cubicBezTo>
                    <a:pt x="10828" y="16004"/>
                    <a:pt x="12876" y="15222"/>
                    <a:pt x="14439" y="13659"/>
                  </a:cubicBezTo>
                  <a:cubicBezTo>
                    <a:pt x="17566" y="10532"/>
                    <a:pt x="17566" y="5468"/>
                    <a:pt x="14439" y="2340"/>
                  </a:cubicBezTo>
                  <a:cubicBezTo>
                    <a:pt x="12876" y="781"/>
                    <a:pt x="10828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5400000">
              <a:off x="40565" y="4127549"/>
              <a:ext cx="651354" cy="571579"/>
            </a:xfrm>
            <a:custGeom>
              <a:avLst/>
              <a:gdLst/>
              <a:ahLst/>
              <a:cxnLst/>
              <a:rect l="l" t="t" r="r" b="b"/>
              <a:pathLst>
                <a:path w="5250" h="4607" extrusionOk="0">
                  <a:moveTo>
                    <a:pt x="2627" y="1"/>
                  </a:moveTo>
                  <a:cubicBezTo>
                    <a:pt x="2302" y="1"/>
                    <a:pt x="1971" y="70"/>
                    <a:pt x="1657" y="218"/>
                  </a:cubicBezTo>
                  <a:cubicBezTo>
                    <a:pt x="503" y="750"/>
                    <a:pt x="1" y="2118"/>
                    <a:pt x="533" y="3271"/>
                  </a:cubicBezTo>
                  <a:cubicBezTo>
                    <a:pt x="926" y="4112"/>
                    <a:pt x="1760" y="4607"/>
                    <a:pt x="2630" y="4607"/>
                  </a:cubicBezTo>
                  <a:cubicBezTo>
                    <a:pt x="2953" y="4607"/>
                    <a:pt x="3281" y="4539"/>
                    <a:pt x="3594" y="4395"/>
                  </a:cubicBezTo>
                  <a:cubicBezTo>
                    <a:pt x="4747" y="3855"/>
                    <a:pt x="5249" y="2487"/>
                    <a:pt x="4710" y="1334"/>
                  </a:cubicBezTo>
                  <a:cubicBezTo>
                    <a:pt x="4323" y="495"/>
                    <a:pt x="3494" y="1"/>
                    <a:pt x="2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5400000">
              <a:off x="97140" y="4142190"/>
              <a:ext cx="539445" cy="538577"/>
            </a:xfrm>
            <a:custGeom>
              <a:avLst/>
              <a:gdLst/>
              <a:ahLst/>
              <a:cxnLst/>
              <a:rect l="l" t="t" r="r" b="b"/>
              <a:pathLst>
                <a:path w="4348" h="4341" fill="none" extrusionOk="0">
                  <a:moveTo>
                    <a:pt x="3631" y="873"/>
                  </a:moveTo>
                  <a:cubicBezTo>
                    <a:pt x="4348" y="1672"/>
                    <a:pt x="4274" y="2906"/>
                    <a:pt x="3475" y="3623"/>
                  </a:cubicBezTo>
                  <a:cubicBezTo>
                    <a:pt x="2670" y="4340"/>
                    <a:pt x="1435" y="4274"/>
                    <a:pt x="718" y="3468"/>
                  </a:cubicBezTo>
                  <a:cubicBezTo>
                    <a:pt x="1" y="2662"/>
                    <a:pt x="75" y="1435"/>
                    <a:pt x="873" y="718"/>
                  </a:cubicBezTo>
                  <a:cubicBezTo>
                    <a:pt x="1679" y="1"/>
                    <a:pt x="2914" y="67"/>
                    <a:pt x="3631" y="873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5400000">
              <a:off x="315377" y="4364959"/>
              <a:ext cx="103844" cy="96773"/>
            </a:xfrm>
            <a:custGeom>
              <a:avLst/>
              <a:gdLst/>
              <a:ahLst/>
              <a:cxnLst/>
              <a:rect l="l" t="t" r="r" b="b"/>
              <a:pathLst>
                <a:path w="837" h="780" extrusionOk="0">
                  <a:moveTo>
                    <a:pt x="423" y="0"/>
                  </a:moveTo>
                  <a:cubicBezTo>
                    <a:pt x="245" y="0"/>
                    <a:pt x="84" y="125"/>
                    <a:pt x="45" y="305"/>
                  </a:cubicBezTo>
                  <a:cubicBezTo>
                    <a:pt x="1" y="519"/>
                    <a:pt x="126" y="726"/>
                    <a:pt x="341" y="770"/>
                  </a:cubicBezTo>
                  <a:cubicBezTo>
                    <a:pt x="370" y="776"/>
                    <a:pt x="398" y="779"/>
                    <a:pt x="426" y="779"/>
                  </a:cubicBezTo>
                  <a:cubicBezTo>
                    <a:pt x="606" y="779"/>
                    <a:pt x="761" y="660"/>
                    <a:pt x="799" y="475"/>
                  </a:cubicBezTo>
                  <a:cubicBezTo>
                    <a:pt x="836" y="260"/>
                    <a:pt x="710" y="61"/>
                    <a:pt x="503" y="9"/>
                  </a:cubicBezTo>
                  <a:cubicBezTo>
                    <a:pt x="476" y="3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5400000">
              <a:off x="-595399" y="3450627"/>
              <a:ext cx="1923543" cy="1922674"/>
            </a:xfrm>
            <a:custGeom>
              <a:avLst/>
              <a:gdLst/>
              <a:ahLst/>
              <a:cxnLst/>
              <a:rect l="l" t="t" r="r" b="b"/>
              <a:pathLst>
                <a:path w="15504" h="15497" fill="none" extrusionOk="0">
                  <a:moveTo>
                    <a:pt x="12746" y="2751"/>
                  </a:moveTo>
                  <a:cubicBezTo>
                    <a:pt x="15503" y="5508"/>
                    <a:pt x="15503" y="9981"/>
                    <a:pt x="12746" y="12739"/>
                  </a:cubicBezTo>
                  <a:cubicBezTo>
                    <a:pt x="9988" y="15496"/>
                    <a:pt x="5516" y="15496"/>
                    <a:pt x="2758" y="12739"/>
                  </a:cubicBezTo>
                  <a:cubicBezTo>
                    <a:pt x="1" y="9981"/>
                    <a:pt x="1" y="5508"/>
                    <a:pt x="2758" y="2751"/>
                  </a:cubicBezTo>
                  <a:cubicBezTo>
                    <a:pt x="5516" y="1"/>
                    <a:pt x="9988" y="1"/>
                    <a:pt x="12746" y="2751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5400000">
              <a:off x="-556380" y="3488779"/>
              <a:ext cx="1847365" cy="1847365"/>
            </a:xfrm>
            <a:custGeom>
              <a:avLst/>
              <a:gdLst/>
              <a:ahLst/>
              <a:cxnLst/>
              <a:rect l="l" t="t" r="r" b="b"/>
              <a:pathLst>
                <a:path w="14890" h="14890" fill="none" extrusionOk="0">
                  <a:moveTo>
                    <a:pt x="13315" y="4591"/>
                  </a:moveTo>
                  <a:cubicBezTo>
                    <a:pt x="14889" y="7837"/>
                    <a:pt x="13536" y="11740"/>
                    <a:pt x="10298" y="13315"/>
                  </a:cubicBezTo>
                  <a:cubicBezTo>
                    <a:pt x="7053" y="14890"/>
                    <a:pt x="3149" y="13537"/>
                    <a:pt x="1575" y="10299"/>
                  </a:cubicBezTo>
                  <a:cubicBezTo>
                    <a:pt x="0" y="7053"/>
                    <a:pt x="1353" y="3150"/>
                    <a:pt x="4591" y="1575"/>
                  </a:cubicBezTo>
                  <a:cubicBezTo>
                    <a:pt x="7836" y="0"/>
                    <a:pt x="11740" y="1353"/>
                    <a:pt x="13315" y="4591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5400000">
              <a:off x="-452785" y="3593245"/>
              <a:ext cx="1638311" cy="1638311"/>
            </a:xfrm>
            <a:custGeom>
              <a:avLst/>
              <a:gdLst/>
              <a:ahLst/>
              <a:cxnLst/>
              <a:rect l="l" t="t" r="r" b="b"/>
              <a:pathLst>
                <a:path w="13205" h="13205" fill="none" extrusionOk="0">
                  <a:moveTo>
                    <a:pt x="10854" y="2344"/>
                  </a:moveTo>
                  <a:cubicBezTo>
                    <a:pt x="13204" y="4695"/>
                    <a:pt x="13204" y="8502"/>
                    <a:pt x="10854" y="10853"/>
                  </a:cubicBezTo>
                  <a:cubicBezTo>
                    <a:pt x="8503" y="13204"/>
                    <a:pt x="4695" y="13204"/>
                    <a:pt x="2344" y="10853"/>
                  </a:cubicBezTo>
                  <a:cubicBezTo>
                    <a:pt x="1" y="8502"/>
                    <a:pt x="1" y="4695"/>
                    <a:pt x="2344" y="2344"/>
                  </a:cubicBezTo>
                  <a:cubicBezTo>
                    <a:pt x="4695" y="1"/>
                    <a:pt x="8503" y="1"/>
                    <a:pt x="10854" y="2344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5400000">
              <a:off x="-363838" y="3979472"/>
              <a:ext cx="359672" cy="223942"/>
            </a:xfrm>
            <a:custGeom>
              <a:avLst/>
              <a:gdLst/>
              <a:ahLst/>
              <a:cxnLst/>
              <a:rect l="l" t="t" r="r" b="b"/>
              <a:pathLst>
                <a:path w="2899" h="1805" fill="none" extrusionOk="0">
                  <a:moveTo>
                    <a:pt x="0" y="0"/>
                  </a:moveTo>
                  <a:cubicBezTo>
                    <a:pt x="673" y="954"/>
                    <a:pt x="1782" y="1516"/>
                    <a:pt x="2898" y="1804"/>
                  </a:cubicBezTo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5400000">
              <a:off x="983038" y="4410051"/>
              <a:ext cx="45161" cy="2854"/>
            </a:xfrm>
            <a:custGeom>
              <a:avLst/>
              <a:gdLst/>
              <a:ahLst/>
              <a:cxnLst/>
              <a:rect l="l" t="t" r="r" b="b"/>
              <a:pathLst>
                <a:path w="364" h="23" fill="none" extrusionOk="0">
                  <a:moveTo>
                    <a:pt x="363" y="22"/>
                  </a:moveTo>
                  <a:cubicBezTo>
                    <a:pt x="245" y="8"/>
                    <a:pt x="119" y="0"/>
                    <a:pt x="1" y="0"/>
                  </a:cubicBezTo>
                </a:path>
              </a:pathLst>
            </a:custGeom>
            <a:noFill/>
            <a:ln w="2775" cap="flat" cmpd="sng">
              <a:solidFill>
                <a:schemeClr val="accent3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5400000">
              <a:off x="691668" y="4632833"/>
              <a:ext cx="375304" cy="198260"/>
            </a:xfrm>
            <a:custGeom>
              <a:avLst/>
              <a:gdLst/>
              <a:ahLst/>
              <a:cxnLst/>
              <a:rect l="l" t="t" r="r" b="b"/>
              <a:pathLst>
                <a:path w="3025" h="1598" fill="none" extrusionOk="0">
                  <a:moveTo>
                    <a:pt x="3024" y="1597"/>
                  </a:moveTo>
                  <a:cubicBezTo>
                    <a:pt x="2285" y="688"/>
                    <a:pt x="1139" y="207"/>
                    <a:pt x="1" y="0"/>
                  </a:cubicBezTo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41;p2"/>
          <p:cNvGrpSpPr/>
          <p:nvPr/>
        </p:nvGrpSpPr>
        <p:grpSpPr>
          <a:xfrm>
            <a:off x="7692751" y="3730123"/>
            <a:ext cx="1600673" cy="1756890"/>
            <a:chOff x="-626354" y="3322650"/>
            <a:chExt cx="1985700" cy="2179494"/>
          </a:xfrm>
        </p:grpSpPr>
        <p:sp>
          <p:nvSpPr>
            <p:cNvPr id="42" name="Google Shape;42;p2"/>
            <p:cNvSpPr/>
            <p:nvPr/>
          </p:nvSpPr>
          <p:spPr>
            <a:xfrm rot="5400000">
              <a:off x="-723251" y="3419546"/>
              <a:ext cx="2179494" cy="1985700"/>
            </a:xfrm>
            <a:custGeom>
              <a:avLst/>
              <a:gdLst/>
              <a:ahLst/>
              <a:cxnLst/>
              <a:rect l="l" t="t" r="r" b="b"/>
              <a:pathLst>
                <a:path w="17567" h="16005" extrusionOk="0">
                  <a:moveTo>
                    <a:pt x="8780" y="1"/>
                  </a:moveTo>
                  <a:cubicBezTo>
                    <a:pt x="6732" y="1"/>
                    <a:pt x="4684" y="781"/>
                    <a:pt x="3121" y="2340"/>
                  </a:cubicBezTo>
                  <a:cubicBezTo>
                    <a:pt x="1" y="5468"/>
                    <a:pt x="1" y="10532"/>
                    <a:pt x="3121" y="13659"/>
                  </a:cubicBezTo>
                  <a:cubicBezTo>
                    <a:pt x="4684" y="15222"/>
                    <a:pt x="6732" y="16004"/>
                    <a:pt x="8780" y="16004"/>
                  </a:cubicBezTo>
                  <a:cubicBezTo>
                    <a:pt x="10828" y="16004"/>
                    <a:pt x="12876" y="15222"/>
                    <a:pt x="14439" y="13659"/>
                  </a:cubicBezTo>
                  <a:cubicBezTo>
                    <a:pt x="17566" y="10532"/>
                    <a:pt x="17566" y="5468"/>
                    <a:pt x="14439" y="2340"/>
                  </a:cubicBezTo>
                  <a:cubicBezTo>
                    <a:pt x="12876" y="781"/>
                    <a:pt x="10828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5400000">
              <a:off x="40565" y="4127549"/>
              <a:ext cx="651354" cy="571579"/>
            </a:xfrm>
            <a:custGeom>
              <a:avLst/>
              <a:gdLst/>
              <a:ahLst/>
              <a:cxnLst/>
              <a:rect l="l" t="t" r="r" b="b"/>
              <a:pathLst>
                <a:path w="5250" h="4607" extrusionOk="0">
                  <a:moveTo>
                    <a:pt x="2627" y="1"/>
                  </a:moveTo>
                  <a:cubicBezTo>
                    <a:pt x="2302" y="1"/>
                    <a:pt x="1971" y="70"/>
                    <a:pt x="1657" y="218"/>
                  </a:cubicBezTo>
                  <a:cubicBezTo>
                    <a:pt x="503" y="750"/>
                    <a:pt x="1" y="2118"/>
                    <a:pt x="533" y="3271"/>
                  </a:cubicBezTo>
                  <a:cubicBezTo>
                    <a:pt x="926" y="4112"/>
                    <a:pt x="1760" y="4607"/>
                    <a:pt x="2630" y="4607"/>
                  </a:cubicBezTo>
                  <a:cubicBezTo>
                    <a:pt x="2953" y="4607"/>
                    <a:pt x="3281" y="4539"/>
                    <a:pt x="3594" y="4395"/>
                  </a:cubicBezTo>
                  <a:cubicBezTo>
                    <a:pt x="4747" y="3855"/>
                    <a:pt x="5249" y="2487"/>
                    <a:pt x="4710" y="1334"/>
                  </a:cubicBezTo>
                  <a:cubicBezTo>
                    <a:pt x="4323" y="495"/>
                    <a:pt x="3494" y="1"/>
                    <a:pt x="2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5400000">
              <a:off x="97140" y="4142190"/>
              <a:ext cx="539445" cy="538577"/>
            </a:xfrm>
            <a:custGeom>
              <a:avLst/>
              <a:gdLst/>
              <a:ahLst/>
              <a:cxnLst/>
              <a:rect l="l" t="t" r="r" b="b"/>
              <a:pathLst>
                <a:path w="4348" h="4341" fill="none" extrusionOk="0">
                  <a:moveTo>
                    <a:pt x="3631" y="873"/>
                  </a:moveTo>
                  <a:cubicBezTo>
                    <a:pt x="4348" y="1672"/>
                    <a:pt x="4274" y="2906"/>
                    <a:pt x="3475" y="3623"/>
                  </a:cubicBezTo>
                  <a:cubicBezTo>
                    <a:pt x="2670" y="4340"/>
                    <a:pt x="1435" y="4274"/>
                    <a:pt x="718" y="3468"/>
                  </a:cubicBezTo>
                  <a:cubicBezTo>
                    <a:pt x="1" y="2662"/>
                    <a:pt x="75" y="1435"/>
                    <a:pt x="873" y="718"/>
                  </a:cubicBezTo>
                  <a:cubicBezTo>
                    <a:pt x="1679" y="1"/>
                    <a:pt x="2914" y="67"/>
                    <a:pt x="3631" y="873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5400000">
              <a:off x="315377" y="4364959"/>
              <a:ext cx="103844" cy="96773"/>
            </a:xfrm>
            <a:custGeom>
              <a:avLst/>
              <a:gdLst/>
              <a:ahLst/>
              <a:cxnLst/>
              <a:rect l="l" t="t" r="r" b="b"/>
              <a:pathLst>
                <a:path w="837" h="780" extrusionOk="0">
                  <a:moveTo>
                    <a:pt x="423" y="0"/>
                  </a:moveTo>
                  <a:cubicBezTo>
                    <a:pt x="245" y="0"/>
                    <a:pt x="84" y="125"/>
                    <a:pt x="45" y="305"/>
                  </a:cubicBezTo>
                  <a:cubicBezTo>
                    <a:pt x="1" y="519"/>
                    <a:pt x="126" y="726"/>
                    <a:pt x="341" y="770"/>
                  </a:cubicBezTo>
                  <a:cubicBezTo>
                    <a:pt x="370" y="776"/>
                    <a:pt x="398" y="779"/>
                    <a:pt x="426" y="779"/>
                  </a:cubicBezTo>
                  <a:cubicBezTo>
                    <a:pt x="606" y="779"/>
                    <a:pt x="761" y="660"/>
                    <a:pt x="799" y="475"/>
                  </a:cubicBezTo>
                  <a:cubicBezTo>
                    <a:pt x="836" y="260"/>
                    <a:pt x="710" y="61"/>
                    <a:pt x="503" y="9"/>
                  </a:cubicBezTo>
                  <a:cubicBezTo>
                    <a:pt x="476" y="3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5400000">
              <a:off x="-595399" y="3450627"/>
              <a:ext cx="1923543" cy="1922674"/>
            </a:xfrm>
            <a:custGeom>
              <a:avLst/>
              <a:gdLst/>
              <a:ahLst/>
              <a:cxnLst/>
              <a:rect l="l" t="t" r="r" b="b"/>
              <a:pathLst>
                <a:path w="15504" h="15497" fill="none" extrusionOk="0">
                  <a:moveTo>
                    <a:pt x="12746" y="2751"/>
                  </a:moveTo>
                  <a:cubicBezTo>
                    <a:pt x="15503" y="5508"/>
                    <a:pt x="15503" y="9981"/>
                    <a:pt x="12746" y="12739"/>
                  </a:cubicBezTo>
                  <a:cubicBezTo>
                    <a:pt x="9988" y="15496"/>
                    <a:pt x="5516" y="15496"/>
                    <a:pt x="2758" y="12739"/>
                  </a:cubicBezTo>
                  <a:cubicBezTo>
                    <a:pt x="1" y="9981"/>
                    <a:pt x="1" y="5508"/>
                    <a:pt x="2758" y="2751"/>
                  </a:cubicBezTo>
                  <a:cubicBezTo>
                    <a:pt x="5516" y="1"/>
                    <a:pt x="9988" y="1"/>
                    <a:pt x="12746" y="2751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5400000">
              <a:off x="-556380" y="3488779"/>
              <a:ext cx="1847365" cy="1847365"/>
            </a:xfrm>
            <a:custGeom>
              <a:avLst/>
              <a:gdLst/>
              <a:ahLst/>
              <a:cxnLst/>
              <a:rect l="l" t="t" r="r" b="b"/>
              <a:pathLst>
                <a:path w="14890" h="14890" fill="none" extrusionOk="0">
                  <a:moveTo>
                    <a:pt x="13315" y="4591"/>
                  </a:moveTo>
                  <a:cubicBezTo>
                    <a:pt x="14889" y="7837"/>
                    <a:pt x="13536" y="11740"/>
                    <a:pt x="10298" y="13315"/>
                  </a:cubicBezTo>
                  <a:cubicBezTo>
                    <a:pt x="7053" y="14890"/>
                    <a:pt x="3149" y="13537"/>
                    <a:pt x="1575" y="10299"/>
                  </a:cubicBezTo>
                  <a:cubicBezTo>
                    <a:pt x="0" y="7053"/>
                    <a:pt x="1353" y="3150"/>
                    <a:pt x="4591" y="1575"/>
                  </a:cubicBezTo>
                  <a:cubicBezTo>
                    <a:pt x="7836" y="0"/>
                    <a:pt x="11740" y="1353"/>
                    <a:pt x="13315" y="4591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5400000">
              <a:off x="-452785" y="3593245"/>
              <a:ext cx="1638311" cy="1638311"/>
            </a:xfrm>
            <a:custGeom>
              <a:avLst/>
              <a:gdLst/>
              <a:ahLst/>
              <a:cxnLst/>
              <a:rect l="l" t="t" r="r" b="b"/>
              <a:pathLst>
                <a:path w="13205" h="13205" fill="none" extrusionOk="0">
                  <a:moveTo>
                    <a:pt x="10854" y="2344"/>
                  </a:moveTo>
                  <a:cubicBezTo>
                    <a:pt x="13204" y="4695"/>
                    <a:pt x="13204" y="8502"/>
                    <a:pt x="10854" y="10853"/>
                  </a:cubicBezTo>
                  <a:cubicBezTo>
                    <a:pt x="8503" y="13204"/>
                    <a:pt x="4695" y="13204"/>
                    <a:pt x="2344" y="10853"/>
                  </a:cubicBezTo>
                  <a:cubicBezTo>
                    <a:pt x="1" y="8502"/>
                    <a:pt x="1" y="4695"/>
                    <a:pt x="2344" y="2344"/>
                  </a:cubicBezTo>
                  <a:cubicBezTo>
                    <a:pt x="4695" y="1"/>
                    <a:pt x="8503" y="1"/>
                    <a:pt x="10854" y="2344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5400000">
              <a:off x="-363838" y="3979472"/>
              <a:ext cx="359672" cy="223942"/>
            </a:xfrm>
            <a:custGeom>
              <a:avLst/>
              <a:gdLst/>
              <a:ahLst/>
              <a:cxnLst/>
              <a:rect l="l" t="t" r="r" b="b"/>
              <a:pathLst>
                <a:path w="2899" h="1805" fill="none" extrusionOk="0">
                  <a:moveTo>
                    <a:pt x="0" y="0"/>
                  </a:moveTo>
                  <a:cubicBezTo>
                    <a:pt x="673" y="954"/>
                    <a:pt x="1782" y="1516"/>
                    <a:pt x="2898" y="1804"/>
                  </a:cubicBezTo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5400000">
              <a:off x="983038" y="4410051"/>
              <a:ext cx="45161" cy="2854"/>
            </a:xfrm>
            <a:custGeom>
              <a:avLst/>
              <a:gdLst/>
              <a:ahLst/>
              <a:cxnLst/>
              <a:rect l="l" t="t" r="r" b="b"/>
              <a:pathLst>
                <a:path w="364" h="23" fill="none" extrusionOk="0">
                  <a:moveTo>
                    <a:pt x="363" y="22"/>
                  </a:moveTo>
                  <a:cubicBezTo>
                    <a:pt x="245" y="8"/>
                    <a:pt x="119" y="0"/>
                    <a:pt x="1" y="0"/>
                  </a:cubicBezTo>
                </a:path>
              </a:pathLst>
            </a:custGeom>
            <a:noFill/>
            <a:ln w="2775" cap="flat" cmpd="sng">
              <a:solidFill>
                <a:schemeClr val="accent3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5400000">
              <a:off x="691668" y="4632833"/>
              <a:ext cx="375304" cy="198260"/>
            </a:xfrm>
            <a:custGeom>
              <a:avLst/>
              <a:gdLst/>
              <a:ahLst/>
              <a:cxnLst/>
              <a:rect l="l" t="t" r="r" b="b"/>
              <a:pathLst>
                <a:path w="3025" h="1598" fill="none" extrusionOk="0">
                  <a:moveTo>
                    <a:pt x="3024" y="1597"/>
                  </a:moveTo>
                  <a:cubicBezTo>
                    <a:pt x="2285" y="688"/>
                    <a:pt x="1139" y="207"/>
                    <a:pt x="1" y="0"/>
                  </a:cubicBezTo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>
            <a:spLocks noGrp="1"/>
          </p:cNvSpPr>
          <p:nvPr>
            <p:ph type="title"/>
          </p:nvPr>
        </p:nvSpPr>
        <p:spPr>
          <a:xfrm>
            <a:off x="2055728" y="2968875"/>
            <a:ext cx="63750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subTitle" idx="1"/>
          </p:nvPr>
        </p:nvSpPr>
        <p:spPr>
          <a:xfrm>
            <a:off x="2055675" y="1212550"/>
            <a:ext cx="6375000" cy="16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03" name="Google Shape;203;p15"/>
          <p:cNvSpPr/>
          <p:nvPr/>
        </p:nvSpPr>
        <p:spPr>
          <a:xfrm flipH="1">
            <a:off x="-357" y="2156725"/>
            <a:ext cx="2587557" cy="3042050"/>
          </a:xfrm>
          <a:custGeom>
            <a:avLst/>
            <a:gdLst/>
            <a:ahLst/>
            <a:cxnLst/>
            <a:rect l="l" t="t" r="r" b="b"/>
            <a:pathLst>
              <a:path w="96994" h="121682" extrusionOk="0">
                <a:moveTo>
                  <a:pt x="92544" y="1"/>
                </a:moveTo>
                <a:cubicBezTo>
                  <a:pt x="82084" y="1"/>
                  <a:pt x="71569" y="2660"/>
                  <a:pt x="62919" y="8489"/>
                </a:cubicBezTo>
                <a:cubicBezTo>
                  <a:pt x="52585" y="15449"/>
                  <a:pt x="45229" y="27182"/>
                  <a:pt x="44834" y="39614"/>
                </a:cubicBezTo>
                <a:cubicBezTo>
                  <a:pt x="44469" y="49614"/>
                  <a:pt x="48390" y="59249"/>
                  <a:pt x="49150" y="69250"/>
                </a:cubicBezTo>
                <a:cubicBezTo>
                  <a:pt x="49454" y="73171"/>
                  <a:pt x="49181" y="77213"/>
                  <a:pt x="47418" y="80678"/>
                </a:cubicBezTo>
                <a:cubicBezTo>
                  <a:pt x="44864" y="85572"/>
                  <a:pt x="39728" y="88429"/>
                  <a:pt x="34895" y="91043"/>
                </a:cubicBezTo>
                <a:cubicBezTo>
                  <a:pt x="27752" y="94903"/>
                  <a:pt x="20578" y="98733"/>
                  <a:pt x="13435" y="102563"/>
                </a:cubicBezTo>
                <a:cubicBezTo>
                  <a:pt x="8359" y="105299"/>
                  <a:pt x="2888" y="108490"/>
                  <a:pt x="912" y="113931"/>
                </a:cubicBezTo>
                <a:cubicBezTo>
                  <a:pt x="0" y="116424"/>
                  <a:pt x="0" y="119068"/>
                  <a:pt x="487" y="121682"/>
                </a:cubicBezTo>
                <a:lnTo>
                  <a:pt x="96993" y="121682"/>
                </a:lnTo>
                <a:lnTo>
                  <a:pt x="96993" y="160"/>
                </a:lnTo>
                <a:cubicBezTo>
                  <a:pt x="95515" y="55"/>
                  <a:pt x="94030" y="1"/>
                  <a:pt x="925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204;p15"/>
          <p:cNvGrpSpPr/>
          <p:nvPr/>
        </p:nvGrpSpPr>
        <p:grpSpPr>
          <a:xfrm rot="-148552">
            <a:off x="-575478" y="3612978"/>
            <a:ext cx="10438100" cy="1619354"/>
            <a:chOff x="-295975" y="3281013"/>
            <a:chExt cx="10437750" cy="1619300"/>
          </a:xfrm>
        </p:grpSpPr>
        <p:sp>
          <p:nvSpPr>
            <p:cNvPr id="205" name="Google Shape;205;p15"/>
            <p:cNvSpPr/>
            <p:nvPr/>
          </p:nvSpPr>
          <p:spPr>
            <a:xfrm>
              <a:off x="-295975" y="32810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6" name="Google Shape;206;p15"/>
            <p:cNvSpPr/>
            <p:nvPr/>
          </p:nvSpPr>
          <p:spPr>
            <a:xfrm>
              <a:off x="-143575" y="34334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7" name="Google Shape;207;p15"/>
            <p:cNvSpPr/>
            <p:nvPr/>
          </p:nvSpPr>
          <p:spPr>
            <a:xfrm>
              <a:off x="8825" y="35858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8" name="Google Shape;208;p15"/>
            <p:cNvSpPr/>
            <p:nvPr/>
          </p:nvSpPr>
          <p:spPr>
            <a:xfrm>
              <a:off x="161225" y="37382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9" name="Google Shape;209;p15"/>
            <p:cNvSpPr/>
            <p:nvPr/>
          </p:nvSpPr>
          <p:spPr>
            <a:xfrm>
              <a:off x="313625" y="38906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subTitle" idx="1"/>
          </p:nvPr>
        </p:nvSpPr>
        <p:spPr>
          <a:xfrm>
            <a:off x="4820164" y="2176200"/>
            <a:ext cx="2923500" cy="12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subTitle" idx="2"/>
          </p:nvPr>
        </p:nvSpPr>
        <p:spPr>
          <a:xfrm>
            <a:off x="1400348" y="2176200"/>
            <a:ext cx="2923500" cy="12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5" name="Google Shape;225;p17"/>
          <p:cNvSpPr txBox="1">
            <a:spLocks noGrp="1"/>
          </p:cNvSpPr>
          <p:nvPr>
            <p:ph type="subTitle" idx="3"/>
          </p:nvPr>
        </p:nvSpPr>
        <p:spPr>
          <a:xfrm>
            <a:off x="4820165" y="1746300"/>
            <a:ext cx="29235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subTitle" idx="4"/>
          </p:nvPr>
        </p:nvSpPr>
        <p:spPr>
          <a:xfrm>
            <a:off x="1400337" y="1746300"/>
            <a:ext cx="29235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grpSp>
        <p:nvGrpSpPr>
          <p:cNvPr id="227" name="Google Shape;227;p17"/>
          <p:cNvGrpSpPr/>
          <p:nvPr/>
        </p:nvGrpSpPr>
        <p:grpSpPr>
          <a:xfrm rot="-148552">
            <a:off x="-575478" y="3612978"/>
            <a:ext cx="10438100" cy="1619354"/>
            <a:chOff x="-295975" y="3281013"/>
            <a:chExt cx="10437750" cy="1619300"/>
          </a:xfrm>
        </p:grpSpPr>
        <p:sp>
          <p:nvSpPr>
            <p:cNvPr id="228" name="Google Shape;228;p17"/>
            <p:cNvSpPr/>
            <p:nvPr/>
          </p:nvSpPr>
          <p:spPr>
            <a:xfrm>
              <a:off x="-295975" y="32810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9" name="Google Shape;229;p17"/>
            <p:cNvSpPr/>
            <p:nvPr/>
          </p:nvSpPr>
          <p:spPr>
            <a:xfrm>
              <a:off x="-143575" y="34334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0" name="Google Shape;230;p17"/>
            <p:cNvSpPr/>
            <p:nvPr/>
          </p:nvSpPr>
          <p:spPr>
            <a:xfrm>
              <a:off x="8825" y="35858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1" name="Google Shape;231;p17"/>
            <p:cNvSpPr/>
            <p:nvPr/>
          </p:nvSpPr>
          <p:spPr>
            <a:xfrm>
              <a:off x="161225" y="37382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2" name="Google Shape;232;p17"/>
            <p:cNvSpPr/>
            <p:nvPr/>
          </p:nvSpPr>
          <p:spPr>
            <a:xfrm>
              <a:off x="313625" y="38906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33" name="Google Shape;233;p17"/>
          <p:cNvSpPr/>
          <p:nvPr/>
        </p:nvSpPr>
        <p:spPr>
          <a:xfrm>
            <a:off x="7579776" y="2968851"/>
            <a:ext cx="1564271" cy="2174457"/>
          </a:xfrm>
          <a:custGeom>
            <a:avLst/>
            <a:gdLst/>
            <a:ahLst/>
            <a:cxnLst/>
            <a:rect l="l" t="t" r="r" b="b"/>
            <a:pathLst>
              <a:path w="96994" h="121682" extrusionOk="0">
                <a:moveTo>
                  <a:pt x="92544" y="1"/>
                </a:moveTo>
                <a:cubicBezTo>
                  <a:pt x="82084" y="1"/>
                  <a:pt x="71569" y="2660"/>
                  <a:pt x="62919" y="8489"/>
                </a:cubicBezTo>
                <a:cubicBezTo>
                  <a:pt x="52585" y="15449"/>
                  <a:pt x="45229" y="27182"/>
                  <a:pt x="44834" y="39614"/>
                </a:cubicBezTo>
                <a:cubicBezTo>
                  <a:pt x="44469" y="49614"/>
                  <a:pt x="48390" y="59249"/>
                  <a:pt x="49150" y="69250"/>
                </a:cubicBezTo>
                <a:cubicBezTo>
                  <a:pt x="49454" y="73171"/>
                  <a:pt x="49181" y="77213"/>
                  <a:pt x="47418" y="80678"/>
                </a:cubicBezTo>
                <a:cubicBezTo>
                  <a:pt x="44864" y="85572"/>
                  <a:pt x="39728" y="88429"/>
                  <a:pt x="34895" y="91043"/>
                </a:cubicBezTo>
                <a:cubicBezTo>
                  <a:pt x="27752" y="94903"/>
                  <a:pt x="20578" y="98733"/>
                  <a:pt x="13435" y="102563"/>
                </a:cubicBezTo>
                <a:cubicBezTo>
                  <a:pt x="8359" y="105299"/>
                  <a:pt x="2888" y="108490"/>
                  <a:pt x="912" y="113931"/>
                </a:cubicBezTo>
                <a:cubicBezTo>
                  <a:pt x="0" y="116424"/>
                  <a:pt x="0" y="119068"/>
                  <a:pt x="487" y="121682"/>
                </a:cubicBezTo>
                <a:lnTo>
                  <a:pt x="96993" y="121682"/>
                </a:lnTo>
                <a:lnTo>
                  <a:pt x="96993" y="160"/>
                </a:lnTo>
                <a:cubicBezTo>
                  <a:pt x="95515" y="55"/>
                  <a:pt x="94030" y="1"/>
                  <a:pt x="925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subTitle" idx="1"/>
          </p:nvPr>
        </p:nvSpPr>
        <p:spPr>
          <a:xfrm>
            <a:off x="709900" y="2547650"/>
            <a:ext cx="23052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subTitle" idx="2"/>
          </p:nvPr>
        </p:nvSpPr>
        <p:spPr>
          <a:xfrm>
            <a:off x="3409239" y="2547650"/>
            <a:ext cx="23052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8"/>
          <p:cNvSpPr txBox="1">
            <a:spLocks noGrp="1"/>
          </p:cNvSpPr>
          <p:nvPr>
            <p:ph type="subTitle" idx="3"/>
          </p:nvPr>
        </p:nvSpPr>
        <p:spPr>
          <a:xfrm>
            <a:off x="6108586" y="2547650"/>
            <a:ext cx="23052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subTitle" idx="4"/>
          </p:nvPr>
        </p:nvSpPr>
        <p:spPr>
          <a:xfrm>
            <a:off x="720000" y="2116850"/>
            <a:ext cx="2305200" cy="4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subTitle" idx="5"/>
          </p:nvPr>
        </p:nvSpPr>
        <p:spPr>
          <a:xfrm>
            <a:off x="3409250" y="2116850"/>
            <a:ext cx="2305200" cy="4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subTitle" idx="6"/>
          </p:nvPr>
        </p:nvSpPr>
        <p:spPr>
          <a:xfrm>
            <a:off x="6108575" y="2116850"/>
            <a:ext cx="2305200" cy="4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2" name="Google Shape;242;p18"/>
          <p:cNvSpPr/>
          <p:nvPr/>
        </p:nvSpPr>
        <p:spPr>
          <a:xfrm rot="10800000">
            <a:off x="-35652" y="4020690"/>
            <a:ext cx="9215302" cy="1113522"/>
          </a:xfrm>
          <a:custGeom>
            <a:avLst/>
            <a:gdLst/>
            <a:ahLst/>
            <a:cxnLst/>
            <a:rect l="l" t="t" r="r" b="b"/>
            <a:pathLst>
              <a:path w="199974" h="54252" extrusionOk="0">
                <a:moveTo>
                  <a:pt x="973" y="1"/>
                </a:moveTo>
                <a:cubicBezTo>
                  <a:pt x="0" y="16688"/>
                  <a:pt x="8116" y="33800"/>
                  <a:pt x="21672" y="43801"/>
                </a:cubicBezTo>
                <a:cubicBezTo>
                  <a:pt x="31145" y="50778"/>
                  <a:pt x="42864" y="54251"/>
                  <a:pt x="54625" y="54251"/>
                </a:cubicBezTo>
                <a:cubicBezTo>
                  <a:pt x="62639" y="54251"/>
                  <a:pt x="70672" y="52639"/>
                  <a:pt x="78026" y="49424"/>
                </a:cubicBezTo>
                <a:cubicBezTo>
                  <a:pt x="87600" y="45260"/>
                  <a:pt x="96111" y="38573"/>
                  <a:pt x="106203" y="35867"/>
                </a:cubicBezTo>
                <a:cubicBezTo>
                  <a:pt x="110101" y="34831"/>
                  <a:pt x="114069" y="34428"/>
                  <a:pt x="118071" y="34428"/>
                </a:cubicBezTo>
                <a:cubicBezTo>
                  <a:pt x="126861" y="34428"/>
                  <a:pt x="135820" y="36371"/>
                  <a:pt x="144592" y="37813"/>
                </a:cubicBezTo>
                <a:cubicBezTo>
                  <a:pt x="149490" y="38609"/>
                  <a:pt x="154599" y="39198"/>
                  <a:pt x="159638" y="39198"/>
                </a:cubicBezTo>
                <a:cubicBezTo>
                  <a:pt x="167670" y="39198"/>
                  <a:pt x="175521" y="37701"/>
                  <a:pt x="182040" y="33162"/>
                </a:cubicBezTo>
                <a:cubicBezTo>
                  <a:pt x="192587" y="25806"/>
                  <a:pt x="196782" y="12584"/>
                  <a:pt x="1999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18"/>
          <p:cNvGrpSpPr/>
          <p:nvPr/>
        </p:nvGrpSpPr>
        <p:grpSpPr>
          <a:xfrm>
            <a:off x="-716319" y="3961148"/>
            <a:ext cx="10791590" cy="1232611"/>
            <a:chOff x="-295975" y="3281013"/>
            <a:chExt cx="10437750" cy="1619300"/>
          </a:xfrm>
        </p:grpSpPr>
        <p:sp>
          <p:nvSpPr>
            <p:cNvPr id="244" name="Google Shape;244;p18"/>
            <p:cNvSpPr/>
            <p:nvPr/>
          </p:nvSpPr>
          <p:spPr>
            <a:xfrm>
              <a:off x="-295975" y="32810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" name="Google Shape;245;p18"/>
            <p:cNvSpPr/>
            <p:nvPr/>
          </p:nvSpPr>
          <p:spPr>
            <a:xfrm>
              <a:off x="-143575" y="34334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" name="Google Shape;246;p18"/>
            <p:cNvSpPr/>
            <p:nvPr/>
          </p:nvSpPr>
          <p:spPr>
            <a:xfrm>
              <a:off x="8825" y="35858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7" name="Google Shape;247;p18"/>
            <p:cNvSpPr/>
            <p:nvPr/>
          </p:nvSpPr>
          <p:spPr>
            <a:xfrm>
              <a:off x="161225" y="37382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8" name="Google Shape;248;p18"/>
            <p:cNvSpPr/>
            <p:nvPr/>
          </p:nvSpPr>
          <p:spPr>
            <a:xfrm>
              <a:off x="313625" y="38906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49" name="Google Shape;249;p18"/>
          <p:cNvGrpSpPr/>
          <p:nvPr/>
        </p:nvGrpSpPr>
        <p:grpSpPr>
          <a:xfrm>
            <a:off x="965813" y="4185973"/>
            <a:ext cx="1600673" cy="1756890"/>
            <a:chOff x="-626354" y="3322650"/>
            <a:chExt cx="1985700" cy="2179494"/>
          </a:xfrm>
        </p:grpSpPr>
        <p:sp>
          <p:nvSpPr>
            <p:cNvPr id="250" name="Google Shape;250;p18"/>
            <p:cNvSpPr/>
            <p:nvPr/>
          </p:nvSpPr>
          <p:spPr>
            <a:xfrm rot="5400000">
              <a:off x="-723251" y="3419546"/>
              <a:ext cx="2179494" cy="1985700"/>
            </a:xfrm>
            <a:custGeom>
              <a:avLst/>
              <a:gdLst/>
              <a:ahLst/>
              <a:cxnLst/>
              <a:rect l="l" t="t" r="r" b="b"/>
              <a:pathLst>
                <a:path w="17567" h="16005" extrusionOk="0">
                  <a:moveTo>
                    <a:pt x="8780" y="1"/>
                  </a:moveTo>
                  <a:cubicBezTo>
                    <a:pt x="6732" y="1"/>
                    <a:pt x="4684" y="781"/>
                    <a:pt x="3121" y="2340"/>
                  </a:cubicBezTo>
                  <a:cubicBezTo>
                    <a:pt x="1" y="5468"/>
                    <a:pt x="1" y="10532"/>
                    <a:pt x="3121" y="13659"/>
                  </a:cubicBezTo>
                  <a:cubicBezTo>
                    <a:pt x="4684" y="15222"/>
                    <a:pt x="6732" y="16004"/>
                    <a:pt x="8780" y="16004"/>
                  </a:cubicBezTo>
                  <a:cubicBezTo>
                    <a:pt x="10828" y="16004"/>
                    <a:pt x="12876" y="15222"/>
                    <a:pt x="14439" y="13659"/>
                  </a:cubicBezTo>
                  <a:cubicBezTo>
                    <a:pt x="17566" y="10532"/>
                    <a:pt x="17566" y="5468"/>
                    <a:pt x="14439" y="2340"/>
                  </a:cubicBezTo>
                  <a:cubicBezTo>
                    <a:pt x="12876" y="781"/>
                    <a:pt x="10828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8"/>
            <p:cNvSpPr/>
            <p:nvPr/>
          </p:nvSpPr>
          <p:spPr>
            <a:xfrm rot="5400000">
              <a:off x="40565" y="4127549"/>
              <a:ext cx="651354" cy="571579"/>
            </a:xfrm>
            <a:custGeom>
              <a:avLst/>
              <a:gdLst/>
              <a:ahLst/>
              <a:cxnLst/>
              <a:rect l="l" t="t" r="r" b="b"/>
              <a:pathLst>
                <a:path w="5250" h="4607" extrusionOk="0">
                  <a:moveTo>
                    <a:pt x="2627" y="1"/>
                  </a:moveTo>
                  <a:cubicBezTo>
                    <a:pt x="2302" y="1"/>
                    <a:pt x="1971" y="70"/>
                    <a:pt x="1657" y="218"/>
                  </a:cubicBezTo>
                  <a:cubicBezTo>
                    <a:pt x="503" y="750"/>
                    <a:pt x="1" y="2118"/>
                    <a:pt x="533" y="3271"/>
                  </a:cubicBezTo>
                  <a:cubicBezTo>
                    <a:pt x="926" y="4112"/>
                    <a:pt x="1760" y="4607"/>
                    <a:pt x="2630" y="4607"/>
                  </a:cubicBezTo>
                  <a:cubicBezTo>
                    <a:pt x="2953" y="4607"/>
                    <a:pt x="3281" y="4539"/>
                    <a:pt x="3594" y="4395"/>
                  </a:cubicBezTo>
                  <a:cubicBezTo>
                    <a:pt x="4747" y="3855"/>
                    <a:pt x="5249" y="2487"/>
                    <a:pt x="4710" y="1334"/>
                  </a:cubicBezTo>
                  <a:cubicBezTo>
                    <a:pt x="4323" y="495"/>
                    <a:pt x="3494" y="1"/>
                    <a:pt x="2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 rot="5400000">
              <a:off x="97140" y="4142190"/>
              <a:ext cx="539445" cy="538577"/>
            </a:xfrm>
            <a:custGeom>
              <a:avLst/>
              <a:gdLst/>
              <a:ahLst/>
              <a:cxnLst/>
              <a:rect l="l" t="t" r="r" b="b"/>
              <a:pathLst>
                <a:path w="4348" h="4341" fill="none" extrusionOk="0">
                  <a:moveTo>
                    <a:pt x="3631" y="873"/>
                  </a:moveTo>
                  <a:cubicBezTo>
                    <a:pt x="4348" y="1672"/>
                    <a:pt x="4274" y="2906"/>
                    <a:pt x="3475" y="3623"/>
                  </a:cubicBezTo>
                  <a:cubicBezTo>
                    <a:pt x="2670" y="4340"/>
                    <a:pt x="1435" y="4274"/>
                    <a:pt x="718" y="3468"/>
                  </a:cubicBezTo>
                  <a:cubicBezTo>
                    <a:pt x="1" y="2662"/>
                    <a:pt x="75" y="1435"/>
                    <a:pt x="873" y="718"/>
                  </a:cubicBezTo>
                  <a:cubicBezTo>
                    <a:pt x="1679" y="1"/>
                    <a:pt x="2914" y="67"/>
                    <a:pt x="3631" y="873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 rot="5400000">
              <a:off x="315377" y="4364959"/>
              <a:ext cx="103844" cy="96773"/>
            </a:xfrm>
            <a:custGeom>
              <a:avLst/>
              <a:gdLst/>
              <a:ahLst/>
              <a:cxnLst/>
              <a:rect l="l" t="t" r="r" b="b"/>
              <a:pathLst>
                <a:path w="837" h="780" extrusionOk="0">
                  <a:moveTo>
                    <a:pt x="423" y="0"/>
                  </a:moveTo>
                  <a:cubicBezTo>
                    <a:pt x="245" y="0"/>
                    <a:pt x="84" y="125"/>
                    <a:pt x="45" y="305"/>
                  </a:cubicBezTo>
                  <a:cubicBezTo>
                    <a:pt x="1" y="519"/>
                    <a:pt x="126" y="726"/>
                    <a:pt x="341" y="770"/>
                  </a:cubicBezTo>
                  <a:cubicBezTo>
                    <a:pt x="370" y="776"/>
                    <a:pt x="398" y="779"/>
                    <a:pt x="426" y="779"/>
                  </a:cubicBezTo>
                  <a:cubicBezTo>
                    <a:pt x="606" y="779"/>
                    <a:pt x="761" y="660"/>
                    <a:pt x="799" y="475"/>
                  </a:cubicBezTo>
                  <a:cubicBezTo>
                    <a:pt x="836" y="260"/>
                    <a:pt x="710" y="61"/>
                    <a:pt x="503" y="9"/>
                  </a:cubicBezTo>
                  <a:cubicBezTo>
                    <a:pt x="476" y="3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 rot="5400000">
              <a:off x="-595399" y="3450627"/>
              <a:ext cx="1923543" cy="1922674"/>
            </a:xfrm>
            <a:custGeom>
              <a:avLst/>
              <a:gdLst/>
              <a:ahLst/>
              <a:cxnLst/>
              <a:rect l="l" t="t" r="r" b="b"/>
              <a:pathLst>
                <a:path w="15504" h="15497" fill="none" extrusionOk="0">
                  <a:moveTo>
                    <a:pt x="12746" y="2751"/>
                  </a:moveTo>
                  <a:cubicBezTo>
                    <a:pt x="15503" y="5508"/>
                    <a:pt x="15503" y="9981"/>
                    <a:pt x="12746" y="12739"/>
                  </a:cubicBezTo>
                  <a:cubicBezTo>
                    <a:pt x="9988" y="15496"/>
                    <a:pt x="5516" y="15496"/>
                    <a:pt x="2758" y="12739"/>
                  </a:cubicBezTo>
                  <a:cubicBezTo>
                    <a:pt x="1" y="9981"/>
                    <a:pt x="1" y="5508"/>
                    <a:pt x="2758" y="2751"/>
                  </a:cubicBezTo>
                  <a:cubicBezTo>
                    <a:pt x="5516" y="1"/>
                    <a:pt x="9988" y="1"/>
                    <a:pt x="12746" y="2751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 rot="5400000">
              <a:off x="-556380" y="3488779"/>
              <a:ext cx="1847365" cy="1847365"/>
            </a:xfrm>
            <a:custGeom>
              <a:avLst/>
              <a:gdLst/>
              <a:ahLst/>
              <a:cxnLst/>
              <a:rect l="l" t="t" r="r" b="b"/>
              <a:pathLst>
                <a:path w="14890" h="14890" fill="none" extrusionOk="0">
                  <a:moveTo>
                    <a:pt x="13315" y="4591"/>
                  </a:moveTo>
                  <a:cubicBezTo>
                    <a:pt x="14889" y="7837"/>
                    <a:pt x="13536" y="11740"/>
                    <a:pt x="10298" y="13315"/>
                  </a:cubicBezTo>
                  <a:cubicBezTo>
                    <a:pt x="7053" y="14890"/>
                    <a:pt x="3149" y="13537"/>
                    <a:pt x="1575" y="10299"/>
                  </a:cubicBezTo>
                  <a:cubicBezTo>
                    <a:pt x="0" y="7053"/>
                    <a:pt x="1353" y="3150"/>
                    <a:pt x="4591" y="1575"/>
                  </a:cubicBezTo>
                  <a:cubicBezTo>
                    <a:pt x="7836" y="0"/>
                    <a:pt x="11740" y="1353"/>
                    <a:pt x="13315" y="4591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 rot="5400000">
              <a:off x="-452785" y="3593245"/>
              <a:ext cx="1638311" cy="1638311"/>
            </a:xfrm>
            <a:custGeom>
              <a:avLst/>
              <a:gdLst/>
              <a:ahLst/>
              <a:cxnLst/>
              <a:rect l="l" t="t" r="r" b="b"/>
              <a:pathLst>
                <a:path w="13205" h="13205" fill="none" extrusionOk="0">
                  <a:moveTo>
                    <a:pt x="10854" y="2344"/>
                  </a:moveTo>
                  <a:cubicBezTo>
                    <a:pt x="13204" y="4695"/>
                    <a:pt x="13204" y="8502"/>
                    <a:pt x="10854" y="10853"/>
                  </a:cubicBezTo>
                  <a:cubicBezTo>
                    <a:pt x="8503" y="13204"/>
                    <a:pt x="4695" y="13204"/>
                    <a:pt x="2344" y="10853"/>
                  </a:cubicBezTo>
                  <a:cubicBezTo>
                    <a:pt x="1" y="8502"/>
                    <a:pt x="1" y="4695"/>
                    <a:pt x="2344" y="2344"/>
                  </a:cubicBezTo>
                  <a:cubicBezTo>
                    <a:pt x="4695" y="1"/>
                    <a:pt x="8503" y="1"/>
                    <a:pt x="10854" y="2344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 rot="5400000">
              <a:off x="-363838" y="3979472"/>
              <a:ext cx="359672" cy="223942"/>
            </a:xfrm>
            <a:custGeom>
              <a:avLst/>
              <a:gdLst/>
              <a:ahLst/>
              <a:cxnLst/>
              <a:rect l="l" t="t" r="r" b="b"/>
              <a:pathLst>
                <a:path w="2899" h="1805" fill="none" extrusionOk="0">
                  <a:moveTo>
                    <a:pt x="0" y="0"/>
                  </a:moveTo>
                  <a:cubicBezTo>
                    <a:pt x="673" y="954"/>
                    <a:pt x="1782" y="1516"/>
                    <a:pt x="2898" y="1804"/>
                  </a:cubicBezTo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 rot="5400000">
              <a:off x="983038" y="4410051"/>
              <a:ext cx="45161" cy="2854"/>
            </a:xfrm>
            <a:custGeom>
              <a:avLst/>
              <a:gdLst/>
              <a:ahLst/>
              <a:cxnLst/>
              <a:rect l="l" t="t" r="r" b="b"/>
              <a:pathLst>
                <a:path w="364" h="23" fill="none" extrusionOk="0">
                  <a:moveTo>
                    <a:pt x="363" y="22"/>
                  </a:moveTo>
                  <a:cubicBezTo>
                    <a:pt x="245" y="8"/>
                    <a:pt x="119" y="0"/>
                    <a:pt x="1" y="0"/>
                  </a:cubicBezTo>
                </a:path>
              </a:pathLst>
            </a:custGeom>
            <a:noFill/>
            <a:ln w="2775" cap="flat" cmpd="sng">
              <a:solidFill>
                <a:schemeClr val="accent3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8"/>
            <p:cNvSpPr/>
            <p:nvPr/>
          </p:nvSpPr>
          <p:spPr>
            <a:xfrm rot="5400000">
              <a:off x="691668" y="4632833"/>
              <a:ext cx="375304" cy="198260"/>
            </a:xfrm>
            <a:custGeom>
              <a:avLst/>
              <a:gdLst/>
              <a:ahLst/>
              <a:cxnLst/>
              <a:rect l="l" t="t" r="r" b="b"/>
              <a:pathLst>
                <a:path w="3025" h="1598" fill="none" extrusionOk="0">
                  <a:moveTo>
                    <a:pt x="3024" y="1597"/>
                  </a:moveTo>
                  <a:cubicBezTo>
                    <a:pt x="2285" y="688"/>
                    <a:pt x="1139" y="207"/>
                    <a:pt x="1" y="0"/>
                  </a:cubicBezTo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20"/>
          <p:cNvSpPr txBox="1">
            <a:spLocks noGrp="1"/>
          </p:cNvSpPr>
          <p:nvPr>
            <p:ph type="subTitle" idx="1"/>
          </p:nvPr>
        </p:nvSpPr>
        <p:spPr>
          <a:xfrm>
            <a:off x="713225" y="2195936"/>
            <a:ext cx="22059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20"/>
          <p:cNvSpPr txBox="1">
            <a:spLocks noGrp="1"/>
          </p:cNvSpPr>
          <p:nvPr>
            <p:ph type="subTitle" idx="2"/>
          </p:nvPr>
        </p:nvSpPr>
        <p:spPr>
          <a:xfrm>
            <a:off x="3465648" y="2195936"/>
            <a:ext cx="22059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3"/>
          </p:nvPr>
        </p:nvSpPr>
        <p:spPr>
          <a:xfrm>
            <a:off x="713225" y="3882800"/>
            <a:ext cx="22059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4"/>
          </p:nvPr>
        </p:nvSpPr>
        <p:spPr>
          <a:xfrm>
            <a:off x="3465648" y="3882800"/>
            <a:ext cx="22059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subTitle" idx="5"/>
          </p:nvPr>
        </p:nvSpPr>
        <p:spPr>
          <a:xfrm>
            <a:off x="6218077" y="2195936"/>
            <a:ext cx="22059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subTitle" idx="6"/>
          </p:nvPr>
        </p:nvSpPr>
        <p:spPr>
          <a:xfrm>
            <a:off x="6218077" y="3882800"/>
            <a:ext cx="22059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7"/>
          </p:nvPr>
        </p:nvSpPr>
        <p:spPr>
          <a:xfrm>
            <a:off x="713225" y="1844700"/>
            <a:ext cx="22059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subTitle" idx="8"/>
          </p:nvPr>
        </p:nvSpPr>
        <p:spPr>
          <a:xfrm>
            <a:off x="3465647" y="1844700"/>
            <a:ext cx="22059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9"/>
          </p:nvPr>
        </p:nvSpPr>
        <p:spPr>
          <a:xfrm>
            <a:off x="713225" y="3533300"/>
            <a:ext cx="22059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13"/>
          </p:nvPr>
        </p:nvSpPr>
        <p:spPr>
          <a:xfrm>
            <a:off x="3465647" y="3533300"/>
            <a:ext cx="22059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subTitle" idx="14"/>
          </p:nvPr>
        </p:nvSpPr>
        <p:spPr>
          <a:xfrm>
            <a:off x="6218076" y="1844700"/>
            <a:ext cx="22059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15"/>
          </p:nvPr>
        </p:nvSpPr>
        <p:spPr>
          <a:xfrm>
            <a:off x="6218076" y="3533300"/>
            <a:ext cx="22059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grpSp>
        <p:nvGrpSpPr>
          <p:cNvPr id="290" name="Google Shape;290;p20"/>
          <p:cNvGrpSpPr/>
          <p:nvPr/>
        </p:nvGrpSpPr>
        <p:grpSpPr>
          <a:xfrm rot="7678740">
            <a:off x="-1476450" y="305292"/>
            <a:ext cx="3731568" cy="1232555"/>
            <a:chOff x="-295975" y="3281013"/>
            <a:chExt cx="10437750" cy="1619300"/>
          </a:xfrm>
        </p:grpSpPr>
        <p:sp>
          <p:nvSpPr>
            <p:cNvPr id="291" name="Google Shape;291;p20"/>
            <p:cNvSpPr/>
            <p:nvPr/>
          </p:nvSpPr>
          <p:spPr>
            <a:xfrm>
              <a:off x="-295975" y="32810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2" name="Google Shape;292;p20"/>
            <p:cNvSpPr/>
            <p:nvPr/>
          </p:nvSpPr>
          <p:spPr>
            <a:xfrm>
              <a:off x="-143575" y="34334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3" name="Google Shape;293;p20"/>
            <p:cNvSpPr/>
            <p:nvPr/>
          </p:nvSpPr>
          <p:spPr>
            <a:xfrm>
              <a:off x="8825" y="35858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4" name="Google Shape;294;p20"/>
            <p:cNvSpPr/>
            <p:nvPr/>
          </p:nvSpPr>
          <p:spPr>
            <a:xfrm>
              <a:off x="161225" y="37382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5" name="Google Shape;295;p20"/>
            <p:cNvSpPr/>
            <p:nvPr/>
          </p:nvSpPr>
          <p:spPr>
            <a:xfrm>
              <a:off x="313625" y="38906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6" name="Google Shape;296;p20"/>
          <p:cNvGrpSpPr/>
          <p:nvPr/>
        </p:nvGrpSpPr>
        <p:grpSpPr>
          <a:xfrm rot="-7678740" flipH="1">
            <a:off x="6921325" y="353642"/>
            <a:ext cx="3731568" cy="1232555"/>
            <a:chOff x="-295975" y="3281013"/>
            <a:chExt cx="10437750" cy="1619300"/>
          </a:xfrm>
        </p:grpSpPr>
        <p:sp>
          <p:nvSpPr>
            <p:cNvPr id="297" name="Google Shape;297;p20"/>
            <p:cNvSpPr/>
            <p:nvPr/>
          </p:nvSpPr>
          <p:spPr>
            <a:xfrm>
              <a:off x="-295975" y="32810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8" name="Google Shape;298;p20"/>
            <p:cNvSpPr/>
            <p:nvPr/>
          </p:nvSpPr>
          <p:spPr>
            <a:xfrm>
              <a:off x="-143575" y="34334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9" name="Google Shape;299;p20"/>
            <p:cNvSpPr/>
            <p:nvPr/>
          </p:nvSpPr>
          <p:spPr>
            <a:xfrm>
              <a:off x="8825" y="35858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0" name="Google Shape;300;p20"/>
            <p:cNvSpPr/>
            <p:nvPr/>
          </p:nvSpPr>
          <p:spPr>
            <a:xfrm>
              <a:off x="161225" y="37382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20"/>
            <p:cNvSpPr/>
            <p:nvPr/>
          </p:nvSpPr>
          <p:spPr>
            <a:xfrm>
              <a:off x="313625" y="38906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/>
          <p:nvPr/>
        </p:nvSpPr>
        <p:spPr>
          <a:xfrm rot="10800000">
            <a:off x="-117452" y="3884175"/>
            <a:ext cx="9215302" cy="1259325"/>
          </a:xfrm>
          <a:custGeom>
            <a:avLst/>
            <a:gdLst/>
            <a:ahLst/>
            <a:cxnLst/>
            <a:rect l="l" t="t" r="r" b="b"/>
            <a:pathLst>
              <a:path w="199974" h="54252" extrusionOk="0">
                <a:moveTo>
                  <a:pt x="973" y="1"/>
                </a:moveTo>
                <a:cubicBezTo>
                  <a:pt x="0" y="16688"/>
                  <a:pt x="8116" y="33800"/>
                  <a:pt x="21672" y="43801"/>
                </a:cubicBezTo>
                <a:cubicBezTo>
                  <a:pt x="31145" y="50778"/>
                  <a:pt x="42864" y="54251"/>
                  <a:pt x="54625" y="54251"/>
                </a:cubicBezTo>
                <a:cubicBezTo>
                  <a:pt x="62639" y="54251"/>
                  <a:pt x="70672" y="52639"/>
                  <a:pt x="78026" y="49424"/>
                </a:cubicBezTo>
                <a:cubicBezTo>
                  <a:pt x="87600" y="45260"/>
                  <a:pt x="96111" y="38573"/>
                  <a:pt x="106203" y="35867"/>
                </a:cubicBezTo>
                <a:cubicBezTo>
                  <a:pt x="110101" y="34831"/>
                  <a:pt x="114069" y="34428"/>
                  <a:pt x="118071" y="34428"/>
                </a:cubicBezTo>
                <a:cubicBezTo>
                  <a:pt x="126861" y="34428"/>
                  <a:pt x="135820" y="36371"/>
                  <a:pt x="144592" y="37813"/>
                </a:cubicBezTo>
                <a:cubicBezTo>
                  <a:pt x="149490" y="38609"/>
                  <a:pt x="154599" y="39198"/>
                  <a:pt x="159638" y="39198"/>
                </a:cubicBezTo>
                <a:cubicBezTo>
                  <a:pt x="167670" y="39198"/>
                  <a:pt x="175521" y="37701"/>
                  <a:pt x="182040" y="33162"/>
                </a:cubicBezTo>
                <a:cubicBezTo>
                  <a:pt x="192587" y="25806"/>
                  <a:pt x="196782" y="12584"/>
                  <a:pt x="1999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1" name="Google Shape;321;p24"/>
          <p:cNvGrpSpPr/>
          <p:nvPr/>
        </p:nvGrpSpPr>
        <p:grpSpPr>
          <a:xfrm>
            <a:off x="-614019" y="3730123"/>
            <a:ext cx="10791590" cy="1232611"/>
            <a:chOff x="-295975" y="3281013"/>
            <a:chExt cx="10437750" cy="1619300"/>
          </a:xfrm>
        </p:grpSpPr>
        <p:sp>
          <p:nvSpPr>
            <p:cNvPr id="322" name="Google Shape;322;p24"/>
            <p:cNvSpPr/>
            <p:nvPr/>
          </p:nvSpPr>
          <p:spPr>
            <a:xfrm>
              <a:off x="-295975" y="32810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3" name="Google Shape;323;p24"/>
            <p:cNvSpPr/>
            <p:nvPr/>
          </p:nvSpPr>
          <p:spPr>
            <a:xfrm>
              <a:off x="-143575" y="34334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4" name="Google Shape;324;p24"/>
            <p:cNvSpPr/>
            <p:nvPr/>
          </p:nvSpPr>
          <p:spPr>
            <a:xfrm>
              <a:off x="8825" y="35858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5" name="Google Shape;325;p24"/>
            <p:cNvSpPr/>
            <p:nvPr/>
          </p:nvSpPr>
          <p:spPr>
            <a:xfrm>
              <a:off x="161225" y="37382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6" name="Google Shape;326;p24"/>
            <p:cNvSpPr/>
            <p:nvPr/>
          </p:nvSpPr>
          <p:spPr>
            <a:xfrm>
              <a:off x="313625" y="38906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25"/>
          <p:cNvGrpSpPr/>
          <p:nvPr/>
        </p:nvGrpSpPr>
        <p:grpSpPr>
          <a:xfrm rot="-148552">
            <a:off x="-575478" y="3612978"/>
            <a:ext cx="10438100" cy="1619354"/>
            <a:chOff x="-295975" y="3281013"/>
            <a:chExt cx="10437750" cy="1619300"/>
          </a:xfrm>
        </p:grpSpPr>
        <p:sp>
          <p:nvSpPr>
            <p:cNvPr id="329" name="Google Shape;329;p25"/>
            <p:cNvSpPr/>
            <p:nvPr/>
          </p:nvSpPr>
          <p:spPr>
            <a:xfrm>
              <a:off x="-295975" y="32810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0" name="Google Shape;330;p25"/>
            <p:cNvSpPr/>
            <p:nvPr/>
          </p:nvSpPr>
          <p:spPr>
            <a:xfrm>
              <a:off x="-143575" y="34334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1" name="Google Shape;331;p25"/>
            <p:cNvSpPr/>
            <p:nvPr/>
          </p:nvSpPr>
          <p:spPr>
            <a:xfrm>
              <a:off x="8825" y="35858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2" name="Google Shape;332;p25"/>
            <p:cNvSpPr/>
            <p:nvPr/>
          </p:nvSpPr>
          <p:spPr>
            <a:xfrm>
              <a:off x="161225" y="37382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3" name="Google Shape;333;p25"/>
            <p:cNvSpPr/>
            <p:nvPr/>
          </p:nvSpPr>
          <p:spPr>
            <a:xfrm>
              <a:off x="313625" y="38906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>
            <a:spLocks noGrp="1"/>
          </p:cNvSpPr>
          <p:nvPr>
            <p:ph type="title"/>
          </p:nvPr>
        </p:nvSpPr>
        <p:spPr>
          <a:xfrm>
            <a:off x="2971263" y="1769006"/>
            <a:ext cx="4894500" cy="17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3"/>
          <p:cNvSpPr txBox="1">
            <a:spLocks noGrp="1"/>
          </p:cNvSpPr>
          <p:nvPr>
            <p:ph type="title" idx="2" hasCustomPrompt="1"/>
          </p:nvPr>
        </p:nvSpPr>
        <p:spPr>
          <a:xfrm>
            <a:off x="2971275" y="728650"/>
            <a:ext cx="1269900" cy="112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" name="Google Shape;55;p3"/>
          <p:cNvSpPr txBox="1">
            <a:spLocks noGrp="1"/>
          </p:cNvSpPr>
          <p:nvPr>
            <p:ph type="subTitle" idx="1"/>
          </p:nvPr>
        </p:nvSpPr>
        <p:spPr>
          <a:xfrm>
            <a:off x="2971263" y="3625125"/>
            <a:ext cx="48945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"/>
          <p:cNvSpPr/>
          <p:nvPr/>
        </p:nvSpPr>
        <p:spPr>
          <a:xfrm rot="5400000" flipH="1">
            <a:off x="-767732" y="2165695"/>
            <a:ext cx="3745578" cy="2210033"/>
          </a:xfrm>
          <a:custGeom>
            <a:avLst/>
            <a:gdLst/>
            <a:ahLst/>
            <a:cxnLst/>
            <a:rect l="l" t="t" r="r" b="b"/>
            <a:pathLst>
              <a:path w="176387" h="104075" extrusionOk="0">
                <a:moveTo>
                  <a:pt x="1" y="0"/>
                </a:moveTo>
                <a:lnTo>
                  <a:pt x="1" y="104075"/>
                </a:lnTo>
                <a:lnTo>
                  <a:pt x="176387" y="104075"/>
                </a:lnTo>
                <a:cubicBezTo>
                  <a:pt x="173195" y="92160"/>
                  <a:pt x="165444" y="81491"/>
                  <a:pt x="154988" y="74925"/>
                </a:cubicBezTo>
                <a:cubicBezTo>
                  <a:pt x="144329" y="68196"/>
                  <a:pt x="131860" y="65955"/>
                  <a:pt x="119113" y="65955"/>
                </a:cubicBezTo>
                <a:cubicBezTo>
                  <a:pt x="110960" y="65955"/>
                  <a:pt x="102693" y="66872"/>
                  <a:pt x="94714" y="68117"/>
                </a:cubicBezTo>
                <a:cubicBezTo>
                  <a:pt x="88308" y="69129"/>
                  <a:pt x="81597" y="70265"/>
                  <a:pt x="75096" y="70265"/>
                </a:cubicBezTo>
                <a:cubicBezTo>
                  <a:pt x="69104" y="70265"/>
                  <a:pt x="63290" y="69300"/>
                  <a:pt x="58056" y="66384"/>
                </a:cubicBezTo>
                <a:cubicBezTo>
                  <a:pt x="48299" y="60943"/>
                  <a:pt x="43102" y="50031"/>
                  <a:pt x="39241" y="39545"/>
                </a:cubicBezTo>
                <a:cubicBezTo>
                  <a:pt x="35412" y="29058"/>
                  <a:pt x="32038" y="17903"/>
                  <a:pt x="24196" y="9940"/>
                </a:cubicBezTo>
                <a:cubicBezTo>
                  <a:pt x="17934" y="3556"/>
                  <a:pt x="8967" y="0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 rot="-2550854">
            <a:off x="4642333" y="3282377"/>
            <a:ext cx="6789902" cy="1619328"/>
            <a:chOff x="-295975" y="3281013"/>
            <a:chExt cx="10437750" cy="1619300"/>
          </a:xfrm>
        </p:grpSpPr>
        <p:sp>
          <p:nvSpPr>
            <p:cNvPr id="58" name="Google Shape;58;p3"/>
            <p:cNvSpPr/>
            <p:nvPr/>
          </p:nvSpPr>
          <p:spPr>
            <a:xfrm>
              <a:off x="-295975" y="32810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" name="Google Shape;59;p3"/>
            <p:cNvSpPr/>
            <p:nvPr/>
          </p:nvSpPr>
          <p:spPr>
            <a:xfrm>
              <a:off x="-143575" y="34334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" name="Google Shape;60;p3"/>
            <p:cNvSpPr/>
            <p:nvPr/>
          </p:nvSpPr>
          <p:spPr>
            <a:xfrm>
              <a:off x="8825" y="35858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" name="Google Shape;61;p3"/>
            <p:cNvSpPr/>
            <p:nvPr/>
          </p:nvSpPr>
          <p:spPr>
            <a:xfrm>
              <a:off x="161225" y="37382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" name="Google Shape;62;p3"/>
            <p:cNvSpPr/>
            <p:nvPr/>
          </p:nvSpPr>
          <p:spPr>
            <a:xfrm>
              <a:off x="313625" y="38906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0" name="Google Shape;80;p6"/>
          <p:cNvGrpSpPr/>
          <p:nvPr/>
        </p:nvGrpSpPr>
        <p:grpSpPr>
          <a:xfrm rot="147178" flipH="1">
            <a:off x="-647231" y="3798820"/>
            <a:ext cx="10437920" cy="1619326"/>
            <a:chOff x="-295975" y="3281013"/>
            <a:chExt cx="10437750" cy="1619300"/>
          </a:xfrm>
        </p:grpSpPr>
        <p:sp>
          <p:nvSpPr>
            <p:cNvPr id="81" name="Google Shape;81;p6"/>
            <p:cNvSpPr/>
            <p:nvPr/>
          </p:nvSpPr>
          <p:spPr>
            <a:xfrm>
              <a:off x="-295975" y="32810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6"/>
            <p:cNvSpPr/>
            <p:nvPr/>
          </p:nvSpPr>
          <p:spPr>
            <a:xfrm>
              <a:off x="-143575" y="34334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6"/>
            <p:cNvSpPr/>
            <p:nvPr/>
          </p:nvSpPr>
          <p:spPr>
            <a:xfrm>
              <a:off x="8825" y="35858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4" name="Google Shape;84;p6"/>
            <p:cNvSpPr/>
            <p:nvPr/>
          </p:nvSpPr>
          <p:spPr>
            <a:xfrm>
              <a:off x="161225" y="37382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5" name="Google Shape;85;p6"/>
            <p:cNvSpPr/>
            <p:nvPr/>
          </p:nvSpPr>
          <p:spPr>
            <a:xfrm>
              <a:off x="313625" y="38906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 txBox="1">
            <a:spLocks noGrp="1"/>
          </p:cNvSpPr>
          <p:nvPr>
            <p:ph type="subTitle" idx="1"/>
          </p:nvPr>
        </p:nvSpPr>
        <p:spPr>
          <a:xfrm>
            <a:off x="4842931" y="1348200"/>
            <a:ext cx="3254100" cy="24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subTitle" idx="2"/>
          </p:nvPr>
        </p:nvSpPr>
        <p:spPr>
          <a:xfrm>
            <a:off x="1006050" y="1348200"/>
            <a:ext cx="3254100" cy="24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"/>
          <p:cNvSpPr/>
          <p:nvPr/>
        </p:nvSpPr>
        <p:spPr>
          <a:xfrm flipH="1">
            <a:off x="5757094" y="3318300"/>
            <a:ext cx="3439106" cy="1825215"/>
          </a:xfrm>
          <a:custGeom>
            <a:avLst/>
            <a:gdLst/>
            <a:ahLst/>
            <a:cxnLst/>
            <a:rect l="l" t="t" r="r" b="b"/>
            <a:pathLst>
              <a:path w="176387" h="104075" extrusionOk="0">
                <a:moveTo>
                  <a:pt x="1" y="0"/>
                </a:moveTo>
                <a:lnTo>
                  <a:pt x="1" y="104075"/>
                </a:lnTo>
                <a:lnTo>
                  <a:pt x="176387" y="104075"/>
                </a:lnTo>
                <a:cubicBezTo>
                  <a:pt x="173195" y="92160"/>
                  <a:pt x="165444" y="81491"/>
                  <a:pt x="154988" y="74925"/>
                </a:cubicBezTo>
                <a:cubicBezTo>
                  <a:pt x="144329" y="68196"/>
                  <a:pt x="131860" y="65955"/>
                  <a:pt x="119113" y="65955"/>
                </a:cubicBezTo>
                <a:cubicBezTo>
                  <a:pt x="110960" y="65955"/>
                  <a:pt x="102693" y="66872"/>
                  <a:pt x="94714" y="68117"/>
                </a:cubicBezTo>
                <a:cubicBezTo>
                  <a:pt x="88308" y="69129"/>
                  <a:pt x="81597" y="70265"/>
                  <a:pt x="75096" y="70265"/>
                </a:cubicBezTo>
                <a:cubicBezTo>
                  <a:pt x="69104" y="70265"/>
                  <a:pt x="63290" y="69300"/>
                  <a:pt x="58056" y="66384"/>
                </a:cubicBezTo>
                <a:cubicBezTo>
                  <a:pt x="48299" y="60943"/>
                  <a:pt x="43102" y="50031"/>
                  <a:pt x="39241" y="39545"/>
                </a:cubicBezTo>
                <a:cubicBezTo>
                  <a:pt x="35412" y="29058"/>
                  <a:pt x="32038" y="17903"/>
                  <a:pt x="24196" y="9940"/>
                </a:cubicBezTo>
                <a:cubicBezTo>
                  <a:pt x="17934" y="3556"/>
                  <a:pt x="8967" y="0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" name="Google Shape;91;p7"/>
          <p:cNvGrpSpPr/>
          <p:nvPr/>
        </p:nvGrpSpPr>
        <p:grpSpPr>
          <a:xfrm rot="148552" flipH="1">
            <a:off x="-647053" y="3622853"/>
            <a:ext cx="10438100" cy="1619354"/>
            <a:chOff x="-295975" y="3281013"/>
            <a:chExt cx="10437750" cy="1619300"/>
          </a:xfrm>
        </p:grpSpPr>
        <p:sp>
          <p:nvSpPr>
            <p:cNvPr id="92" name="Google Shape;92;p7"/>
            <p:cNvSpPr/>
            <p:nvPr/>
          </p:nvSpPr>
          <p:spPr>
            <a:xfrm>
              <a:off x="-295975" y="32810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" name="Google Shape;93;p7"/>
            <p:cNvSpPr/>
            <p:nvPr/>
          </p:nvSpPr>
          <p:spPr>
            <a:xfrm>
              <a:off x="-143575" y="34334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4" name="Google Shape;94;p7"/>
            <p:cNvSpPr/>
            <p:nvPr/>
          </p:nvSpPr>
          <p:spPr>
            <a:xfrm>
              <a:off x="8825" y="35858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5" name="Google Shape;95;p7"/>
            <p:cNvSpPr/>
            <p:nvPr/>
          </p:nvSpPr>
          <p:spPr>
            <a:xfrm>
              <a:off x="161225" y="37382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" name="Google Shape;96;p7"/>
            <p:cNvSpPr/>
            <p:nvPr/>
          </p:nvSpPr>
          <p:spPr>
            <a:xfrm>
              <a:off x="313625" y="38906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>
            <a:spLocks noGrp="1"/>
          </p:cNvSpPr>
          <p:nvPr>
            <p:ph type="title"/>
          </p:nvPr>
        </p:nvSpPr>
        <p:spPr>
          <a:xfrm>
            <a:off x="713225" y="445974"/>
            <a:ext cx="57708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subTitle" idx="1"/>
          </p:nvPr>
        </p:nvSpPr>
        <p:spPr>
          <a:xfrm>
            <a:off x="713225" y="1447450"/>
            <a:ext cx="5770800" cy="24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grpSp>
        <p:nvGrpSpPr>
          <p:cNvPr id="110" name="Google Shape;110;p9"/>
          <p:cNvGrpSpPr/>
          <p:nvPr/>
        </p:nvGrpSpPr>
        <p:grpSpPr>
          <a:xfrm rot="-7678740" flipH="1">
            <a:off x="5644400" y="337967"/>
            <a:ext cx="3731568" cy="1232555"/>
            <a:chOff x="-295975" y="3281013"/>
            <a:chExt cx="10437750" cy="1619300"/>
          </a:xfrm>
        </p:grpSpPr>
        <p:sp>
          <p:nvSpPr>
            <p:cNvPr id="111" name="Google Shape;111;p9"/>
            <p:cNvSpPr/>
            <p:nvPr/>
          </p:nvSpPr>
          <p:spPr>
            <a:xfrm>
              <a:off x="-295975" y="32810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" name="Google Shape;112;p9"/>
            <p:cNvSpPr/>
            <p:nvPr/>
          </p:nvSpPr>
          <p:spPr>
            <a:xfrm>
              <a:off x="-143575" y="34334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" name="Google Shape;113;p9"/>
            <p:cNvSpPr/>
            <p:nvPr/>
          </p:nvSpPr>
          <p:spPr>
            <a:xfrm>
              <a:off x="8825" y="35858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" name="Google Shape;114;p9"/>
            <p:cNvSpPr/>
            <p:nvPr/>
          </p:nvSpPr>
          <p:spPr>
            <a:xfrm>
              <a:off x="161225" y="37382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5" name="Google Shape;115;p9"/>
            <p:cNvSpPr/>
            <p:nvPr/>
          </p:nvSpPr>
          <p:spPr>
            <a:xfrm>
              <a:off x="313625" y="38906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6" name="Google Shape;116;p9"/>
          <p:cNvSpPr/>
          <p:nvPr/>
        </p:nvSpPr>
        <p:spPr>
          <a:xfrm>
            <a:off x="6412550" y="2021649"/>
            <a:ext cx="2731594" cy="3121752"/>
          </a:xfrm>
          <a:custGeom>
            <a:avLst/>
            <a:gdLst/>
            <a:ahLst/>
            <a:cxnLst/>
            <a:rect l="l" t="t" r="r" b="b"/>
            <a:pathLst>
              <a:path w="96994" h="121682" extrusionOk="0">
                <a:moveTo>
                  <a:pt x="92544" y="1"/>
                </a:moveTo>
                <a:cubicBezTo>
                  <a:pt x="82084" y="1"/>
                  <a:pt x="71569" y="2660"/>
                  <a:pt x="62919" y="8489"/>
                </a:cubicBezTo>
                <a:cubicBezTo>
                  <a:pt x="52585" y="15449"/>
                  <a:pt x="45229" y="27182"/>
                  <a:pt x="44834" y="39614"/>
                </a:cubicBezTo>
                <a:cubicBezTo>
                  <a:pt x="44469" y="49614"/>
                  <a:pt x="48390" y="59249"/>
                  <a:pt x="49150" y="69250"/>
                </a:cubicBezTo>
                <a:cubicBezTo>
                  <a:pt x="49454" y="73171"/>
                  <a:pt x="49181" y="77213"/>
                  <a:pt x="47418" y="80678"/>
                </a:cubicBezTo>
                <a:cubicBezTo>
                  <a:pt x="44864" y="85572"/>
                  <a:pt x="39728" y="88429"/>
                  <a:pt x="34895" y="91043"/>
                </a:cubicBezTo>
                <a:cubicBezTo>
                  <a:pt x="27752" y="94903"/>
                  <a:pt x="20578" y="98733"/>
                  <a:pt x="13435" y="102563"/>
                </a:cubicBezTo>
                <a:cubicBezTo>
                  <a:pt x="8359" y="105299"/>
                  <a:pt x="2888" y="108490"/>
                  <a:pt x="912" y="113931"/>
                </a:cubicBezTo>
                <a:cubicBezTo>
                  <a:pt x="0" y="116424"/>
                  <a:pt x="0" y="119068"/>
                  <a:pt x="487" y="121682"/>
                </a:cubicBezTo>
                <a:lnTo>
                  <a:pt x="96993" y="121682"/>
                </a:lnTo>
                <a:lnTo>
                  <a:pt x="96993" y="160"/>
                </a:lnTo>
                <a:cubicBezTo>
                  <a:pt x="95515" y="55"/>
                  <a:pt x="94030" y="1"/>
                  <a:pt x="925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391000"/>
            <a:ext cx="6576000" cy="118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1"/>
          <p:cNvSpPr txBox="1">
            <a:spLocks noGrp="1"/>
          </p:cNvSpPr>
          <p:nvPr>
            <p:ph type="subTitle" idx="1"/>
          </p:nvPr>
        </p:nvSpPr>
        <p:spPr>
          <a:xfrm>
            <a:off x="1284000" y="2580511"/>
            <a:ext cx="65760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3" name="Google Shape;123;p11"/>
          <p:cNvSpPr/>
          <p:nvPr/>
        </p:nvSpPr>
        <p:spPr>
          <a:xfrm rot="10800000">
            <a:off x="-117452" y="3884175"/>
            <a:ext cx="9215302" cy="1259325"/>
          </a:xfrm>
          <a:custGeom>
            <a:avLst/>
            <a:gdLst/>
            <a:ahLst/>
            <a:cxnLst/>
            <a:rect l="l" t="t" r="r" b="b"/>
            <a:pathLst>
              <a:path w="199974" h="54252" extrusionOk="0">
                <a:moveTo>
                  <a:pt x="973" y="1"/>
                </a:moveTo>
                <a:cubicBezTo>
                  <a:pt x="0" y="16688"/>
                  <a:pt x="8116" y="33800"/>
                  <a:pt x="21672" y="43801"/>
                </a:cubicBezTo>
                <a:cubicBezTo>
                  <a:pt x="31145" y="50778"/>
                  <a:pt x="42864" y="54251"/>
                  <a:pt x="54625" y="54251"/>
                </a:cubicBezTo>
                <a:cubicBezTo>
                  <a:pt x="62639" y="54251"/>
                  <a:pt x="70672" y="52639"/>
                  <a:pt x="78026" y="49424"/>
                </a:cubicBezTo>
                <a:cubicBezTo>
                  <a:pt x="87600" y="45260"/>
                  <a:pt x="96111" y="38573"/>
                  <a:pt x="106203" y="35867"/>
                </a:cubicBezTo>
                <a:cubicBezTo>
                  <a:pt x="110101" y="34831"/>
                  <a:pt x="114069" y="34428"/>
                  <a:pt x="118071" y="34428"/>
                </a:cubicBezTo>
                <a:cubicBezTo>
                  <a:pt x="126861" y="34428"/>
                  <a:pt x="135820" y="36371"/>
                  <a:pt x="144592" y="37813"/>
                </a:cubicBezTo>
                <a:cubicBezTo>
                  <a:pt x="149490" y="38609"/>
                  <a:pt x="154599" y="39198"/>
                  <a:pt x="159638" y="39198"/>
                </a:cubicBezTo>
                <a:cubicBezTo>
                  <a:pt x="167670" y="39198"/>
                  <a:pt x="175521" y="37701"/>
                  <a:pt x="182040" y="33162"/>
                </a:cubicBezTo>
                <a:cubicBezTo>
                  <a:pt x="192587" y="25806"/>
                  <a:pt x="196782" y="12584"/>
                  <a:pt x="1999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1"/>
          <p:cNvGrpSpPr/>
          <p:nvPr/>
        </p:nvGrpSpPr>
        <p:grpSpPr>
          <a:xfrm>
            <a:off x="-614019" y="3730123"/>
            <a:ext cx="10791590" cy="1232611"/>
            <a:chOff x="-295975" y="3281013"/>
            <a:chExt cx="10437750" cy="1619300"/>
          </a:xfrm>
        </p:grpSpPr>
        <p:sp>
          <p:nvSpPr>
            <p:cNvPr id="125" name="Google Shape;125;p11"/>
            <p:cNvSpPr/>
            <p:nvPr/>
          </p:nvSpPr>
          <p:spPr>
            <a:xfrm>
              <a:off x="-295975" y="32810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6" name="Google Shape;126;p11"/>
            <p:cNvSpPr/>
            <p:nvPr/>
          </p:nvSpPr>
          <p:spPr>
            <a:xfrm>
              <a:off x="-143575" y="34334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11"/>
            <p:cNvSpPr/>
            <p:nvPr/>
          </p:nvSpPr>
          <p:spPr>
            <a:xfrm>
              <a:off x="8825" y="35858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11"/>
            <p:cNvSpPr/>
            <p:nvPr/>
          </p:nvSpPr>
          <p:spPr>
            <a:xfrm>
              <a:off x="161225" y="37382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9" name="Google Shape;129;p11"/>
            <p:cNvSpPr/>
            <p:nvPr/>
          </p:nvSpPr>
          <p:spPr>
            <a:xfrm>
              <a:off x="313625" y="38906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30" name="Google Shape;130;p11"/>
          <p:cNvSpPr/>
          <p:nvPr/>
        </p:nvSpPr>
        <p:spPr>
          <a:xfrm rot="5400000">
            <a:off x="954144" y="4453778"/>
            <a:ext cx="34283" cy="3589"/>
          </a:xfrm>
          <a:custGeom>
            <a:avLst/>
            <a:gdLst/>
            <a:ahLst/>
            <a:cxnLst/>
            <a:rect l="l" t="t" r="r" b="b"/>
            <a:pathLst>
              <a:path w="363" h="38" fill="none" extrusionOk="0">
                <a:moveTo>
                  <a:pt x="0" y="1"/>
                </a:moveTo>
                <a:cubicBezTo>
                  <a:pt x="119" y="15"/>
                  <a:pt x="237" y="30"/>
                  <a:pt x="363" y="38"/>
                </a:cubicBezTo>
              </a:path>
            </a:pathLst>
          </a:custGeom>
          <a:noFill/>
          <a:ln w="2775" cap="flat" cmpd="sng">
            <a:solidFill>
              <a:schemeClr val="accent3"/>
            </a:solidFill>
            <a:prstDash val="solid"/>
            <a:miter lim="73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" name="Google Shape;131;p11"/>
          <p:cNvGrpSpPr/>
          <p:nvPr/>
        </p:nvGrpSpPr>
        <p:grpSpPr>
          <a:xfrm>
            <a:off x="-402440" y="3626052"/>
            <a:ext cx="1511515" cy="1659031"/>
            <a:chOff x="-626354" y="3322650"/>
            <a:chExt cx="1985700" cy="2179494"/>
          </a:xfrm>
        </p:grpSpPr>
        <p:sp>
          <p:nvSpPr>
            <p:cNvPr id="132" name="Google Shape;132;p11"/>
            <p:cNvSpPr/>
            <p:nvPr/>
          </p:nvSpPr>
          <p:spPr>
            <a:xfrm rot="5400000">
              <a:off x="-723251" y="3419546"/>
              <a:ext cx="2179494" cy="1985700"/>
            </a:xfrm>
            <a:custGeom>
              <a:avLst/>
              <a:gdLst/>
              <a:ahLst/>
              <a:cxnLst/>
              <a:rect l="l" t="t" r="r" b="b"/>
              <a:pathLst>
                <a:path w="17567" h="16005" extrusionOk="0">
                  <a:moveTo>
                    <a:pt x="8780" y="1"/>
                  </a:moveTo>
                  <a:cubicBezTo>
                    <a:pt x="6732" y="1"/>
                    <a:pt x="4684" y="781"/>
                    <a:pt x="3121" y="2340"/>
                  </a:cubicBezTo>
                  <a:cubicBezTo>
                    <a:pt x="1" y="5468"/>
                    <a:pt x="1" y="10532"/>
                    <a:pt x="3121" y="13659"/>
                  </a:cubicBezTo>
                  <a:cubicBezTo>
                    <a:pt x="4684" y="15222"/>
                    <a:pt x="6732" y="16004"/>
                    <a:pt x="8780" y="16004"/>
                  </a:cubicBezTo>
                  <a:cubicBezTo>
                    <a:pt x="10828" y="16004"/>
                    <a:pt x="12876" y="15222"/>
                    <a:pt x="14439" y="13659"/>
                  </a:cubicBezTo>
                  <a:cubicBezTo>
                    <a:pt x="17566" y="10532"/>
                    <a:pt x="17566" y="5468"/>
                    <a:pt x="14439" y="2340"/>
                  </a:cubicBezTo>
                  <a:cubicBezTo>
                    <a:pt x="12876" y="781"/>
                    <a:pt x="10828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 rot="5400000">
              <a:off x="40565" y="4127549"/>
              <a:ext cx="651354" cy="571579"/>
            </a:xfrm>
            <a:custGeom>
              <a:avLst/>
              <a:gdLst/>
              <a:ahLst/>
              <a:cxnLst/>
              <a:rect l="l" t="t" r="r" b="b"/>
              <a:pathLst>
                <a:path w="5250" h="4607" extrusionOk="0">
                  <a:moveTo>
                    <a:pt x="2627" y="1"/>
                  </a:moveTo>
                  <a:cubicBezTo>
                    <a:pt x="2302" y="1"/>
                    <a:pt x="1971" y="70"/>
                    <a:pt x="1657" y="218"/>
                  </a:cubicBezTo>
                  <a:cubicBezTo>
                    <a:pt x="503" y="750"/>
                    <a:pt x="1" y="2118"/>
                    <a:pt x="533" y="3271"/>
                  </a:cubicBezTo>
                  <a:cubicBezTo>
                    <a:pt x="926" y="4112"/>
                    <a:pt x="1760" y="4607"/>
                    <a:pt x="2630" y="4607"/>
                  </a:cubicBezTo>
                  <a:cubicBezTo>
                    <a:pt x="2953" y="4607"/>
                    <a:pt x="3281" y="4539"/>
                    <a:pt x="3594" y="4395"/>
                  </a:cubicBezTo>
                  <a:cubicBezTo>
                    <a:pt x="4747" y="3855"/>
                    <a:pt x="5249" y="2487"/>
                    <a:pt x="4710" y="1334"/>
                  </a:cubicBezTo>
                  <a:cubicBezTo>
                    <a:pt x="4323" y="495"/>
                    <a:pt x="3494" y="1"/>
                    <a:pt x="2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1"/>
            <p:cNvSpPr/>
            <p:nvPr/>
          </p:nvSpPr>
          <p:spPr>
            <a:xfrm rot="5400000">
              <a:off x="97140" y="4142190"/>
              <a:ext cx="539445" cy="538577"/>
            </a:xfrm>
            <a:custGeom>
              <a:avLst/>
              <a:gdLst/>
              <a:ahLst/>
              <a:cxnLst/>
              <a:rect l="l" t="t" r="r" b="b"/>
              <a:pathLst>
                <a:path w="4348" h="4341" fill="none" extrusionOk="0">
                  <a:moveTo>
                    <a:pt x="3631" y="873"/>
                  </a:moveTo>
                  <a:cubicBezTo>
                    <a:pt x="4348" y="1672"/>
                    <a:pt x="4274" y="2906"/>
                    <a:pt x="3475" y="3623"/>
                  </a:cubicBezTo>
                  <a:cubicBezTo>
                    <a:pt x="2670" y="4340"/>
                    <a:pt x="1435" y="4274"/>
                    <a:pt x="718" y="3468"/>
                  </a:cubicBezTo>
                  <a:cubicBezTo>
                    <a:pt x="1" y="2662"/>
                    <a:pt x="75" y="1435"/>
                    <a:pt x="873" y="718"/>
                  </a:cubicBezTo>
                  <a:cubicBezTo>
                    <a:pt x="1679" y="1"/>
                    <a:pt x="2914" y="67"/>
                    <a:pt x="3631" y="873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1"/>
            <p:cNvSpPr/>
            <p:nvPr/>
          </p:nvSpPr>
          <p:spPr>
            <a:xfrm rot="5400000">
              <a:off x="315377" y="4364959"/>
              <a:ext cx="103844" cy="96773"/>
            </a:xfrm>
            <a:custGeom>
              <a:avLst/>
              <a:gdLst/>
              <a:ahLst/>
              <a:cxnLst/>
              <a:rect l="l" t="t" r="r" b="b"/>
              <a:pathLst>
                <a:path w="837" h="780" extrusionOk="0">
                  <a:moveTo>
                    <a:pt x="423" y="0"/>
                  </a:moveTo>
                  <a:cubicBezTo>
                    <a:pt x="245" y="0"/>
                    <a:pt x="84" y="125"/>
                    <a:pt x="45" y="305"/>
                  </a:cubicBezTo>
                  <a:cubicBezTo>
                    <a:pt x="1" y="519"/>
                    <a:pt x="126" y="726"/>
                    <a:pt x="341" y="770"/>
                  </a:cubicBezTo>
                  <a:cubicBezTo>
                    <a:pt x="370" y="776"/>
                    <a:pt x="398" y="779"/>
                    <a:pt x="426" y="779"/>
                  </a:cubicBezTo>
                  <a:cubicBezTo>
                    <a:pt x="606" y="779"/>
                    <a:pt x="761" y="660"/>
                    <a:pt x="799" y="475"/>
                  </a:cubicBezTo>
                  <a:cubicBezTo>
                    <a:pt x="836" y="260"/>
                    <a:pt x="710" y="61"/>
                    <a:pt x="503" y="9"/>
                  </a:cubicBezTo>
                  <a:cubicBezTo>
                    <a:pt x="476" y="3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1"/>
            <p:cNvSpPr/>
            <p:nvPr/>
          </p:nvSpPr>
          <p:spPr>
            <a:xfrm rot="5400000">
              <a:off x="-595399" y="3450627"/>
              <a:ext cx="1923543" cy="1922674"/>
            </a:xfrm>
            <a:custGeom>
              <a:avLst/>
              <a:gdLst/>
              <a:ahLst/>
              <a:cxnLst/>
              <a:rect l="l" t="t" r="r" b="b"/>
              <a:pathLst>
                <a:path w="15504" h="15497" fill="none" extrusionOk="0">
                  <a:moveTo>
                    <a:pt x="12746" y="2751"/>
                  </a:moveTo>
                  <a:cubicBezTo>
                    <a:pt x="15503" y="5508"/>
                    <a:pt x="15503" y="9981"/>
                    <a:pt x="12746" y="12739"/>
                  </a:cubicBezTo>
                  <a:cubicBezTo>
                    <a:pt x="9988" y="15496"/>
                    <a:pt x="5516" y="15496"/>
                    <a:pt x="2758" y="12739"/>
                  </a:cubicBezTo>
                  <a:cubicBezTo>
                    <a:pt x="1" y="9981"/>
                    <a:pt x="1" y="5508"/>
                    <a:pt x="2758" y="2751"/>
                  </a:cubicBezTo>
                  <a:cubicBezTo>
                    <a:pt x="5516" y="1"/>
                    <a:pt x="9988" y="1"/>
                    <a:pt x="12746" y="2751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1"/>
            <p:cNvSpPr/>
            <p:nvPr/>
          </p:nvSpPr>
          <p:spPr>
            <a:xfrm rot="5400000">
              <a:off x="-556380" y="3488779"/>
              <a:ext cx="1847365" cy="1847365"/>
            </a:xfrm>
            <a:custGeom>
              <a:avLst/>
              <a:gdLst/>
              <a:ahLst/>
              <a:cxnLst/>
              <a:rect l="l" t="t" r="r" b="b"/>
              <a:pathLst>
                <a:path w="14890" h="14890" fill="none" extrusionOk="0">
                  <a:moveTo>
                    <a:pt x="13315" y="4591"/>
                  </a:moveTo>
                  <a:cubicBezTo>
                    <a:pt x="14889" y="7837"/>
                    <a:pt x="13536" y="11740"/>
                    <a:pt x="10298" y="13315"/>
                  </a:cubicBezTo>
                  <a:cubicBezTo>
                    <a:pt x="7053" y="14890"/>
                    <a:pt x="3149" y="13537"/>
                    <a:pt x="1575" y="10299"/>
                  </a:cubicBezTo>
                  <a:cubicBezTo>
                    <a:pt x="0" y="7053"/>
                    <a:pt x="1353" y="3150"/>
                    <a:pt x="4591" y="1575"/>
                  </a:cubicBezTo>
                  <a:cubicBezTo>
                    <a:pt x="7836" y="0"/>
                    <a:pt x="11740" y="1353"/>
                    <a:pt x="13315" y="4591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1"/>
            <p:cNvSpPr/>
            <p:nvPr/>
          </p:nvSpPr>
          <p:spPr>
            <a:xfrm rot="5400000">
              <a:off x="-452785" y="3593245"/>
              <a:ext cx="1638311" cy="1638311"/>
            </a:xfrm>
            <a:custGeom>
              <a:avLst/>
              <a:gdLst/>
              <a:ahLst/>
              <a:cxnLst/>
              <a:rect l="l" t="t" r="r" b="b"/>
              <a:pathLst>
                <a:path w="13205" h="13205" fill="none" extrusionOk="0">
                  <a:moveTo>
                    <a:pt x="10854" y="2344"/>
                  </a:moveTo>
                  <a:cubicBezTo>
                    <a:pt x="13204" y="4695"/>
                    <a:pt x="13204" y="8502"/>
                    <a:pt x="10854" y="10853"/>
                  </a:cubicBezTo>
                  <a:cubicBezTo>
                    <a:pt x="8503" y="13204"/>
                    <a:pt x="4695" y="13204"/>
                    <a:pt x="2344" y="10853"/>
                  </a:cubicBezTo>
                  <a:cubicBezTo>
                    <a:pt x="1" y="8502"/>
                    <a:pt x="1" y="4695"/>
                    <a:pt x="2344" y="2344"/>
                  </a:cubicBezTo>
                  <a:cubicBezTo>
                    <a:pt x="4695" y="1"/>
                    <a:pt x="8503" y="1"/>
                    <a:pt x="10854" y="2344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1"/>
            <p:cNvSpPr/>
            <p:nvPr/>
          </p:nvSpPr>
          <p:spPr>
            <a:xfrm rot="5400000">
              <a:off x="-363838" y="3979472"/>
              <a:ext cx="359672" cy="223942"/>
            </a:xfrm>
            <a:custGeom>
              <a:avLst/>
              <a:gdLst/>
              <a:ahLst/>
              <a:cxnLst/>
              <a:rect l="l" t="t" r="r" b="b"/>
              <a:pathLst>
                <a:path w="2899" h="1805" fill="none" extrusionOk="0">
                  <a:moveTo>
                    <a:pt x="0" y="0"/>
                  </a:moveTo>
                  <a:cubicBezTo>
                    <a:pt x="673" y="954"/>
                    <a:pt x="1782" y="1516"/>
                    <a:pt x="2898" y="1804"/>
                  </a:cubicBezTo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1"/>
            <p:cNvSpPr/>
            <p:nvPr/>
          </p:nvSpPr>
          <p:spPr>
            <a:xfrm rot="5400000">
              <a:off x="983038" y="4410051"/>
              <a:ext cx="45161" cy="2854"/>
            </a:xfrm>
            <a:custGeom>
              <a:avLst/>
              <a:gdLst/>
              <a:ahLst/>
              <a:cxnLst/>
              <a:rect l="l" t="t" r="r" b="b"/>
              <a:pathLst>
                <a:path w="364" h="23" fill="none" extrusionOk="0">
                  <a:moveTo>
                    <a:pt x="363" y="22"/>
                  </a:moveTo>
                  <a:cubicBezTo>
                    <a:pt x="245" y="8"/>
                    <a:pt x="119" y="0"/>
                    <a:pt x="1" y="0"/>
                  </a:cubicBezTo>
                </a:path>
              </a:pathLst>
            </a:custGeom>
            <a:noFill/>
            <a:ln w="2775" cap="flat" cmpd="sng">
              <a:solidFill>
                <a:schemeClr val="accent3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 rot="5400000">
              <a:off x="691668" y="4632833"/>
              <a:ext cx="375304" cy="198260"/>
            </a:xfrm>
            <a:custGeom>
              <a:avLst/>
              <a:gdLst/>
              <a:ahLst/>
              <a:cxnLst/>
              <a:rect l="l" t="t" r="r" b="b"/>
              <a:pathLst>
                <a:path w="3025" h="1598" fill="none" extrusionOk="0">
                  <a:moveTo>
                    <a:pt x="3024" y="1597"/>
                  </a:moveTo>
                  <a:cubicBezTo>
                    <a:pt x="2285" y="688"/>
                    <a:pt x="1139" y="207"/>
                    <a:pt x="1" y="0"/>
                  </a:cubicBezTo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11"/>
          <p:cNvGrpSpPr/>
          <p:nvPr/>
        </p:nvGrpSpPr>
        <p:grpSpPr>
          <a:xfrm>
            <a:off x="2322651" y="4037473"/>
            <a:ext cx="1600673" cy="1756890"/>
            <a:chOff x="-626354" y="3322650"/>
            <a:chExt cx="1985700" cy="2179494"/>
          </a:xfrm>
        </p:grpSpPr>
        <p:sp>
          <p:nvSpPr>
            <p:cNvPr id="143" name="Google Shape;143;p11"/>
            <p:cNvSpPr/>
            <p:nvPr/>
          </p:nvSpPr>
          <p:spPr>
            <a:xfrm rot="5400000">
              <a:off x="-723251" y="3419546"/>
              <a:ext cx="2179494" cy="1985700"/>
            </a:xfrm>
            <a:custGeom>
              <a:avLst/>
              <a:gdLst/>
              <a:ahLst/>
              <a:cxnLst/>
              <a:rect l="l" t="t" r="r" b="b"/>
              <a:pathLst>
                <a:path w="17567" h="16005" extrusionOk="0">
                  <a:moveTo>
                    <a:pt x="8780" y="1"/>
                  </a:moveTo>
                  <a:cubicBezTo>
                    <a:pt x="6732" y="1"/>
                    <a:pt x="4684" y="781"/>
                    <a:pt x="3121" y="2340"/>
                  </a:cubicBezTo>
                  <a:cubicBezTo>
                    <a:pt x="1" y="5468"/>
                    <a:pt x="1" y="10532"/>
                    <a:pt x="3121" y="13659"/>
                  </a:cubicBezTo>
                  <a:cubicBezTo>
                    <a:pt x="4684" y="15222"/>
                    <a:pt x="6732" y="16004"/>
                    <a:pt x="8780" y="16004"/>
                  </a:cubicBezTo>
                  <a:cubicBezTo>
                    <a:pt x="10828" y="16004"/>
                    <a:pt x="12876" y="15222"/>
                    <a:pt x="14439" y="13659"/>
                  </a:cubicBezTo>
                  <a:cubicBezTo>
                    <a:pt x="17566" y="10532"/>
                    <a:pt x="17566" y="5468"/>
                    <a:pt x="14439" y="2340"/>
                  </a:cubicBezTo>
                  <a:cubicBezTo>
                    <a:pt x="12876" y="781"/>
                    <a:pt x="10828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 rot="5400000">
              <a:off x="40565" y="4127549"/>
              <a:ext cx="651354" cy="571579"/>
            </a:xfrm>
            <a:custGeom>
              <a:avLst/>
              <a:gdLst/>
              <a:ahLst/>
              <a:cxnLst/>
              <a:rect l="l" t="t" r="r" b="b"/>
              <a:pathLst>
                <a:path w="5250" h="4607" extrusionOk="0">
                  <a:moveTo>
                    <a:pt x="2627" y="1"/>
                  </a:moveTo>
                  <a:cubicBezTo>
                    <a:pt x="2302" y="1"/>
                    <a:pt x="1971" y="70"/>
                    <a:pt x="1657" y="218"/>
                  </a:cubicBezTo>
                  <a:cubicBezTo>
                    <a:pt x="503" y="750"/>
                    <a:pt x="1" y="2118"/>
                    <a:pt x="533" y="3271"/>
                  </a:cubicBezTo>
                  <a:cubicBezTo>
                    <a:pt x="926" y="4112"/>
                    <a:pt x="1760" y="4607"/>
                    <a:pt x="2630" y="4607"/>
                  </a:cubicBezTo>
                  <a:cubicBezTo>
                    <a:pt x="2953" y="4607"/>
                    <a:pt x="3281" y="4539"/>
                    <a:pt x="3594" y="4395"/>
                  </a:cubicBezTo>
                  <a:cubicBezTo>
                    <a:pt x="4747" y="3855"/>
                    <a:pt x="5249" y="2487"/>
                    <a:pt x="4710" y="1334"/>
                  </a:cubicBezTo>
                  <a:cubicBezTo>
                    <a:pt x="4323" y="495"/>
                    <a:pt x="3494" y="1"/>
                    <a:pt x="2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1"/>
            <p:cNvSpPr/>
            <p:nvPr/>
          </p:nvSpPr>
          <p:spPr>
            <a:xfrm rot="5400000">
              <a:off x="97140" y="4142190"/>
              <a:ext cx="539445" cy="538577"/>
            </a:xfrm>
            <a:custGeom>
              <a:avLst/>
              <a:gdLst/>
              <a:ahLst/>
              <a:cxnLst/>
              <a:rect l="l" t="t" r="r" b="b"/>
              <a:pathLst>
                <a:path w="4348" h="4341" fill="none" extrusionOk="0">
                  <a:moveTo>
                    <a:pt x="3631" y="873"/>
                  </a:moveTo>
                  <a:cubicBezTo>
                    <a:pt x="4348" y="1672"/>
                    <a:pt x="4274" y="2906"/>
                    <a:pt x="3475" y="3623"/>
                  </a:cubicBezTo>
                  <a:cubicBezTo>
                    <a:pt x="2670" y="4340"/>
                    <a:pt x="1435" y="4274"/>
                    <a:pt x="718" y="3468"/>
                  </a:cubicBezTo>
                  <a:cubicBezTo>
                    <a:pt x="1" y="2662"/>
                    <a:pt x="75" y="1435"/>
                    <a:pt x="873" y="718"/>
                  </a:cubicBezTo>
                  <a:cubicBezTo>
                    <a:pt x="1679" y="1"/>
                    <a:pt x="2914" y="67"/>
                    <a:pt x="3631" y="873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1"/>
            <p:cNvSpPr/>
            <p:nvPr/>
          </p:nvSpPr>
          <p:spPr>
            <a:xfrm rot="5400000">
              <a:off x="315377" y="4364959"/>
              <a:ext cx="103844" cy="96773"/>
            </a:xfrm>
            <a:custGeom>
              <a:avLst/>
              <a:gdLst/>
              <a:ahLst/>
              <a:cxnLst/>
              <a:rect l="l" t="t" r="r" b="b"/>
              <a:pathLst>
                <a:path w="837" h="780" extrusionOk="0">
                  <a:moveTo>
                    <a:pt x="423" y="0"/>
                  </a:moveTo>
                  <a:cubicBezTo>
                    <a:pt x="245" y="0"/>
                    <a:pt x="84" y="125"/>
                    <a:pt x="45" y="305"/>
                  </a:cubicBezTo>
                  <a:cubicBezTo>
                    <a:pt x="1" y="519"/>
                    <a:pt x="126" y="726"/>
                    <a:pt x="341" y="770"/>
                  </a:cubicBezTo>
                  <a:cubicBezTo>
                    <a:pt x="370" y="776"/>
                    <a:pt x="398" y="779"/>
                    <a:pt x="426" y="779"/>
                  </a:cubicBezTo>
                  <a:cubicBezTo>
                    <a:pt x="606" y="779"/>
                    <a:pt x="761" y="660"/>
                    <a:pt x="799" y="475"/>
                  </a:cubicBezTo>
                  <a:cubicBezTo>
                    <a:pt x="836" y="260"/>
                    <a:pt x="710" y="61"/>
                    <a:pt x="503" y="9"/>
                  </a:cubicBezTo>
                  <a:cubicBezTo>
                    <a:pt x="476" y="3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1"/>
            <p:cNvSpPr/>
            <p:nvPr/>
          </p:nvSpPr>
          <p:spPr>
            <a:xfrm rot="5400000">
              <a:off x="-595399" y="3450627"/>
              <a:ext cx="1923543" cy="1922674"/>
            </a:xfrm>
            <a:custGeom>
              <a:avLst/>
              <a:gdLst/>
              <a:ahLst/>
              <a:cxnLst/>
              <a:rect l="l" t="t" r="r" b="b"/>
              <a:pathLst>
                <a:path w="15504" h="15497" fill="none" extrusionOk="0">
                  <a:moveTo>
                    <a:pt x="12746" y="2751"/>
                  </a:moveTo>
                  <a:cubicBezTo>
                    <a:pt x="15503" y="5508"/>
                    <a:pt x="15503" y="9981"/>
                    <a:pt x="12746" y="12739"/>
                  </a:cubicBezTo>
                  <a:cubicBezTo>
                    <a:pt x="9988" y="15496"/>
                    <a:pt x="5516" y="15496"/>
                    <a:pt x="2758" y="12739"/>
                  </a:cubicBezTo>
                  <a:cubicBezTo>
                    <a:pt x="1" y="9981"/>
                    <a:pt x="1" y="5508"/>
                    <a:pt x="2758" y="2751"/>
                  </a:cubicBezTo>
                  <a:cubicBezTo>
                    <a:pt x="5516" y="1"/>
                    <a:pt x="9988" y="1"/>
                    <a:pt x="12746" y="2751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1"/>
            <p:cNvSpPr/>
            <p:nvPr/>
          </p:nvSpPr>
          <p:spPr>
            <a:xfrm rot="5400000">
              <a:off x="-556380" y="3488779"/>
              <a:ext cx="1847365" cy="1847365"/>
            </a:xfrm>
            <a:custGeom>
              <a:avLst/>
              <a:gdLst/>
              <a:ahLst/>
              <a:cxnLst/>
              <a:rect l="l" t="t" r="r" b="b"/>
              <a:pathLst>
                <a:path w="14890" h="14890" fill="none" extrusionOk="0">
                  <a:moveTo>
                    <a:pt x="13315" y="4591"/>
                  </a:moveTo>
                  <a:cubicBezTo>
                    <a:pt x="14889" y="7837"/>
                    <a:pt x="13536" y="11740"/>
                    <a:pt x="10298" y="13315"/>
                  </a:cubicBezTo>
                  <a:cubicBezTo>
                    <a:pt x="7053" y="14890"/>
                    <a:pt x="3149" y="13537"/>
                    <a:pt x="1575" y="10299"/>
                  </a:cubicBezTo>
                  <a:cubicBezTo>
                    <a:pt x="0" y="7053"/>
                    <a:pt x="1353" y="3150"/>
                    <a:pt x="4591" y="1575"/>
                  </a:cubicBezTo>
                  <a:cubicBezTo>
                    <a:pt x="7836" y="0"/>
                    <a:pt x="11740" y="1353"/>
                    <a:pt x="13315" y="4591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 rot="5400000">
              <a:off x="-452785" y="3593245"/>
              <a:ext cx="1638311" cy="1638311"/>
            </a:xfrm>
            <a:custGeom>
              <a:avLst/>
              <a:gdLst/>
              <a:ahLst/>
              <a:cxnLst/>
              <a:rect l="l" t="t" r="r" b="b"/>
              <a:pathLst>
                <a:path w="13205" h="13205" fill="none" extrusionOk="0">
                  <a:moveTo>
                    <a:pt x="10854" y="2344"/>
                  </a:moveTo>
                  <a:cubicBezTo>
                    <a:pt x="13204" y="4695"/>
                    <a:pt x="13204" y="8502"/>
                    <a:pt x="10854" y="10853"/>
                  </a:cubicBezTo>
                  <a:cubicBezTo>
                    <a:pt x="8503" y="13204"/>
                    <a:pt x="4695" y="13204"/>
                    <a:pt x="2344" y="10853"/>
                  </a:cubicBezTo>
                  <a:cubicBezTo>
                    <a:pt x="1" y="8502"/>
                    <a:pt x="1" y="4695"/>
                    <a:pt x="2344" y="2344"/>
                  </a:cubicBezTo>
                  <a:cubicBezTo>
                    <a:pt x="4695" y="1"/>
                    <a:pt x="8503" y="1"/>
                    <a:pt x="10854" y="2344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 rot="5400000">
              <a:off x="-363838" y="3979472"/>
              <a:ext cx="359672" cy="223942"/>
            </a:xfrm>
            <a:custGeom>
              <a:avLst/>
              <a:gdLst/>
              <a:ahLst/>
              <a:cxnLst/>
              <a:rect l="l" t="t" r="r" b="b"/>
              <a:pathLst>
                <a:path w="2899" h="1805" fill="none" extrusionOk="0">
                  <a:moveTo>
                    <a:pt x="0" y="0"/>
                  </a:moveTo>
                  <a:cubicBezTo>
                    <a:pt x="673" y="954"/>
                    <a:pt x="1782" y="1516"/>
                    <a:pt x="2898" y="1804"/>
                  </a:cubicBezTo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1"/>
            <p:cNvSpPr/>
            <p:nvPr/>
          </p:nvSpPr>
          <p:spPr>
            <a:xfrm rot="5400000">
              <a:off x="983038" y="4410051"/>
              <a:ext cx="45161" cy="2854"/>
            </a:xfrm>
            <a:custGeom>
              <a:avLst/>
              <a:gdLst/>
              <a:ahLst/>
              <a:cxnLst/>
              <a:rect l="l" t="t" r="r" b="b"/>
              <a:pathLst>
                <a:path w="364" h="23" fill="none" extrusionOk="0">
                  <a:moveTo>
                    <a:pt x="363" y="22"/>
                  </a:moveTo>
                  <a:cubicBezTo>
                    <a:pt x="245" y="8"/>
                    <a:pt x="119" y="0"/>
                    <a:pt x="1" y="0"/>
                  </a:cubicBezTo>
                </a:path>
              </a:pathLst>
            </a:custGeom>
            <a:noFill/>
            <a:ln w="2775" cap="flat" cmpd="sng">
              <a:solidFill>
                <a:schemeClr val="accent3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 rot="5400000">
              <a:off x="691668" y="4632833"/>
              <a:ext cx="375304" cy="198260"/>
            </a:xfrm>
            <a:custGeom>
              <a:avLst/>
              <a:gdLst/>
              <a:ahLst/>
              <a:cxnLst/>
              <a:rect l="l" t="t" r="r" b="b"/>
              <a:pathLst>
                <a:path w="3025" h="1598" fill="none" extrusionOk="0">
                  <a:moveTo>
                    <a:pt x="3024" y="1597"/>
                  </a:moveTo>
                  <a:cubicBezTo>
                    <a:pt x="2285" y="688"/>
                    <a:pt x="1139" y="207"/>
                    <a:pt x="1" y="0"/>
                  </a:cubicBezTo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11"/>
          <p:cNvGrpSpPr/>
          <p:nvPr/>
        </p:nvGrpSpPr>
        <p:grpSpPr>
          <a:xfrm>
            <a:off x="7692751" y="3730123"/>
            <a:ext cx="1600673" cy="1756890"/>
            <a:chOff x="-626354" y="3322650"/>
            <a:chExt cx="1985700" cy="2179494"/>
          </a:xfrm>
        </p:grpSpPr>
        <p:sp>
          <p:nvSpPr>
            <p:cNvPr id="154" name="Google Shape;154;p11"/>
            <p:cNvSpPr/>
            <p:nvPr/>
          </p:nvSpPr>
          <p:spPr>
            <a:xfrm rot="5400000">
              <a:off x="-723251" y="3419546"/>
              <a:ext cx="2179494" cy="1985700"/>
            </a:xfrm>
            <a:custGeom>
              <a:avLst/>
              <a:gdLst/>
              <a:ahLst/>
              <a:cxnLst/>
              <a:rect l="l" t="t" r="r" b="b"/>
              <a:pathLst>
                <a:path w="17567" h="16005" extrusionOk="0">
                  <a:moveTo>
                    <a:pt x="8780" y="1"/>
                  </a:moveTo>
                  <a:cubicBezTo>
                    <a:pt x="6732" y="1"/>
                    <a:pt x="4684" y="781"/>
                    <a:pt x="3121" y="2340"/>
                  </a:cubicBezTo>
                  <a:cubicBezTo>
                    <a:pt x="1" y="5468"/>
                    <a:pt x="1" y="10532"/>
                    <a:pt x="3121" y="13659"/>
                  </a:cubicBezTo>
                  <a:cubicBezTo>
                    <a:pt x="4684" y="15222"/>
                    <a:pt x="6732" y="16004"/>
                    <a:pt x="8780" y="16004"/>
                  </a:cubicBezTo>
                  <a:cubicBezTo>
                    <a:pt x="10828" y="16004"/>
                    <a:pt x="12876" y="15222"/>
                    <a:pt x="14439" y="13659"/>
                  </a:cubicBezTo>
                  <a:cubicBezTo>
                    <a:pt x="17566" y="10532"/>
                    <a:pt x="17566" y="5468"/>
                    <a:pt x="14439" y="2340"/>
                  </a:cubicBezTo>
                  <a:cubicBezTo>
                    <a:pt x="12876" y="781"/>
                    <a:pt x="10828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 rot="5400000">
              <a:off x="40565" y="4127549"/>
              <a:ext cx="651354" cy="571579"/>
            </a:xfrm>
            <a:custGeom>
              <a:avLst/>
              <a:gdLst/>
              <a:ahLst/>
              <a:cxnLst/>
              <a:rect l="l" t="t" r="r" b="b"/>
              <a:pathLst>
                <a:path w="5250" h="4607" extrusionOk="0">
                  <a:moveTo>
                    <a:pt x="2627" y="1"/>
                  </a:moveTo>
                  <a:cubicBezTo>
                    <a:pt x="2302" y="1"/>
                    <a:pt x="1971" y="70"/>
                    <a:pt x="1657" y="218"/>
                  </a:cubicBezTo>
                  <a:cubicBezTo>
                    <a:pt x="503" y="750"/>
                    <a:pt x="1" y="2118"/>
                    <a:pt x="533" y="3271"/>
                  </a:cubicBezTo>
                  <a:cubicBezTo>
                    <a:pt x="926" y="4112"/>
                    <a:pt x="1760" y="4607"/>
                    <a:pt x="2630" y="4607"/>
                  </a:cubicBezTo>
                  <a:cubicBezTo>
                    <a:pt x="2953" y="4607"/>
                    <a:pt x="3281" y="4539"/>
                    <a:pt x="3594" y="4395"/>
                  </a:cubicBezTo>
                  <a:cubicBezTo>
                    <a:pt x="4747" y="3855"/>
                    <a:pt x="5249" y="2487"/>
                    <a:pt x="4710" y="1334"/>
                  </a:cubicBezTo>
                  <a:cubicBezTo>
                    <a:pt x="4323" y="495"/>
                    <a:pt x="3494" y="1"/>
                    <a:pt x="2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1"/>
            <p:cNvSpPr/>
            <p:nvPr/>
          </p:nvSpPr>
          <p:spPr>
            <a:xfrm rot="5400000">
              <a:off x="97140" y="4142190"/>
              <a:ext cx="539445" cy="538577"/>
            </a:xfrm>
            <a:custGeom>
              <a:avLst/>
              <a:gdLst/>
              <a:ahLst/>
              <a:cxnLst/>
              <a:rect l="l" t="t" r="r" b="b"/>
              <a:pathLst>
                <a:path w="4348" h="4341" fill="none" extrusionOk="0">
                  <a:moveTo>
                    <a:pt x="3631" y="873"/>
                  </a:moveTo>
                  <a:cubicBezTo>
                    <a:pt x="4348" y="1672"/>
                    <a:pt x="4274" y="2906"/>
                    <a:pt x="3475" y="3623"/>
                  </a:cubicBezTo>
                  <a:cubicBezTo>
                    <a:pt x="2670" y="4340"/>
                    <a:pt x="1435" y="4274"/>
                    <a:pt x="718" y="3468"/>
                  </a:cubicBezTo>
                  <a:cubicBezTo>
                    <a:pt x="1" y="2662"/>
                    <a:pt x="75" y="1435"/>
                    <a:pt x="873" y="718"/>
                  </a:cubicBezTo>
                  <a:cubicBezTo>
                    <a:pt x="1679" y="1"/>
                    <a:pt x="2914" y="67"/>
                    <a:pt x="3631" y="873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1"/>
            <p:cNvSpPr/>
            <p:nvPr/>
          </p:nvSpPr>
          <p:spPr>
            <a:xfrm rot="5400000">
              <a:off x="315377" y="4364959"/>
              <a:ext cx="103844" cy="96773"/>
            </a:xfrm>
            <a:custGeom>
              <a:avLst/>
              <a:gdLst/>
              <a:ahLst/>
              <a:cxnLst/>
              <a:rect l="l" t="t" r="r" b="b"/>
              <a:pathLst>
                <a:path w="837" h="780" extrusionOk="0">
                  <a:moveTo>
                    <a:pt x="423" y="0"/>
                  </a:moveTo>
                  <a:cubicBezTo>
                    <a:pt x="245" y="0"/>
                    <a:pt x="84" y="125"/>
                    <a:pt x="45" y="305"/>
                  </a:cubicBezTo>
                  <a:cubicBezTo>
                    <a:pt x="1" y="519"/>
                    <a:pt x="126" y="726"/>
                    <a:pt x="341" y="770"/>
                  </a:cubicBezTo>
                  <a:cubicBezTo>
                    <a:pt x="370" y="776"/>
                    <a:pt x="398" y="779"/>
                    <a:pt x="426" y="779"/>
                  </a:cubicBezTo>
                  <a:cubicBezTo>
                    <a:pt x="606" y="779"/>
                    <a:pt x="761" y="660"/>
                    <a:pt x="799" y="475"/>
                  </a:cubicBezTo>
                  <a:cubicBezTo>
                    <a:pt x="836" y="260"/>
                    <a:pt x="710" y="61"/>
                    <a:pt x="503" y="9"/>
                  </a:cubicBezTo>
                  <a:cubicBezTo>
                    <a:pt x="476" y="3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 rot="5400000">
              <a:off x="-595399" y="3450627"/>
              <a:ext cx="1923543" cy="1922674"/>
            </a:xfrm>
            <a:custGeom>
              <a:avLst/>
              <a:gdLst/>
              <a:ahLst/>
              <a:cxnLst/>
              <a:rect l="l" t="t" r="r" b="b"/>
              <a:pathLst>
                <a:path w="15504" h="15497" fill="none" extrusionOk="0">
                  <a:moveTo>
                    <a:pt x="12746" y="2751"/>
                  </a:moveTo>
                  <a:cubicBezTo>
                    <a:pt x="15503" y="5508"/>
                    <a:pt x="15503" y="9981"/>
                    <a:pt x="12746" y="12739"/>
                  </a:cubicBezTo>
                  <a:cubicBezTo>
                    <a:pt x="9988" y="15496"/>
                    <a:pt x="5516" y="15496"/>
                    <a:pt x="2758" y="12739"/>
                  </a:cubicBezTo>
                  <a:cubicBezTo>
                    <a:pt x="1" y="9981"/>
                    <a:pt x="1" y="5508"/>
                    <a:pt x="2758" y="2751"/>
                  </a:cubicBezTo>
                  <a:cubicBezTo>
                    <a:pt x="5516" y="1"/>
                    <a:pt x="9988" y="1"/>
                    <a:pt x="12746" y="2751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 rot="5400000">
              <a:off x="-556380" y="3488779"/>
              <a:ext cx="1847365" cy="1847365"/>
            </a:xfrm>
            <a:custGeom>
              <a:avLst/>
              <a:gdLst/>
              <a:ahLst/>
              <a:cxnLst/>
              <a:rect l="l" t="t" r="r" b="b"/>
              <a:pathLst>
                <a:path w="14890" h="14890" fill="none" extrusionOk="0">
                  <a:moveTo>
                    <a:pt x="13315" y="4591"/>
                  </a:moveTo>
                  <a:cubicBezTo>
                    <a:pt x="14889" y="7837"/>
                    <a:pt x="13536" y="11740"/>
                    <a:pt x="10298" y="13315"/>
                  </a:cubicBezTo>
                  <a:cubicBezTo>
                    <a:pt x="7053" y="14890"/>
                    <a:pt x="3149" y="13537"/>
                    <a:pt x="1575" y="10299"/>
                  </a:cubicBezTo>
                  <a:cubicBezTo>
                    <a:pt x="0" y="7053"/>
                    <a:pt x="1353" y="3150"/>
                    <a:pt x="4591" y="1575"/>
                  </a:cubicBezTo>
                  <a:cubicBezTo>
                    <a:pt x="7836" y="0"/>
                    <a:pt x="11740" y="1353"/>
                    <a:pt x="13315" y="4591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 rot="5400000">
              <a:off x="-452785" y="3593245"/>
              <a:ext cx="1638311" cy="1638311"/>
            </a:xfrm>
            <a:custGeom>
              <a:avLst/>
              <a:gdLst/>
              <a:ahLst/>
              <a:cxnLst/>
              <a:rect l="l" t="t" r="r" b="b"/>
              <a:pathLst>
                <a:path w="13205" h="13205" fill="none" extrusionOk="0">
                  <a:moveTo>
                    <a:pt x="10854" y="2344"/>
                  </a:moveTo>
                  <a:cubicBezTo>
                    <a:pt x="13204" y="4695"/>
                    <a:pt x="13204" y="8502"/>
                    <a:pt x="10854" y="10853"/>
                  </a:cubicBezTo>
                  <a:cubicBezTo>
                    <a:pt x="8503" y="13204"/>
                    <a:pt x="4695" y="13204"/>
                    <a:pt x="2344" y="10853"/>
                  </a:cubicBezTo>
                  <a:cubicBezTo>
                    <a:pt x="1" y="8502"/>
                    <a:pt x="1" y="4695"/>
                    <a:pt x="2344" y="2344"/>
                  </a:cubicBezTo>
                  <a:cubicBezTo>
                    <a:pt x="4695" y="1"/>
                    <a:pt x="8503" y="1"/>
                    <a:pt x="10854" y="2344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 rot="5400000">
              <a:off x="-363838" y="3979472"/>
              <a:ext cx="359672" cy="223942"/>
            </a:xfrm>
            <a:custGeom>
              <a:avLst/>
              <a:gdLst/>
              <a:ahLst/>
              <a:cxnLst/>
              <a:rect l="l" t="t" r="r" b="b"/>
              <a:pathLst>
                <a:path w="2899" h="1805" fill="none" extrusionOk="0">
                  <a:moveTo>
                    <a:pt x="0" y="0"/>
                  </a:moveTo>
                  <a:cubicBezTo>
                    <a:pt x="673" y="954"/>
                    <a:pt x="1782" y="1516"/>
                    <a:pt x="2898" y="1804"/>
                  </a:cubicBezTo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1"/>
            <p:cNvSpPr/>
            <p:nvPr/>
          </p:nvSpPr>
          <p:spPr>
            <a:xfrm rot="5400000">
              <a:off x="983038" y="4410051"/>
              <a:ext cx="45161" cy="2854"/>
            </a:xfrm>
            <a:custGeom>
              <a:avLst/>
              <a:gdLst/>
              <a:ahLst/>
              <a:cxnLst/>
              <a:rect l="l" t="t" r="r" b="b"/>
              <a:pathLst>
                <a:path w="364" h="23" fill="none" extrusionOk="0">
                  <a:moveTo>
                    <a:pt x="363" y="22"/>
                  </a:moveTo>
                  <a:cubicBezTo>
                    <a:pt x="245" y="8"/>
                    <a:pt x="119" y="0"/>
                    <a:pt x="1" y="0"/>
                  </a:cubicBezTo>
                </a:path>
              </a:pathLst>
            </a:custGeom>
            <a:noFill/>
            <a:ln w="2775" cap="flat" cmpd="sng">
              <a:solidFill>
                <a:schemeClr val="accent3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1"/>
            <p:cNvSpPr/>
            <p:nvPr/>
          </p:nvSpPr>
          <p:spPr>
            <a:xfrm rot="5400000">
              <a:off x="691668" y="4632833"/>
              <a:ext cx="375304" cy="198260"/>
            </a:xfrm>
            <a:custGeom>
              <a:avLst/>
              <a:gdLst/>
              <a:ahLst/>
              <a:cxnLst/>
              <a:rect l="l" t="t" r="r" b="b"/>
              <a:pathLst>
                <a:path w="3025" h="1598" fill="none" extrusionOk="0">
                  <a:moveTo>
                    <a:pt x="3024" y="1597"/>
                  </a:moveTo>
                  <a:cubicBezTo>
                    <a:pt x="2285" y="688"/>
                    <a:pt x="1139" y="207"/>
                    <a:pt x="1" y="0"/>
                  </a:cubicBezTo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>
            <a:spLocks noGrp="1"/>
          </p:cNvSpPr>
          <p:nvPr>
            <p:ph type="title"/>
          </p:nvPr>
        </p:nvSpPr>
        <p:spPr>
          <a:xfrm>
            <a:off x="2862625" y="445025"/>
            <a:ext cx="556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1"/>
          </p:nvPr>
        </p:nvSpPr>
        <p:spPr>
          <a:xfrm>
            <a:off x="3829782" y="1560175"/>
            <a:ext cx="4601100" cy="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2"/>
          </p:nvPr>
        </p:nvSpPr>
        <p:spPr>
          <a:xfrm>
            <a:off x="3822899" y="2436476"/>
            <a:ext cx="4601100" cy="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3"/>
          </p:nvPr>
        </p:nvSpPr>
        <p:spPr>
          <a:xfrm>
            <a:off x="3829794" y="4232675"/>
            <a:ext cx="4601100" cy="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4"/>
          </p:nvPr>
        </p:nvSpPr>
        <p:spPr>
          <a:xfrm>
            <a:off x="3823086" y="3335076"/>
            <a:ext cx="4601100" cy="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5" hasCustomPrompt="1"/>
          </p:nvPr>
        </p:nvSpPr>
        <p:spPr>
          <a:xfrm>
            <a:off x="2862613" y="1234500"/>
            <a:ext cx="747300" cy="701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6" hasCustomPrompt="1"/>
          </p:nvPr>
        </p:nvSpPr>
        <p:spPr>
          <a:xfrm>
            <a:off x="2862613" y="3902550"/>
            <a:ext cx="747300" cy="701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7" hasCustomPrompt="1"/>
          </p:nvPr>
        </p:nvSpPr>
        <p:spPr>
          <a:xfrm>
            <a:off x="2862613" y="2084100"/>
            <a:ext cx="747300" cy="728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8" hasCustomPrompt="1"/>
          </p:nvPr>
        </p:nvSpPr>
        <p:spPr>
          <a:xfrm>
            <a:off x="2862613" y="2993325"/>
            <a:ext cx="747300" cy="728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9"/>
          </p:nvPr>
        </p:nvSpPr>
        <p:spPr>
          <a:xfrm>
            <a:off x="3829782" y="1234500"/>
            <a:ext cx="4601100" cy="4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13"/>
          </p:nvPr>
        </p:nvSpPr>
        <p:spPr>
          <a:xfrm>
            <a:off x="3822899" y="2084100"/>
            <a:ext cx="4601100" cy="4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subTitle" idx="14"/>
          </p:nvPr>
        </p:nvSpPr>
        <p:spPr>
          <a:xfrm>
            <a:off x="3829794" y="3902551"/>
            <a:ext cx="4601100" cy="4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15"/>
          </p:nvPr>
        </p:nvSpPr>
        <p:spPr>
          <a:xfrm>
            <a:off x="3823086" y="2993326"/>
            <a:ext cx="4601100" cy="4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9" name="Google Shape;179;p13"/>
          <p:cNvSpPr/>
          <p:nvPr/>
        </p:nvSpPr>
        <p:spPr>
          <a:xfrm flipH="1">
            <a:off x="-357" y="2156725"/>
            <a:ext cx="2587557" cy="3042050"/>
          </a:xfrm>
          <a:custGeom>
            <a:avLst/>
            <a:gdLst/>
            <a:ahLst/>
            <a:cxnLst/>
            <a:rect l="l" t="t" r="r" b="b"/>
            <a:pathLst>
              <a:path w="96994" h="121682" extrusionOk="0">
                <a:moveTo>
                  <a:pt x="92544" y="1"/>
                </a:moveTo>
                <a:cubicBezTo>
                  <a:pt x="82084" y="1"/>
                  <a:pt x="71569" y="2660"/>
                  <a:pt x="62919" y="8489"/>
                </a:cubicBezTo>
                <a:cubicBezTo>
                  <a:pt x="52585" y="15449"/>
                  <a:pt x="45229" y="27182"/>
                  <a:pt x="44834" y="39614"/>
                </a:cubicBezTo>
                <a:cubicBezTo>
                  <a:pt x="44469" y="49614"/>
                  <a:pt x="48390" y="59249"/>
                  <a:pt x="49150" y="69250"/>
                </a:cubicBezTo>
                <a:cubicBezTo>
                  <a:pt x="49454" y="73171"/>
                  <a:pt x="49181" y="77213"/>
                  <a:pt x="47418" y="80678"/>
                </a:cubicBezTo>
                <a:cubicBezTo>
                  <a:pt x="44864" y="85572"/>
                  <a:pt x="39728" y="88429"/>
                  <a:pt x="34895" y="91043"/>
                </a:cubicBezTo>
                <a:cubicBezTo>
                  <a:pt x="27752" y="94903"/>
                  <a:pt x="20578" y="98733"/>
                  <a:pt x="13435" y="102563"/>
                </a:cubicBezTo>
                <a:cubicBezTo>
                  <a:pt x="8359" y="105299"/>
                  <a:pt x="2888" y="108490"/>
                  <a:pt x="912" y="113931"/>
                </a:cubicBezTo>
                <a:cubicBezTo>
                  <a:pt x="0" y="116424"/>
                  <a:pt x="0" y="119068"/>
                  <a:pt x="487" y="121682"/>
                </a:cubicBezTo>
                <a:lnTo>
                  <a:pt x="96993" y="121682"/>
                </a:lnTo>
                <a:lnTo>
                  <a:pt x="96993" y="160"/>
                </a:lnTo>
                <a:cubicBezTo>
                  <a:pt x="95515" y="55"/>
                  <a:pt x="94030" y="1"/>
                  <a:pt x="925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13"/>
          <p:cNvGrpSpPr/>
          <p:nvPr/>
        </p:nvGrpSpPr>
        <p:grpSpPr>
          <a:xfrm rot="7678740">
            <a:off x="-1448550" y="491317"/>
            <a:ext cx="3731568" cy="1232555"/>
            <a:chOff x="-295975" y="3281013"/>
            <a:chExt cx="10437750" cy="1619300"/>
          </a:xfrm>
        </p:grpSpPr>
        <p:sp>
          <p:nvSpPr>
            <p:cNvPr id="181" name="Google Shape;181;p13"/>
            <p:cNvSpPr/>
            <p:nvPr/>
          </p:nvSpPr>
          <p:spPr>
            <a:xfrm>
              <a:off x="-295975" y="32810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2" name="Google Shape;182;p13"/>
            <p:cNvSpPr/>
            <p:nvPr/>
          </p:nvSpPr>
          <p:spPr>
            <a:xfrm>
              <a:off x="-143575" y="34334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3" name="Google Shape;183;p13"/>
            <p:cNvSpPr/>
            <p:nvPr/>
          </p:nvSpPr>
          <p:spPr>
            <a:xfrm>
              <a:off x="8825" y="35858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" name="Google Shape;184;p13"/>
            <p:cNvSpPr/>
            <p:nvPr/>
          </p:nvSpPr>
          <p:spPr>
            <a:xfrm>
              <a:off x="161225" y="37382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5" name="Google Shape;185;p13"/>
            <p:cNvSpPr/>
            <p:nvPr/>
          </p:nvSpPr>
          <p:spPr>
            <a:xfrm>
              <a:off x="313625" y="38906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/>
          <p:nvPr/>
        </p:nvSpPr>
        <p:spPr>
          <a:xfrm>
            <a:off x="0" y="3215250"/>
            <a:ext cx="3845678" cy="1928250"/>
          </a:xfrm>
          <a:custGeom>
            <a:avLst/>
            <a:gdLst/>
            <a:ahLst/>
            <a:cxnLst/>
            <a:rect l="l" t="t" r="r" b="b"/>
            <a:pathLst>
              <a:path w="176387" h="104075" extrusionOk="0">
                <a:moveTo>
                  <a:pt x="1" y="0"/>
                </a:moveTo>
                <a:lnTo>
                  <a:pt x="1" y="104075"/>
                </a:lnTo>
                <a:lnTo>
                  <a:pt x="176387" y="104075"/>
                </a:lnTo>
                <a:cubicBezTo>
                  <a:pt x="173195" y="92160"/>
                  <a:pt x="165444" y="81491"/>
                  <a:pt x="154988" y="74925"/>
                </a:cubicBezTo>
                <a:cubicBezTo>
                  <a:pt x="144329" y="68196"/>
                  <a:pt x="131860" y="65955"/>
                  <a:pt x="119113" y="65955"/>
                </a:cubicBezTo>
                <a:cubicBezTo>
                  <a:pt x="110960" y="65955"/>
                  <a:pt x="102693" y="66872"/>
                  <a:pt x="94714" y="68117"/>
                </a:cubicBezTo>
                <a:cubicBezTo>
                  <a:pt x="88308" y="69129"/>
                  <a:pt x="81597" y="70265"/>
                  <a:pt x="75096" y="70265"/>
                </a:cubicBezTo>
                <a:cubicBezTo>
                  <a:pt x="69104" y="70265"/>
                  <a:pt x="63290" y="69300"/>
                  <a:pt x="58056" y="66384"/>
                </a:cubicBezTo>
                <a:cubicBezTo>
                  <a:pt x="48299" y="60943"/>
                  <a:pt x="43102" y="50031"/>
                  <a:pt x="39241" y="39545"/>
                </a:cubicBezTo>
                <a:cubicBezTo>
                  <a:pt x="35412" y="29058"/>
                  <a:pt x="32038" y="17903"/>
                  <a:pt x="24196" y="9940"/>
                </a:cubicBezTo>
                <a:cubicBezTo>
                  <a:pt x="17934" y="3556"/>
                  <a:pt x="8967" y="0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" name="Google Shape;189;p14"/>
          <p:cNvGrpSpPr/>
          <p:nvPr/>
        </p:nvGrpSpPr>
        <p:grpSpPr>
          <a:xfrm>
            <a:off x="1" y="4267527"/>
            <a:ext cx="1080221" cy="1185645"/>
            <a:chOff x="-626354" y="3322650"/>
            <a:chExt cx="1985700" cy="2179494"/>
          </a:xfrm>
        </p:grpSpPr>
        <p:sp>
          <p:nvSpPr>
            <p:cNvPr id="190" name="Google Shape;190;p14"/>
            <p:cNvSpPr/>
            <p:nvPr/>
          </p:nvSpPr>
          <p:spPr>
            <a:xfrm rot="5400000">
              <a:off x="-723251" y="3419546"/>
              <a:ext cx="2179494" cy="1985700"/>
            </a:xfrm>
            <a:custGeom>
              <a:avLst/>
              <a:gdLst/>
              <a:ahLst/>
              <a:cxnLst/>
              <a:rect l="l" t="t" r="r" b="b"/>
              <a:pathLst>
                <a:path w="17567" h="16005" extrusionOk="0">
                  <a:moveTo>
                    <a:pt x="8780" y="1"/>
                  </a:moveTo>
                  <a:cubicBezTo>
                    <a:pt x="6732" y="1"/>
                    <a:pt x="4684" y="781"/>
                    <a:pt x="3121" y="2340"/>
                  </a:cubicBezTo>
                  <a:cubicBezTo>
                    <a:pt x="1" y="5468"/>
                    <a:pt x="1" y="10532"/>
                    <a:pt x="3121" y="13659"/>
                  </a:cubicBezTo>
                  <a:cubicBezTo>
                    <a:pt x="4684" y="15222"/>
                    <a:pt x="6732" y="16004"/>
                    <a:pt x="8780" y="16004"/>
                  </a:cubicBezTo>
                  <a:cubicBezTo>
                    <a:pt x="10828" y="16004"/>
                    <a:pt x="12876" y="15222"/>
                    <a:pt x="14439" y="13659"/>
                  </a:cubicBezTo>
                  <a:cubicBezTo>
                    <a:pt x="17566" y="10532"/>
                    <a:pt x="17566" y="5468"/>
                    <a:pt x="14439" y="2340"/>
                  </a:cubicBezTo>
                  <a:cubicBezTo>
                    <a:pt x="12876" y="781"/>
                    <a:pt x="10828" y="1"/>
                    <a:pt x="8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 rot="5400000">
              <a:off x="40565" y="4127549"/>
              <a:ext cx="651354" cy="571579"/>
            </a:xfrm>
            <a:custGeom>
              <a:avLst/>
              <a:gdLst/>
              <a:ahLst/>
              <a:cxnLst/>
              <a:rect l="l" t="t" r="r" b="b"/>
              <a:pathLst>
                <a:path w="5250" h="4607" extrusionOk="0">
                  <a:moveTo>
                    <a:pt x="2627" y="1"/>
                  </a:moveTo>
                  <a:cubicBezTo>
                    <a:pt x="2302" y="1"/>
                    <a:pt x="1971" y="70"/>
                    <a:pt x="1657" y="218"/>
                  </a:cubicBezTo>
                  <a:cubicBezTo>
                    <a:pt x="503" y="750"/>
                    <a:pt x="1" y="2118"/>
                    <a:pt x="533" y="3271"/>
                  </a:cubicBezTo>
                  <a:cubicBezTo>
                    <a:pt x="926" y="4112"/>
                    <a:pt x="1760" y="4607"/>
                    <a:pt x="2630" y="4607"/>
                  </a:cubicBezTo>
                  <a:cubicBezTo>
                    <a:pt x="2953" y="4607"/>
                    <a:pt x="3281" y="4539"/>
                    <a:pt x="3594" y="4395"/>
                  </a:cubicBezTo>
                  <a:cubicBezTo>
                    <a:pt x="4747" y="3855"/>
                    <a:pt x="5249" y="2487"/>
                    <a:pt x="4710" y="1334"/>
                  </a:cubicBezTo>
                  <a:cubicBezTo>
                    <a:pt x="4323" y="495"/>
                    <a:pt x="3494" y="1"/>
                    <a:pt x="2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 rot="5400000">
              <a:off x="97140" y="4142190"/>
              <a:ext cx="539445" cy="538577"/>
            </a:xfrm>
            <a:custGeom>
              <a:avLst/>
              <a:gdLst/>
              <a:ahLst/>
              <a:cxnLst/>
              <a:rect l="l" t="t" r="r" b="b"/>
              <a:pathLst>
                <a:path w="4348" h="4341" fill="none" extrusionOk="0">
                  <a:moveTo>
                    <a:pt x="3631" y="873"/>
                  </a:moveTo>
                  <a:cubicBezTo>
                    <a:pt x="4348" y="1672"/>
                    <a:pt x="4274" y="2906"/>
                    <a:pt x="3475" y="3623"/>
                  </a:cubicBezTo>
                  <a:cubicBezTo>
                    <a:pt x="2670" y="4340"/>
                    <a:pt x="1435" y="4274"/>
                    <a:pt x="718" y="3468"/>
                  </a:cubicBezTo>
                  <a:cubicBezTo>
                    <a:pt x="1" y="2662"/>
                    <a:pt x="75" y="1435"/>
                    <a:pt x="873" y="718"/>
                  </a:cubicBezTo>
                  <a:cubicBezTo>
                    <a:pt x="1679" y="1"/>
                    <a:pt x="2914" y="67"/>
                    <a:pt x="3631" y="873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 rot="5400000">
              <a:off x="315377" y="4364959"/>
              <a:ext cx="103844" cy="96773"/>
            </a:xfrm>
            <a:custGeom>
              <a:avLst/>
              <a:gdLst/>
              <a:ahLst/>
              <a:cxnLst/>
              <a:rect l="l" t="t" r="r" b="b"/>
              <a:pathLst>
                <a:path w="837" h="780" extrusionOk="0">
                  <a:moveTo>
                    <a:pt x="423" y="0"/>
                  </a:moveTo>
                  <a:cubicBezTo>
                    <a:pt x="245" y="0"/>
                    <a:pt x="84" y="125"/>
                    <a:pt x="45" y="305"/>
                  </a:cubicBezTo>
                  <a:cubicBezTo>
                    <a:pt x="1" y="519"/>
                    <a:pt x="126" y="726"/>
                    <a:pt x="341" y="770"/>
                  </a:cubicBezTo>
                  <a:cubicBezTo>
                    <a:pt x="370" y="776"/>
                    <a:pt x="398" y="779"/>
                    <a:pt x="426" y="779"/>
                  </a:cubicBezTo>
                  <a:cubicBezTo>
                    <a:pt x="606" y="779"/>
                    <a:pt x="761" y="660"/>
                    <a:pt x="799" y="475"/>
                  </a:cubicBezTo>
                  <a:cubicBezTo>
                    <a:pt x="836" y="260"/>
                    <a:pt x="710" y="61"/>
                    <a:pt x="503" y="9"/>
                  </a:cubicBezTo>
                  <a:cubicBezTo>
                    <a:pt x="476" y="3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 rot="5400000">
              <a:off x="-595399" y="3450627"/>
              <a:ext cx="1923543" cy="1922674"/>
            </a:xfrm>
            <a:custGeom>
              <a:avLst/>
              <a:gdLst/>
              <a:ahLst/>
              <a:cxnLst/>
              <a:rect l="l" t="t" r="r" b="b"/>
              <a:pathLst>
                <a:path w="15504" h="15497" fill="none" extrusionOk="0">
                  <a:moveTo>
                    <a:pt x="12746" y="2751"/>
                  </a:moveTo>
                  <a:cubicBezTo>
                    <a:pt x="15503" y="5508"/>
                    <a:pt x="15503" y="9981"/>
                    <a:pt x="12746" y="12739"/>
                  </a:cubicBezTo>
                  <a:cubicBezTo>
                    <a:pt x="9988" y="15496"/>
                    <a:pt x="5516" y="15496"/>
                    <a:pt x="2758" y="12739"/>
                  </a:cubicBezTo>
                  <a:cubicBezTo>
                    <a:pt x="1" y="9981"/>
                    <a:pt x="1" y="5508"/>
                    <a:pt x="2758" y="2751"/>
                  </a:cubicBezTo>
                  <a:cubicBezTo>
                    <a:pt x="5516" y="1"/>
                    <a:pt x="9988" y="1"/>
                    <a:pt x="12746" y="2751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 rot="5400000">
              <a:off x="-556380" y="3488779"/>
              <a:ext cx="1847365" cy="1847365"/>
            </a:xfrm>
            <a:custGeom>
              <a:avLst/>
              <a:gdLst/>
              <a:ahLst/>
              <a:cxnLst/>
              <a:rect l="l" t="t" r="r" b="b"/>
              <a:pathLst>
                <a:path w="14890" h="14890" fill="none" extrusionOk="0">
                  <a:moveTo>
                    <a:pt x="13315" y="4591"/>
                  </a:moveTo>
                  <a:cubicBezTo>
                    <a:pt x="14889" y="7837"/>
                    <a:pt x="13536" y="11740"/>
                    <a:pt x="10298" y="13315"/>
                  </a:cubicBezTo>
                  <a:cubicBezTo>
                    <a:pt x="7053" y="14890"/>
                    <a:pt x="3149" y="13537"/>
                    <a:pt x="1575" y="10299"/>
                  </a:cubicBezTo>
                  <a:cubicBezTo>
                    <a:pt x="0" y="7053"/>
                    <a:pt x="1353" y="3150"/>
                    <a:pt x="4591" y="1575"/>
                  </a:cubicBezTo>
                  <a:cubicBezTo>
                    <a:pt x="7836" y="0"/>
                    <a:pt x="11740" y="1353"/>
                    <a:pt x="13315" y="4591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 rot="5400000">
              <a:off x="-452785" y="3593245"/>
              <a:ext cx="1638311" cy="1638311"/>
            </a:xfrm>
            <a:custGeom>
              <a:avLst/>
              <a:gdLst/>
              <a:ahLst/>
              <a:cxnLst/>
              <a:rect l="l" t="t" r="r" b="b"/>
              <a:pathLst>
                <a:path w="13205" h="13205" fill="none" extrusionOk="0">
                  <a:moveTo>
                    <a:pt x="10854" y="2344"/>
                  </a:moveTo>
                  <a:cubicBezTo>
                    <a:pt x="13204" y="4695"/>
                    <a:pt x="13204" y="8502"/>
                    <a:pt x="10854" y="10853"/>
                  </a:cubicBezTo>
                  <a:cubicBezTo>
                    <a:pt x="8503" y="13204"/>
                    <a:pt x="4695" y="13204"/>
                    <a:pt x="2344" y="10853"/>
                  </a:cubicBezTo>
                  <a:cubicBezTo>
                    <a:pt x="1" y="8502"/>
                    <a:pt x="1" y="4695"/>
                    <a:pt x="2344" y="2344"/>
                  </a:cubicBezTo>
                  <a:cubicBezTo>
                    <a:pt x="4695" y="1"/>
                    <a:pt x="8503" y="1"/>
                    <a:pt x="10854" y="2344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 rot="5400000">
              <a:off x="-363838" y="3979472"/>
              <a:ext cx="359672" cy="223942"/>
            </a:xfrm>
            <a:custGeom>
              <a:avLst/>
              <a:gdLst/>
              <a:ahLst/>
              <a:cxnLst/>
              <a:rect l="l" t="t" r="r" b="b"/>
              <a:pathLst>
                <a:path w="2899" h="1805" fill="none" extrusionOk="0">
                  <a:moveTo>
                    <a:pt x="0" y="0"/>
                  </a:moveTo>
                  <a:cubicBezTo>
                    <a:pt x="673" y="954"/>
                    <a:pt x="1782" y="1516"/>
                    <a:pt x="2898" y="1804"/>
                  </a:cubicBezTo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 rot="5400000">
              <a:off x="983038" y="4410051"/>
              <a:ext cx="45161" cy="2854"/>
            </a:xfrm>
            <a:custGeom>
              <a:avLst/>
              <a:gdLst/>
              <a:ahLst/>
              <a:cxnLst/>
              <a:rect l="l" t="t" r="r" b="b"/>
              <a:pathLst>
                <a:path w="364" h="23" fill="none" extrusionOk="0">
                  <a:moveTo>
                    <a:pt x="363" y="22"/>
                  </a:moveTo>
                  <a:cubicBezTo>
                    <a:pt x="245" y="8"/>
                    <a:pt x="119" y="0"/>
                    <a:pt x="1" y="0"/>
                  </a:cubicBezTo>
                </a:path>
              </a:pathLst>
            </a:custGeom>
            <a:noFill/>
            <a:ln w="2775" cap="flat" cmpd="sng">
              <a:solidFill>
                <a:schemeClr val="accent3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 rot="5400000">
              <a:off x="691668" y="4632833"/>
              <a:ext cx="375304" cy="198260"/>
            </a:xfrm>
            <a:custGeom>
              <a:avLst/>
              <a:gdLst/>
              <a:ahLst/>
              <a:cxnLst/>
              <a:rect l="l" t="t" r="r" b="b"/>
              <a:pathLst>
                <a:path w="3025" h="1598" fill="none" extrusionOk="0">
                  <a:moveTo>
                    <a:pt x="3024" y="1597"/>
                  </a:moveTo>
                  <a:cubicBezTo>
                    <a:pt x="2285" y="688"/>
                    <a:pt x="1139" y="207"/>
                    <a:pt x="1" y="0"/>
                  </a:cubicBezTo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ahkwang"/>
              <a:buNone/>
              <a:defRPr sz="3500" b="1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hkwang"/>
              <a:buNone/>
              <a:defRPr sz="35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hkwang"/>
              <a:buNone/>
              <a:defRPr sz="35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hkwang"/>
              <a:buNone/>
              <a:defRPr sz="35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hkwang"/>
              <a:buNone/>
              <a:defRPr sz="35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hkwang"/>
              <a:buNone/>
              <a:defRPr sz="35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hkwang"/>
              <a:buNone/>
              <a:defRPr sz="35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hkwang"/>
              <a:buNone/>
              <a:defRPr sz="35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hkwang"/>
              <a:buNone/>
              <a:defRPr sz="35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3" r:id="rId11"/>
    <p:sldLayoutId id="2147483664" r:id="rId12"/>
    <p:sldLayoutId id="2147483666" r:id="rId13"/>
    <p:sldLayoutId id="2147483670" r:id="rId14"/>
    <p:sldLayoutId id="2147483671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"/>
          <p:cNvSpPr txBox="1">
            <a:spLocks noGrp="1"/>
          </p:cNvSpPr>
          <p:nvPr>
            <p:ph type="ctrTitle"/>
          </p:nvPr>
        </p:nvSpPr>
        <p:spPr>
          <a:xfrm>
            <a:off x="1143900" y="539500"/>
            <a:ext cx="6856200" cy="21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lt1"/>
                </a:solidFill>
              </a:rPr>
              <a:t>“NEOCOLLAB”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345" name="Google Shape;345;p29"/>
          <p:cNvSpPr txBox="1">
            <a:spLocks noGrp="1"/>
          </p:cNvSpPr>
          <p:nvPr>
            <p:ph type="subTitle" idx="1"/>
          </p:nvPr>
        </p:nvSpPr>
        <p:spPr>
          <a:xfrm>
            <a:off x="2147400" y="2662428"/>
            <a:ext cx="48492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DIEGO SAN MARTÍN.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NICOLAS NORAMBUENA.</a:t>
            </a:r>
            <a:endParaRPr dirty="0"/>
          </a:p>
        </p:txBody>
      </p:sp>
      <p:sp>
        <p:nvSpPr>
          <p:cNvPr id="346" name="Google Shape;346;p29"/>
          <p:cNvSpPr/>
          <p:nvPr/>
        </p:nvSpPr>
        <p:spPr>
          <a:xfrm rot="5400000">
            <a:off x="3407832" y="5230682"/>
            <a:ext cx="35699" cy="5005"/>
          </a:xfrm>
          <a:custGeom>
            <a:avLst/>
            <a:gdLst/>
            <a:ahLst/>
            <a:cxnLst/>
            <a:rect l="l" t="t" r="r" b="b"/>
            <a:pathLst>
              <a:path w="378" h="53" fill="none" extrusionOk="0">
                <a:moveTo>
                  <a:pt x="1" y="1"/>
                </a:moveTo>
                <a:cubicBezTo>
                  <a:pt x="127" y="23"/>
                  <a:pt x="252" y="30"/>
                  <a:pt x="378" y="53"/>
                </a:cubicBezTo>
              </a:path>
            </a:pathLst>
          </a:custGeom>
          <a:noFill/>
          <a:ln w="2950" cap="flat" cmpd="sng">
            <a:solidFill>
              <a:schemeClr val="accent3"/>
            </a:solidFill>
            <a:prstDash val="solid"/>
            <a:miter lim="73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7" name="Google Shape;347;p29"/>
          <p:cNvSpPr/>
          <p:nvPr/>
        </p:nvSpPr>
        <p:spPr>
          <a:xfrm rot="5400000">
            <a:off x="6397048" y="5192612"/>
            <a:ext cx="38533" cy="4250"/>
          </a:xfrm>
          <a:custGeom>
            <a:avLst/>
            <a:gdLst/>
            <a:ahLst/>
            <a:cxnLst/>
            <a:rect l="l" t="t" r="r" b="b"/>
            <a:pathLst>
              <a:path w="408" h="45" fill="none" extrusionOk="0">
                <a:moveTo>
                  <a:pt x="1" y="0"/>
                </a:moveTo>
                <a:cubicBezTo>
                  <a:pt x="141" y="22"/>
                  <a:pt x="274" y="37"/>
                  <a:pt x="408" y="45"/>
                </a:cubicBezTo>
              </a:path>
            </a:pathLst>
          </a:custGeom>
          <a:noFill/>
          <a:ln w="3150" cap="flat" cmpd="sng">
            <a:solidFill>
              <a:srgbClr val="E5DBD4"/>
            </a:solidFill>
            <a:prstDash val="solid"/>
            <a:miter lim="73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8" name="Google Shape;348;p29"/>
          <p:cNvSpPr/>
          <p:nvPr/>
        </p:nvSpPr>
        <p:spPr>
          <a:xfrm>
            <a:off x="1742257" y="3730135"/>
            <a:ext cx="217298" cy="323259"/>
          </a:xfrm>
          <a:custGeom>
            <a:avLst/>
            <a:gdLst/>
            <a:ahLst/>
            <a:cxnLst/>
            <a:rect l="l" t="t" r="r" b="b"/>
            <a:pathLst>
              <a:path w="4163" h="6193" extrusionOk="0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49" name="Google Shape;349;p29"/>
          <p:cNvGrpSpPr/>
          <p:nvPr/>
        </p:nvGrpSpPr>
        <p:grpSpPr>
          <a:xfrm>
            <a:off x="7107875" y="3813410"/>
            <a:ext cx="359238" cy="323270"/>
            <a:chOff x="2995750" y="2186550"/>
            <a:chExt cx="181525" cy="163350"/>
          </a:xfrm>
        </p:grpSpPr>
        <p:sp>
          <p:nvSpPr>
            <p:cNvPr id="350" name="Google Shape;350;p29"/>
            <p:cNvSpPr/>
            <p:nvPr/>
          </p:nvSpPr>
          <p:spPr>
            <a:xfrm>
              <a:off x="3031425" y="2186550"/>
              <a:ext cx="145850" cy="158075"/>
            </a:xfrm>
            <a:custGeom>
              <a:avLst/>
              <a:gdLst/>
              <a:ahLst/>
              <a:cxnLst/>
              <a:rect l="l" t="t" r="r" b="b"/>
              <a:pathLst>
                <a:path w="5834" h="6323" extrusionOk="0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2995750" y="2231775"/>
              <a:ext cx="75425" cy="61925"/>
            </a:xfrm>
            <a:custGeom>
              <a:avLst/>
              <a:gdLst/>
              <a:ahLst/>
              <a:cxnLst/>
              <a:rect l="l" t="t" r="r" b="b"/>
              <a:pathLst>
                <a:path w="3017" h="2477" extrusionOk="0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3063750" y="2287900"/>
              <a:ext cx="75625" cy="62000"/>
            </a:xfrm>
            <a:custGeom>
              <a:avLst/>
              <a:gdLst/>
              <a:ahLst/>
              <a:cxnLst/>
              <a:rect l="l" t="t" r="r" b="b"/>
              <a:pathLst>
                <a:path w="3025" h="2480" extrusionOk="0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53" name="Google Shape;353;p29"/>
          <p:cNvGrpSpPr/>
          <p:nvPr/>
        </p:nvGrpSpPr>
        <p:grpSpPr>
          <a:xfrm>
            <a:off x="5136901" y="3672777"/>
            <a:ext cx="1080221" cy="1185645"/>
            <a:chOff x="-626354" y="3322650"/>
            <a:chExt cx="1985700" cy="2179494"/>
          </a:xfrm>
        </p:grpSpPr>
        <p:sp>
          <p:nvSpPr>
            <p:cNvPr id="354" name="Google Shape;354;p29"/>
            <p:cNvSpPr/>
            <p:nvPr/>
          </p:nvSpPr>
          <p:spPr>
            <a:xfrm rot="5400000">
              <a:off x="-723251" y="3419546"/>
              <a:ext cx="2179494" cy="1985700"/>
            </a:xfrm>
            <a:custGeom>
              <a:avLst/>
              <a:gdLst/>
              <a:ahLst/>
              <a:cxnLst/>
              <a:rect l="l" t="t" r="r" b="b"/>
              <a:pathLst>
                <a:path w="17567" h="16005" extrusionOk="0">
                  <a:moveTo>
                    <a:pt x="8780" y="1"/>
                  </a:moveTo>
                  <a:cubicBezTo>
                    <a:pt x="6732" y="1"/>
                    <a:pt x="4684" y="781"/>
                    <a:pt x="3121" y="2340"/>
                  </a:cubicBezTo>
                  <a:cubicBezTo>
                    <a:pt x="1" y="5468"/>
                    <a:pt x="1" y="10532"/>
                    <a:pt x="3121" y="13659"/>
                  </a:cubicBezTo>
                  <a:cubicBezTo>
                    <a:pt x="4684" y="15222"/>
                    <a:pt x="6732" y="16004"/>
                    <a:pt x="8780" y="16004"/>
                  </a:cubicBezTo>
                  <a:cubicBezTo>
                    <a:pt x="10828" y="16004"/>
                    <a:pt x="12876" y="15222"/>
                    <a:pt x="14439" y="13659"/>
                  </a:cubicBezTo>
                  <a:cubicBezTo>
                    <a:pt x="17566" y="10532"/>
                    <a:pt x="17566" y="5468"/>
                    <a:pt x="14439" y="2340"/>
                  </a:cubicBezTo>
                  <a:cubicBezTo>
                    <a:pt x="12876" y="781"/>
                    <a:pt x="10828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29"/>
            <p:cNvSpPr/>
            <p:nvPr/>
          </p:nvSpPr>
          <p:spPr>
            <a:xfrm rot="5400000">
              <a:off x="40565" y="4127549"/>
              <a:ext cx="651354" cy="571579"/>
            </a:xfrm>
            <a:custGeom>
              <a:avLst/>
              <a:gdLst/>
              <a:ahLst/>
              <a:cxnLst/>
              <a:rect l="l" t="t" r="r" b="b"/>
              <a:pathLst>
                <a:path w="5250" h="4607" extrusionOk="0">
                  <a:moveTo>
                    <a:pt x="2627" y="1"/>
                  </a:moveTo>
                  <a:cubicBezTo>
                    <a:pt x="2302" y="1"/>
                    <a:pt x="1971" y="70"/>
                    <a:pt x="1657" y="218"/>
                  </a:cubicBezTo>
                  <a:cubicBezTo>
                    <a:pt x="503" y="750"/>
                    <a:pt x="1" y="2118"/>
                    <a:pt x="533" y="3271"/>
                  </a:cubicBezTo>
                  <a:cubicBezTo>
                    <a:pt x="926" y="4112"/>
                    <a:pt x="1760" y="4607"/>
                    <a:pt x="2630" y="4607"/>
                  </a:cubicBezTo>
                  <a:cubicBezTo>
                    <a:pt x="2953" y="4607"/>
                    <a:pt x="3281" y="4539"/>
                    <a:pt x="3594" y="4395"/>
                  </a:cubicBezTo>
                  <a:cubicBezTo>
                    <a:pt x="4747" y="3855"/>
                    <a:pt x="5249" y="2487"/>
                    <a:pt x="4710" y="1334"/>
                  </a:cubicBezTo>
                  <a:cubicBezTo>
                    <a:pt x="4323" y="495"/>
                    <a:pt x="3494" y="1"/>
                    <a:pt x="2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29"/>
            <p:cNvSpPr/>
            <p:nvPr/>
          </p:nvSpPr>
          <p:spPr>
            <a:xfrm rot="5400000">
              <a:off x="97140" y="4142190"/>
              <a:ext cx="539445" cy="538577"/>
            </a:xfrm>
            <a:custGeom>
              <a:avLst/>
              <a:gdLst/>
              <a:ahLst/>
              <a:cxnLst/>
              <a:rect l="l" t="t" r="r" b="b"/>
              <a:pathLst>
                <a:path w="4348" h="4341" fill="none" extrusionOk="0">
                  <a:moveTo>
                    <a:pt x="3631" y="873"/>
                  </a:moveTo>
                  <a:cubicBezTo>
                    <a:pt x="4348" y="1672"/>
                    <a:pt x="4274" y="2906"/>
                    <a:pt x="3475" y="3623"/>
                  </a:cubicBezTo>
                  <a:cubicBezTo>
                    <a:pt x="2670" y="4340"/>
                    <a:pt x="1435" y="4274"/>
                    <a:pt x="718" y="3468"/>
                  </a:cubicBezTo>
                  <a:cubicBezTo>
                    <a:pt x="1" y="2662"/>
                    <a:pt x="75" y="1435"/>
                    <a:pt x="873" y="718"/>
                  </a:cubicBezTo>
                  <a:cubicBezTo>
                    <a:pt x="1679" y="1"/>
                    <a:pt x="2914" y="67"/>
                    <a:pt x="3631" y="873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29"/>
            <p:cNvSpPr/>
            <p:nvPr/>
          </p:nvSpPr>
          <p:spPr>
            <a:xfrm rot="5400000">
              <a:off x="315377" y="4364959"/>
              <a:ext cx="103844" cy="96773"/>
            </a:xfrm>
            <a:custGeom>
              <a:avLst/>
              <a:gdLst/>
              <a:ahLst/>
              <a:cxnLst/>
              <a:rect l="l" t="t" r="r" b="b"/>
              <a:pathLst>
                <a:path w="837" h="780" extrusionOk="0">
                  <a:moveTo>
                    <a:pt x="423" y="0"/>
                  </a:moveTo>
                  <a:cubicBezTo>
                    <a:pt x="245" y="0"/>
                    <a:pt x="84" y="125"/>
                    <a:pt x="45" y="305"/>
                  </a:cubicBezTo>
                  <a:cubicBezTo>
                    <a:pt x="1" y="519"/>
                    <a:pt x="126" y="726"/>
                    <a:pt x="341" y="770"/>
                  </a:cubicBezTo>
                  <a:cubicBezTo>
                    <a:pt x="370" y="776"/>
                    <a:pt x="398" y="779"/>
                    <a:pt x="426" y="779"/>
                  </a:cubicBezTo>
                  <a:cubicBezTo>
                    <a:pt x="606" y="779"/>
                    <a:pt x="761" y="660"/>
                    <a:pt x="799" y="475"/>
                  </a:cubicBezTo>
                  <a:cubicBezTo>
                    <a:pt x="836" y="260"/>
                    <a:pt x="710" y="61"/>
                    <a:pt x="503" y="9"/>
                  </a:cubicBezTo>
                  <a:cubicBezTo>
                    <a:pt x="476" y="3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29"/>
            <p:cNvSpPr/>
            <p:nvPr/>
          </p:nvSpPr>
          <p:spPr>
            <a:xfrm rot="5400000">
              <a:off x="-595399" y="3450627"/>
              <a:ext cx="1923543" cy="1922674"/>
            </a:xfrm>
            <a:custGeom>
              <a:avLst/>
              <a:gdLst/>
              <a:ahLst/>
              <a:cxnLst/>
              <a:rect l="l" t="t" r="r" b="b"/>
              <a:pathLst>
                <a:path w="15504" h="15497" fill="none" extrusionOk="0">
                  <a:moveTo>
                    <a:pt x="12746" y="2751"/>
                  </a:moveTo>
                  <a:cubicBezTo>
                    <a:pt x="15503" y="5508"/>
                    <a:pt x="15503" y="9981"/>
                    <a:pt x="12746" y="12739"/>
                  </a:cubicBezTo>
                  <a:cubicBezTo>
                    <a:pt x="9988" y="15496"/>
                    <a:pt x="5516" y="15496"/>
                    <a:pt x="2758" y="12739"/>
                  </a:cubicBezTo>
                  <a:cubicBezTo>
                    <a:pt x="1" y="9981"/>
                    <a:pt x="1" y="5508"/>
                    <a:pt x="2758" y="2751"/>
                  </a:cubicBezTo>
                  <a:cubicBezTo>
                    <a:pt x="5516" y="1"/>
                    <a:pt x="9988" y="1"/>
                    <a:pt x="12746" y="2751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29"/>
            <p:cNvSpPr/>
            <p:nvPr/>
          </p:nvSpPr>
          <p:spPr>
            <a:xfrm rot="5400000">
              <a:off x="-556380" y="3488779"/>
              <a:ext cx="1847365" cy="1847365"/>
            </a:xfrm>
            <a:custGeom>
              <a:avLst/>
              <a:gdLst/>
              <a:ahLst/>
              <a:cxnLst/>
              <a:rect l="l" t="t" r="r" b="b"/>
              <a:pathLst>
                <a:path w="14890" h="14890" fill="none" extrusionOk="0">
                  <a:moveTo>
                    <a:pt x="13315" y="4591"/>
                  </a:moveTo>
                  <a:cubicBezTo>
                    <a:pt x="14889" y="7837"/>
                    <a:pt x="13536" y="11740"/>
                    <a:pt x="10298" y="13315"/>
                  </a:cubicBezTo>
                  <a:cubicBezTo>
                    <a:pt x="7053" y="14890"/>
                    <a:pt x="3149" y="13537"/>
                    <a:pt x="1575" y="10299"/>
                  </a:cubicBezTo>
                  <a:cubicBezTo>
                    <a:pt x="0" y="7053"/>
                    <a:pt x="1353" y="3150"/>
                    <a:pt x="4591" y="1575"/>
                  </a:cubicBezTo>
                  <a:cubicBezTo>
                    <a:pt x="7836" y="0"/>
                    <a:pt x="11740" y="1353"/>
                    <a:pt x="13315" y="4591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360;p29"/>
            <p:cNvSpPr/>
            <p:nvPr/>
          </p:nvSpPr>
          <p:spPr>
            <a:xfrm rot="5400000">
              <a:off x="-452785" y="3593245"/>
              <a:ext cx="1638311" cy="1638311"/>
            </a:xfrm>
            <a:custGeom>
              <a:avLst/>
              <a:gdLst/>
              <a:ahLst/>
              <a:cxnLst/>
              <a:rect l="l" t="t" r="r" b="b"/>
              <a:pathLst>
                <a:path w="13205" h="13205" fill="none" extrusionOk="0">
                  <a:moveTo>
                    <a:pt x="10854" y="2344"/>
                  </a:moveTo>
                  <a:cubicBezTo>
                    <a:pt x="13204" y="4695"/>
                    <a:pt x="13204" y="8502"/>
                    <a:pt x="10854" y="10853"/>
                  </a:cubicBezTo>
                  <a:cubicBezTo>
                    <a:pt x="8503" y="13204"/>
                    <a:pt x="4695" y="13204"/>
                    <a:pt x="2344" y="10853"/>
                  </a:cubicBezTo>
                  <a:cubicBezTo>
                    <a:pt x="1" y="8502"/>
                    <a:pt x="1" y="4695"/>
                    <a:pt x="2344" y="2344"/>
                  </a:cubicBezTo>
                  <a:cubicBezTo>
                    <a:pt x="4695" y="1"/>
                    <a:pt x="8503" y="1"/>
                    <a:pt x="10854" y="2344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29"/>
            <p:cNvSpPr/>
            <p:nvPr/>
          </p:nvSpPr>
          <p:spPr>
            <a:xfrm rot="5400000">
              <a:off x="-363838" y="3979472"/>
              <a:ext cx="359672" cy="223942"/>
            </a:xfrm>
            <a:custGeom>
              <a:avLst/>
              <a:gdLst/>
              <a:ahLst/>
              <a:cxnLst/>
              <a:rect l="l" t="t" r="r" b="b"/>
              <a:pathLst>
                <a:path w="2899" h="1805" fill="none" extrusionOk="0">
                  <a:moveTo>
                    <a:pt x="0" y="0"/>
                  </a:moveTo>
                  <a:cubicBezTo>
                    <a:pt x="673" y="954"/>
                    <a:pt x="1782" y="1516"/>
                    <a:pt x="2898" y="1804"/>
                  </a:cubicBezTo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362;p29"/>
            <p:cNvSpPr/>
            <p:nvPr/>
          </p:nvSpPr>
          <p:spPr>
            <a:xfrm rot="5400000">
              <a:off x="983038" y="4410051"/>
              <a:ext cx="45161" cy="2854"/>
            </a:xfrm>
            <a:custGeom>
              <a:avLst/>
              <a:gdLst/>
              <a:ahLst/>
              <a:cxnLst/>
              <a:rect l="l" t="t" r="r" b="b"/>
              <a:pathLst>
                <a:path w="364" h="23" fill="none" extrusionOk="0">
                  <a:moveTo>
                    <a:pt x="363" y="22"/>
                  </a:moveTo>
                  <a:cubicBezTo>
                    <a:pt x="245" y="8"/>
                    <a:pt x="119" y="0"/>
                    <a:pt x="1" y="0"/>
                  </a:cubicBezTo>
                </a:path>
              </a:pathLst>
            </a:custGeom>
            <a:noFill/>
            <a:ln w="2775" cap="flat" cmpd="sng">
              <a:solidFill>
                <a:schemeClr val="accent3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Google Shape;363;p29"/>
            <p:cNvSpPr/>
            <p:nvPr/>
          </p:nvSpPr>
          <p:spPr>
            <a:xfrm rot="5400000">
              <a:off x="691668" y="4632833"/>
              <a:ext cx="375304" cy="198260"/>
            </a:xfrm>
            <a:custGeom>
              <a:avLst/>
              <a:gdLst/>
              <a:ahLst/>
              <a:cxnLst/>
              <a:rect l="l" t="t" r="r" b="b"/>
              <a:pathLst>
                <a:path w="3025" h="1598" fill="none" extrusionOk="0">
                  <a:moveTo>
                    <a:pt x="3024" y="1597"/>
                  </a:moveTo>
                  <a:cubicBezTo>
                    <a:pt x="2285" y="688"/>
                    <a:pt x="1139" y="207"/>
                    <a:pt x="1" y="0"/>
                  </a:cubicBezTo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64" name="Google Shape;364;p29"/>
          <p:cNvSpPr/>
          <p:nvPr/>
        </p:nvSpPr>
        <p:spPr>
          <a:xfrm>
            <a:off x="4673119" y="4446948"/>
            <a:ext cx="217298" cy="323259"/>
          </a:xfrm>
          <a:custGeom>
            <a:avLst/>
            <a:gdLst/>
            <a:ahLst/>
            <a:cxnLst/>
            <a:rect l="l" t="t" r="r" b="b"/>
            <a:pathLst>
              <a:path w="4163" h="6193" extrusionOk="0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8"/>
          <p:cNvSpPr txBox="1">
            <a:spLocks noGrp="1"/>
          </p:cNvSpPr>
          <p:nvPr>
            <p:ph type="title"/>
          </p:nvPr>
        </p:nvSpPr>
        <p:spPr>
          <a:xfrm>
            <a:off x="851464" y="44745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800" dirty="0"/>
              <a:t>PRODUCT BACKLOG PRIORIZADO</a:t>
            </a:r>
          </a:p>
        </p:txBody>
      </p:sp>
      <p:grpSp>
        <p:nvGrpSpPr>
          <p:cNvPr id="670" name="Google Shape;670;p38"/>
          <p:cNvGrpSpPr/>
          <p:nvPr/>
        </p:nvGrpSpPr>
        <p:grpSpPr>
          <a:xfrm rot="-1676720">
            <a:off x="506813" y="686481"/>
            <a:ext cx="412841" cy="371506"/>
            <a:chOff x="2995750" y="2186550"/>
            <a:chExt cx="181525" cy="163350"/>
          </a:xfrm>
        </p:grpSpPr>
        <p:sp>
          <p:nvSpPr>
            <p:cNvPr id="671" name="Google Shape;671;p38"/>
            <p:cNvSpPr/>
            <p:nvPr/>
          </p:nvSpPr>
          <p:spPr>
            <a:xfrm>
              <a:off x="3031425" y="2186550"/>
              <a:ext cx="145850" cy="158075"/>
            </a:xfrm>
            <a:custGeom>
              <a:avLst/>
              <a:gdLst/>
              <a:ahLst/>
              <a:cxnLst/>
              <a:rect l="l" t="t" r="r" b="b"/>
              <a:pathLst>
                <a:path w="5834" h="6323" extrusionOk="0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2995750" y="2231775"/>
              <a:ext cx="75425" cy="61925"/>
            </a:xfrm>
            <a:custGeom>
              <a:avLst/>
              <a:gdLst/>
              <a:ahLst/>
              <a:cxnLst/>
              <a:rect l="l" t="t" r="r" b="b"/>
              <a:pathLst>
                <a:path w="3017" h="2477" extrusionOk="0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3063750" y="2287900"/>
              <a:ext cx="75625" cy="62000"/>
            </a:xfrm>
            <a:custGeom>
              <a:avLst/>
              <a:gdLst/>
              <a:ahLst/>
              <a:cxnLst/>
              <a:rect l="l" t="t" r="r" b="b"/>
              <a:pathLst>
                <a:path w="3025" h="2480" extrusionOk="0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38"/>
          <p:cNvSpPr/>
          <p:nvPr/>
        </p:nvSpPr>
        <p:spPr>
          <a:xfrm rot="-779224">
            <a:off x="8592003" y="833115"/>
            <a:ext cx="236695" cy="352114"/>
          </a:xfrm>
          <a:custGeom>
            <a:avLst/>
            <a:gdLst/>
            <a:ahLst/>
            <a:cxnLst/>
            <a:rect l="l" t="t" r="r" b="b"/>
            <a:pathLst>
              <a:path w="4163" h="6193" extrusionOk="0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1DDCBF7-8BAE-64E5-23F4-AE97E59EF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974" y="1020151"/>
            <a:ext cx="6893358" cy="39590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Google Shape;690;p39"/>
          <p:cNvGrpSpPr/>
          <p:nvPr/>
        </p:nvGrpSpPr>
        <p:grpSpPr>
          <a:xfrm>
            <a:off x="2591449" y="3897124"/>
            <a:ext cx="412842" cy="371507"/>
            <a:chOff x="2995750" y="2186550"/>
            <a:chExt cx="181525" cy="163350"/>
          </a:xfrm>
        </p:grpSpPr>
        <p:sp>
          <p:nvSpPr>
            <p:cNvPr id="691" name="Google Shape;691;p39"/>
            <p:cNvSpPr/>
            <p:nvPr/>
          </p:nvSpPr>
          <p:spPr>
            <a:xfrm>
              <a:off x="3031425" y="2186550"/>
              <a:ext cx="145850" cy="158075"/>
            </a:xfrm>
            <a:custGeom>
              <a:avLst/>
              <a:gdLst/>
              <a:ahLst/>
              <a:cxnLst/>
              <a:rect l="l" t="t" r="r" b="b"/>
              <a:pathLst>
                <a:path w="5834" h="6323" extrusionOk="0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2995750" y="2231775"/>
              <a:ext cx="75425" cy="61925"/>
            </a:xfrm>
            <a:custGeom>
              <a:avLst/>
              <a:gdLst/>
              <a:ahLst/>
              <a:cxnLst/>
              <a:rect l="l" t="t" r="r" b="b"/>
              <a:pathLst>
                <a:path w="3017" h="2477" extrusionOk="0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3063750" y="2287900"/>
              <a:ext cx="75625" cy="62000"/>
            </a:xfrm>
            <a:custGeom>
              <a:avLst/>
              <a:gdLst/>
              <a:ahLst/>
              <a:cxnLst/>
              <a:rect l="l" t="t" r="r" b="b"/>
              <a:pathLst>
                <a:path w="3025" h="2480" extrusionOk="0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4" name="Google Shape;694;p39"/>
          <p:cNvSpPr/>
          <p:nvPr/>
        </p:nvSpPr>
        <p:spPr>
          <a:xfrm>
            <a:off x="6041680" y="4432513"/>
            <a:ext cx="236698" cy="352118"/>
          </a:xfrm>
          <a:custGeom>
            <a:avLst/>
            <a:gdLst/>
            <a:ahLst/>
            <a:cxnLst/>
            <a:rect l="l" t="t" r="r" b="b"/>
            <a:pathLst>
              <a:path w="4163" h="6193" extrusionOk="0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9"/>
          <p:cNvSpPr txBox="1">
            <a:spLocks noGrp="1"/>
          </p:cNvSpPr>
          <p:nvPr>
            <p:ph type="title"/>
          </p:nvPr>
        </p:nvSpPr>
        <p:spPr>
          <a:xfrm>
            <a:off x="712402" y="173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ALCANCES DEL PROYECTO.</a:t>
            </a:r>
            <a:endParaRPr dirty="0"/>
          </a:p>
        </p:txBody>
      </p:sp>
      <p:grpSp>
        <p:nvGrpSpPr>
          <p:cNvPr id="700" name="Google Shape;700;p39"/>
          <p:cNvGrpSpPr/>
          <p:nvPr/>
        </p:nvGrpSpPr>
        <p:grpSpPr>
          <a:xfrm rot="-2700000">
            <a:off x="7724779" y="3459695"/>
            <a:ext cx="1256286" cy="2084743"/>
            <a:chOff x="4752100" y="3478025"/>
            <a:chExt cx="280575" cy="465600"/>
          </a:xfrm>
        </p:grpSpPr>
        <p:sp>
          <p:nvSpPr>
            <p:cNvPr id="701" name="Google Shape;701;p39"/>
            <p:cNvSpPr/>
            <p:nvPr/>
          </p:nvSpPr>
          <p:spPr>
            <a:xfrm>
              <a:off x="4758925" y="3489300"/>
              <a:ext cx="134400" cy="168775"/>
            </a:xfrm>
            <a:custGeom>
              <a:avLst/>
              <a:gdLst/>
              <a:ahLst/>
              <a:cxnLst/>
              <a:rect l="l" t="t" r="r" b="b"/>
              <a:pathLst>
                <a:path w="5376" h="6751" extrusionOk="0">
                  <a:moveTo>
                    <a:pt x="1" y="0"/>
                  </a:moveTo>
                  <a:cubicBezTo>
                    <a:pt x="1" y="0"/>
                    <a:pt x="3771" y="2773"/>
                    <a:pt x="4259" y="6750"/>
                  </a:cubicBezTo>
                  <a:lnTo>
                    <a:pt x="5376" y="6750"/>
                  </a:lnTo>
                  <a:lnTo>
                    <a:pt x="5376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4892575" y="3489300"/>
              <a:ext cx="134550" cy="168775"/>
            </a:xfrm>
            <a:custGeom>
              <a:avLst/>
              <a:gdLst/>
              <a:ahLst/>
              <a:cxnLst/>
              <a:rect l="l" t="t" r="r" b="b"/>
              <a:pathLst>
                <a:path w="5382" h="6751" extrusionOk="0">
                  <a:moveTo>
                    <a:pt x="5382" y="0"/>
                  </a:moveTo>
                  <a:lnTo>
                    <a:pt x="0" y="60"/>
                  </a:lnTo>
                  <a:lnTo>
                    <a:pt x="0" y="6750"/>
                  </a:lnTo>
                  <a:lnTo>
                    <a:pt x="1124" y="6750"/>
                  </a:lnTo>
                  <a:cubicBezTo>
                    <a:pt x="1612" y="2773"/>
                    <a:pt x="5382" y="0"/>
                    <a:pt x="5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4861700" y="3652500"/>
              <a:ext cx="45500" cy="218100"/>
            </a:xfrm>
            <a:custGeom>
              <a:avLst/>
              <a:gdLst/>
              <a:ahLst/>
              <a:cxnLst/>
              <a:rect l="l" t="t" r="r" b="b"/>
              <a:pathLst>
                <a:path w="1820" h="8724" extrusionOk="0">
                  <a:moveTo>
                    <a:pt x="0" y="0"/>
                  </a:moveTo>
                  <a:cubicBezTo>
                    <a:pt x="629" y="3970"/>
                    <a:pt x="791" y="8724"/>
                    <a:pt x="791" y="8724"/>
                  </a:cubicBezTo>
                  <a:lnTo>
                    <a:pt x="1819" y="872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4882950" y="3662850"/>
              <a:ext cx="41425" cy="218100"/>
            </a:xfrm>
            <a:custGeom>
              <a:avLst/>
              <a:gdLst/>
              <a:ahLst/>
              <a:cxnLst/>
              <a:rect l="l" t="t" r="r" b="b"/>
              <a:pathLst>
                <a:path w="1657" h="8724" extrusionOk="0">
                  <a:moveTo>
                    <a:pt x="30" y="0"/>
                  </a:moveTo>
                  <a:lnTo>
                    <a:pt x="1" y="8724"/>
                  </a:lnTo>
                  <a:lnTo>
                    <a:pt x="1028" y="8724"/>
                  </a:lnTo>
                  <a:cubicBezTo>
                    <a:pt x="1028" y="8724"/>
                    <a:pt x="1383" y="1693"/>
                    <a:pt x="16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4880925" y="3786300"/>
              <a:ext cx="27175" cy="151775"/>
            </a:xfrm>
            <a:custGeom>
              <a:avLst/>
              <a:gdLst/>
              <a:ahLst/>
              <a:cxnLst/>
              <a:rect l="l" t="t" r="r" b="b"/>
              <a:pathLst>
                <a:path w="1087" h="6071" extrusionOk="0">
                  <a:moveTo>
                    <a:pt x="8" y="1"/>
                  </a:moveTo>
                  <a:lnTo>
                    <a:pt x="0" y="6063"/>
                  </a:lnTo>
                  <a:lnTo>
                    <a:pt x="1087" y="6070"/>
                  </a:lnTo>
                  <a:lnTo>
                    <a:pt x="1087" y="2995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4865200" y="3871500"/>
              <a:ext cx="59725" cy="12975"/>
            </a:xfrm>
            <a:custGeom>
              <a:avLst/>
              <a:gdLst/>
              <a:ahLst/>
              <a:cxnLst/>
              <a:rect l="l" t="t" r="r" b="b"/>
              <a:pathLst>
                <a:path w="2389" h="519" extrusionOk="0">
                  <a:moveTo>
                    <a:pt x="260" y="1"/>
                  </a:moveTo>
                  <a:cubicBezTo>
                    <a:pt x="119" y="1"/>
                    <a:pt x="1" y="112"/>
                    <a:pt x="1" y="260"/>
                  </a:cubicBezTo>
                  <a:cubicBezTo>
                    <a:pt x="1" y="400"/>
                    <a:pt x="112" y="518"/>
                    <a:pt x="260" y="518"/>
                  </a:cubicBezTo>
                  <a:lnTo>
                    <a:pt x="2130" y="518"/>
                  </a:lnTo>
                  <a:cubicBezTo>
                    <a:pt x="2270" y="518"/>
                    <a:pt x="2389" y="407"/>
                    <a:pt x="2389" y="260"/>
                  </a:cubicBezTo>
                  <a:cubicBezTo>
                    <a:pt x="2389" y="119"/>
                    <a:pt x="2270" y="1"/>
                    <a:pt x="21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4874825" y="3934350"/>
              <a:ext cx="42150" cy="9275"/>
            </a:xfrm>
            <a:custGeom>
              <a:avLst/>
              <a:gdLst/>
              <a:ahLst/>
              <a:cxnLst/>
              <a:rect l="l" t="t" r="r" b="b"/>
              <a:pathLst>
                <a:path w="1686" h="371" extrusionOk="0">
                  <a:moveTo>
                    <a:pt x="185" y="0"/>
                  </a:moveTo>
                  <a:cubicBezTo>
                    <a:pt x="82" y="0"/>
                    <a:pt x="0" y="82"/>
                    <a:pt x="0" y="185"/>
                  </a:cubicBezTo>
                  <a:cubicBezTo>
                    <a:pt x="0" y="289"/>
                    <a:pt x="82" y="370"/>
                    <a:pt x="185" y="370"/>
                  </a:cubicBezTo>
                  <a:lnTo>
                    <a:pt x="1501" y="370"/>
                  </a:lnTo>
                  <a:cubicBezTo>
                    <a:pt x="1597" y="370"/>
                    <a:pt x="1686" y="289"/>
                    <a:pt x="1686" y="185"/>
                  </a:cubicBezTo>
                  <a:cubicBezTo>
                    <a:pt x="1686" y="82"/>
                    <a:pt x="1597" y="0"/>
                    <a:pt x="1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4848750" y="3652500"/>
              <a:ext cx="90600" cy="16850"/>
            </a:xfrm>
            <a:custGeom>
              <a:avLst/>
              <a:gdLst/>
              <a:ahLst/>
              <a:cxnLst/>
              <a:rect l="l" t="t" r="r" b="b"/>
              <a:pathLst>
                <a:path w="3624" h="674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525"/>
                    <a:pt x="149" y="673"/>
                    <a:pt x="334" y="673"/>
                  </a:cubicBezTo>
                  <a:lnTo>
                    <a:pt x="3291" y="673"/>
                  </a:lnTo>
                  <a:cubicBezTo>
                    <a:pt x="3476" y="673"/>
                    <a:pt x="3623" y="525"/>
                    <a:pt x="3623" y="340"/>
                  </a:cubicBezTo>
                  <a:cubicBezTo>
                    <a:pt x="3623" y="156"/>
                    <a:pt x="3468" y="0"/>
                    <a:pt x="3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4888675" y="3816250"/>
              <a:ext cx="13900" cy="13875"/>
            </a:xfrm>
            <a:custGeom>
              <a:avLst/>
              <a:gdLst/>
              <a:ahLst/>
              <a:cxnLst/>
              <a:rect l="l" t="t" r="r" b="b"/>
              <a:pathLst>
                <a:path w="556" h="555" extrusionOk="0">
                  <a:moveTo>
                    <a:pt x="282" y="0"/>
                  </a:moveTo>
                  <a:cubicBezTo>
                    <a:pt x="119" y="0"/>
                    <a:pt x="1" y="133"/>
                    <a:pt x="1" y="281"/>
                  </a:cubicBezTo>
                  <a:cubicBezTo>
                    <a:pt x="1" y="429"/>
                    <a:pt x="134" y="555"/>
                    <a:pt x="282" y="555"/>
                  </a:cubicBezTo>
                  <a:cubicBezTo>
                    <a:pt x="430" y="555"/>
                    <a:pt x="555" y="437"/>
                    <a:pt x="555" y="281"/>
                  </a:cubicBezTo>
                  <a:cubicBezTo>
                    <a:pt x="555" y="133"/>
                    <a:pt x="437" y="0"/>
                    <a:pt x="2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4889225" y="3769850"/>
              <a:ext cx="13900" cy="13900"/>
            </a:xfrm>
            <a:custGeom>
              <a:avLst/>
              <a:gdLst/>
              <a:ahLst/>
              <a:cxnLst/>
              <a:rect l="l" t="t" r="r" b="b"/>
              <a:pathLst>
                <a:path w="556" h="556" extrusionOk="0">
                  <a:moveTo>
                    <a:pt x="274" y="1"/>
                  </a:moveTo>
                  <a:cubicBezTo>
                    <a:pt x="119" y="1"/>
                    <a:pt x="1" y="126"/>
                    <a:pt x="1" y="274"/>
                  </a:cubicBezTo>
                  <a:cubicBezTo>
                    <a:pt x="1" y="422"/>
                    <a:pt x="119" y="555"/>
                    <a:pt x="274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0" y="1"/>
                    <a:pt x="2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4889600" y="3723650"/>
              <a:ext cx="13900" cy="13875"/>
            </a:xfrm>
            <a:custGeom>
              <a:avLst/>
              <a:gdLst/>
              <a:ahLst/>
              <a:cxnLst/>
              <a:rect l="l" t="t" r="r" b="b"/>
              <a:pathLst>
                <a:path w="556" h="555" extrusionOk="0">
                  <a:moveTo>
                    <a:pt x="282" y="1"/>
                  </a:moveTo>
                  <a:cubicBezTo>
                    <a:pt x="119" y="1"/>
                    <a:pt x="1" y="126"/>
                    <a:pt x="1" y="274"/>
                  </a:cubicBezTo>
                  <a:cubicBezTo>
                    <a:pt x="1" y="422"/>
                    <a:pt x="134" y="555"/>
                    <a:pt x="282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7" y="1"/>
                    <a:pt x="2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4890150" y="3677450"/>
              <a:ext cx="13900" cy="13875"/>
            </a:xfrm>
            <a:custGeom>
              <a:avLst/>
              <a:gdLst/>
              <a:ahLst/>
              <a:cxnLst/>
              <a:rect l="l" t="t" r="r" b="b"/>
              <a:pathLst>
                <a:path w="556" h="555" extrusionOk="0">
                  <a:moveTo>
                    <a:pt x="274" y="0"/>
                  </a:moveTo>
                  <a:cubicBezTo>
                    <a:pt x="127" y="0"/>
                    <a:pt x="1" y="119"/>
                    <a:pt x="1" y="274"/>
                  </a:cubicBezTo>
                  <a:cubicBezTo>
                    <a:pt x="1" y="422"/>
                    <a:pt x="119" y="555"/>
                    <a:pt x="274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0" y="0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4752100" y="3478025"/>
              <a:ext cx="280575" cy="31450"/>
            </a:xfrm>
            <a:custGeom>
              <a:avLst/>
              <a:gdLst/>
              <a:ahLst/>
              <a:cxnLst/>
              <a:rect l="l" t="t" r="r" b="b"/>
              <a:pathLst>
                <a:path w="11223" h="1258" extrusionOk="0">
                  <a:moveTo>
                    <a:pt x="629" y="0"/>
                  </a:moveTo>
                  <a:cubicBezTo>
                    <a:pt x="281" y="0"/>
                    <a:pt x="0" y="289"/>
                    <a:pt x="0" y="629"/>
                  </a:cubicBezTo>
                  <a:cubicBezTo>
                    <a:pt x="0" y="984"/>
                    <a:pt x="289" y="1257"/>
                    <a:pt x="629" y="1257"/>
                  </a:cubicBezTo>
                  <a:lnTo>
                    <a:pt x="10594" y="1257"/>
                  </a:lnTo>
                  <a:cubicBezTo>
                    <a:pt x="10934" y="1257"/>
                    <a:pt x="11215" y="969"/>
                    <a:pt x="11223" y="629"/>
                  </a:cubicBezTo>
                  <a:cubicBezTo>
                    <a:pt x="11223" y="281"/>
                    <a:pt x="10934" y="0"/>
                    <a:pt x="105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4826025" y="3620525"/>
              <a:ext cx="54925" cy="298500"/>
            </a:xfrm>
            <a:custGeom>
              <a:avLst/>
              <a:gdLst/>
              <a:ahLst/>
              <a:cxnLst/>
              <a:rect l="l" t="t" r="r" b="b"/>
              <a:pathLst>
                <a:path w="2197" h="11940" fill="none" extrusionOk="0">
                  <a:moveTo>
                    <a:pt x="1095" y="11940"/>
                  </a:moveTo>
                  <a:lnTo>
                    <a:pt x="1095" y="11940"/>
                  </a:lnTo>
                  <a:cubicBezTo>
                    <a:pt x="496" y="11940"/>
                    <a:pt x="1" y="11452"/>
                    <a:pt x="1" y="10853"/>
                  </a:cubicBezTo>
                  <a:lnTo>
                    <a:pt x="1" y="1094"/>
                  </a:lnTo>
                  <a:cubicBezTo>
                    <a:pt x="1" y="496"/>
                    <a:pt x="496" y="0"/>
                    <a:pt x="1095" y="0"/>
                  </a:cubicBezTo>
                  <a:lnTo>
                    <a:pt x="1095" y="0"/>
                  </a:lnTo>
                  <a:cubicBezTo>
                    <a:pt x="1694" y="0"/>
                    <a:pt x="2181" y="496"/>
                    <a:pt x="2181" y="1094"/>
                  </a:cubicBezTo>
                  <a:lnTo>
                    <a:pt x="2181" y="10853"/>
                  </a:lnTo>
                  <a:cubicBezTo>
                    <a:pt x="2196" y="11452"/>
                    <a:pt x="1694" y="11940"/>
                    <a:pt x="1095" y="11940"/>
                  </a:cubicBez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4801825" y="3529950"/>
              <a:ext cx="186125" cy="25"/>
            </a:xfrm>
            <a:custGeom>
              <a:avLst/>
              <a:gdLst/>
              <a:ahLst/>
              <a:cxnLst/>
              <a:rect l="l" t="t" r="r" b="b"/>
              <a:pathLst>
                <a:path w="7445" h="1" fill="none" extrusionOk="0">
                  <a:moveTo>
                    <a:pt x="0" y="1"/>
                  </a:moveTo>
                  <a:lnTo>
                    <a:pt x="7445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4814375" y="3544750"/>
              <a:ext cx="160650" cy="25"/>
            </a:xfrm>
            <a:custGeom>
              <a:avLst/>
              <a:gdLst/>
              <a:ahLst/>
              <a:cxnLst/>
              <a:rect l="l" t="t" r="r" b="b"/>
              <a:pathLst>
                <a:path w="6426" h="1" fill="none" extrusionOk="0">
                  <a:moveTo>
                    <a:pt x="1" y="0"/>
                  </a:moveTo>
                  <a:lnTo>
                    <a:pt x="6425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547;p35">
            <a:extLst>
              <a:ext uri="{FF2B5EF4-FFF2-40B4-BE49-F238E27FC236}">
                <a16:creationId xmlns:a16="http://schemas.microsoft.com/office/drawing/2014/main" id="{F9D93E98-CAD2-EDA0-56D7-C66F5994C282}"/>
              </a:ext>
            </a:extLst>
          </p:cNvPr>
          <p:cNvSpPr/>
          <p:nvPr/>
        </p:nvSpPr>
        <p:spPr>
          <a:xfrm>
            <a:off x="400870" y="1015565"/>
            <a:ext cx="3243801" cy="1867872"/>
          </a:xfrm>
          <a:prstGeom prst="roundRect">
            <a:avLst>
              <a:gd name="adj" fmla="val 1348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L" sz="1200" dirty="0">
                <a:solidFill>
                  <a:schemeClr val="bg1"/>
                </a:solidFill>
                <a:effectLst/>
                <a:highlight>
                  <a:srgbClr val="808000"/>
                </a:highlight>
                <a:latin typeface="Fahkwang" pitchFamily="2" charset="-34"/>
                <a:cs typeface="Fahkwang" pitchFamily="2" charset="-34"/>
              </a:rPr>
              <a:t>Necesidades del Cliente:</a:t>
            </a:r>
          </a:p>
          <a:p>
            <a:r>
              <a:rPr lang="es-CL" sz="12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Plataforma fácil de navegar e intuitiva.</a:t>
            </a:r>
          </a:p>
          <a:p>
            <a:r>
              <a:rPr lang="es-CL" sz="12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Herramienta para colaborar en tiempo real, sin barreras geográficas.</a:t>
            </a:r>
          </a:p>
          <a:p>
            <a:r>
              <a:rPr lang="es-CL" sz="12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Espacio para compartir música, recibir retroalimentación y conectarse con otros artistas.</a:t>
            </a:r>
          </a:p>
          <a:p>
            <a:r>
              <a:rPr lang="es-CL" sz="12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Acceso gratuito o de bajo costo para músicos emergentes sin recursos.</a:t>
            </a:r>
          </a:p>
        </p:txBody>
      </p:sp>
      <p:sp>
        <p:nvSpPr>
          <p:cNvPr id="14" name="Google Shape;547;p35">
            <a:extLst>
              <a:ext uri="{FF2B5EF4-FFF2-40B4-BE49-F238E27FC236}">
                <a16:creationId xmlns:a16="http://schemas.microsoft.com/office/drawing/2014/main" id="{3674AC1A-996E-7BF3-6729-E83682C1419C}"/>
              </a:ext>
            </a:extLst>
          </p:cNvPr>
          <p:cNvSpPr/>
          <p:nvPr/>
        </p:nvSpPr>
        <p:spPr>
          <a:xfrm>
            <a:off x="4250532" y="1194402"/>
            <a:ext cx="4088460" cy="1689035"/>
          </a:xfrm>
          <a:prstGeom prst="roundRect">
            <a:avLst>
              <a:gd name="adj" fmla="val 1348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L" sz="1200" dirty="0">
                <a:solidFill>
                  <a:schemeClr val="bg1"/>
                </a:solidFill>
                <a:effectLst/>
                <a:highlight>
                  <a:srgbClr val="808000"/>
                </a:highlight>
                <a:latin typeface="Fahkwang" pitchFamily="2" charset="-34"/>
                <a:cs typeface="Fahkwang" pitchFamily="2" charset="-34"/>
              </a:rPr>
              <a:t>Requisitos Funcionales:</a:t>
            </a:r>
          </a:p>
          <a:p>
            <a:r>
              <a:rPr lang="es-CL" sz="12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Creación y gestión segura de cuentas de usuario.</a:t>
            </a:r>
          </a:p>
          <a:p>
            <a:r>
              <a:rPr lang="es-CL" sz="12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Subida y almacenamiento eficiente de beats.</a:t>
            </a:r>
          </a:p>
          <a:p>
            <a:r>
              <a:rPr lang="es-CL" sz="12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Funcionalidad para grabar pistas sobre beats.</a:t>
            </a:r>
          </a:p>
          <a:p>
            <a:r>
              <a:rPr lang="es-CL" sz="12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Muro social para publicar y comentar creaciones.</a:t>
            </a:r>
          </a:p>
          <a:p>
            <a:r>
              <a:rPr lang="es-CL" sz="12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Notificaciones en tiempo real sobre interacciones.</a:t>
            </a:r>
          </a:p>
        </p:txBody>
      </p:sp>
      <p:sp>
        <p:nvSpPr>
          <p:cNvPr id="15" name="Google Shape;547;p35">
            <a:extLst>
              <a:ext uri="{FF2B5EF4-FFF2-40B4-BE49-F238E27FC236}">
                <a16:creationId xmlns:a16="http://schemas.microsoft.com/office/drawing/2014/main" id="{EE2C171A-FC2C-CB50-1610-C731485AC622}"/>
              </a:ext>
            </a:extLst>
          </p:cNvPr>
          <p:cNvSpPr/>
          <p:nvPr/>
        </p:nvSpPr>
        <p:spPr>
          <a:xfrm>
            <a:off x="1752071" y="3048252"/>
            <a:ext cx="5136016" cy="1801691"/>
          </a:xfrm>
          <a:prstGeom prst="roundRect">
            <a:avLst>
              <a:gd name="adj" fmla="val 1348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L" dirty="0">
                <a:solidFill>
                  <a:schemeClr val="bg1"/>
                </a:solidFill>
                <a:effectLst/>
                <a:highlight>
                  <a:srgbClr val="808000"/>
                </a:highlight>
                <a:latin typeface="Fahkwang" pitchFamily="2" charset="-34"/>
                <a:cs typeface="Fahkwang" pitchFamily="2" charset="-34"/>
              </a:rPr>
              <a:t>Requisitos No Funcionales:</a:t>
            </a:r>
          </a:p>
          <a:p>
            <a:r>
              <a:rPr lang="es-CL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Capacidad para manejar grandes volúmenes de usuarios y datos sin afectar el rendimiento.</a:t>
            </a:r>
          </a:p>
          <a:p>
            <a:r>
              <a:rPr lang="es-CL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Protección de datos y grabaciones con medidas de seguridad.</a:t>
            </a:r>
          </a:p>
          <a:p>
            <a:r>
              <a:rPr lang="es-CL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Interfaz accesible, adaptable a dispositivos móviles.</a:t>
            </a:r>
          </a:p>
          <a:p>
            <a:r>
              <a:rPr lang="es-CL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Carga rápida y interacción en tiempo real sin demoras.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2"/>
          <p:cNvSpPr txBox="1">
            <a:spLocks noGrp="1"/>
          </p:cNvSpPr>
          <p:nvPr>
            <p:ph type="title"/>
          </p:nvPr>
        </p:nvSpPr>
        <p:spPr>
          <a:xfrm>
            <a:off x="-55840" y="0"/>
            <a:ext cx="9255680" cy="10247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TECNOLOGÍAS DE DESARROLLO</a:t>
            </a:r>
            <a:br>
              <a:rPr lang="es-ES" sz="2400" dirty="0"/>
            </a:br>
            <a:r>
              <a:rPr lang="es-ES" sz="2400" dirty="0"/>
              <a:t> IMPLEMENTACIÓN</a:t>
            </a:r>
            <a:endParaRPr sz="2400" dirty="0"/>
          </a:p>
        </p:txBody>
      </p:sp>
      <p:sp>
        <p:nvSpPr>
          <p:cNvPr id="798" name="Google Shape;798;p42"/>
          <p:cNvSpPr/>
          <p:nvPr/>
        </p:nvSpPr>
        <p:spPr>
          <a:xfrm>
            <a:off x="1742257" y="3730135"/>
            <a:ext cx="217298" cy="323259"/>
          </a:xfrm>
          <a:custGeom>
            <a:avLst/>
            <a:gdLst/>
            <a:ahLst/>
            <a:cxnLst/>
            <a:rect l="l" t="t" r="r" b="b"/>
            <a:pathLst>
              <a:path w="4163" h="6193" extrusionOk="0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9" name="Google Shape;799;p42"/>
          <p:cNvGrpSpPr/>
          <p:nvPr/>
        </p:nvGrpSpPr>
        <p:grpSpPr>
          <a:xfrm>
            <a:off x="7107875" y="3813410"/>
            <a:ext cx="359238" cy="323270"/>
            <a:chOff x="2995750" y="2186550"/>
            <a:chExt cx="181525" cy="163350"/>
          </a:xfrm>
        </p:grpSpPr>
        <p:sp>
          <p:nvSpPr>
            <p:cNvPr id="800" name="Google Shape;800;p42"/>
            <p:cNvSpPr/>
            <p:nvPr/>
          </p:nvSpPr>
          <p:spPr>
            <a:xfrm>
              <a:off x="3031425" y="2186550"/>
              <a:ext cx="145850" cy="158075"/>
            </a:xfrm>
            <a:custGeom>
              <a:avLst/>
              <a:gdLst/>
              <a:ahLst/>
              <a:cxnLst/>
              <a:rect l="l" t="t" r="r" b="b"/>
              <a:pathLst>
                <a:path w="5834" h="6323" extrusionOk="0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2995750" y="2231775"/>
              <a:ext cx="75425" cy="61925"/>
            </a:xfrm>
            <a:custGeom>
              <a:avLst/>
              <a:gdLst/>
              <a:ahLst/>
              <a:cxnLst/>
              <a:rect l="l" t="t" r="r" b="b"/>
              <a:pathLst>
                <a:path w="3017" h="2477" extrusionOk="0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2"/>
            <p:cNvSpPr/>
            <p:nvPr/>
          </p:nvSpPr>
          <p:spPr>
            <a:xfrm>
              <a:off x="3063750" y="2287900"/>
              <a:ext cx="75625" cy="62000"/>
            </a:xfrm>
            <a:custGeom>
              <a:avLst/>
              <a:gdLst/>
              <a:ahLst/>
              <a:cxnLst/>
              <a:rect l="l" t="t" r="r" b="b"/>
              <a:pathLst>
                <a:path w="3025" h="2480" extrusionOk="0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42"/>
          <p:cNvGrpSpPr/>
          <p:nvPr/>
        </p:nvGrpSpPr>
        <p:grpSpPr>
          <a:xfrm>
            <a:off x="5136901" y="3672777"/>
            <a:ext cx="1080221" cy="1185645"/>
            <a:chOff x="-626354" y="3322650"/>
            <a:chExt cx="1985700" cy="2179494"/>
          </a:xfrm>
        </p:grpSpPr>
        <p:sp>
          <p:nvSpPr>
            <p:cNvPr id="804" name="Google Shape;804;p42"/>
            <p:cNvSpPr/>
            <p:nvPr/>
          </p:nvSpPr>
          <p:spPr>
            <a:xfrm rot="5400000">
              <a:off x="-723251" y="3419546"/>
              <a:ext cx="2179494" cy="1985700"/>
            </a:xfrm>
            <a:custGeom>
              <a:avLst/>
              <a:gdLst/>
              <a:ahLst/>
              <a:cxnLst/>
              <a:rect l="l" t="t" r="r" b="b"/>
              <a:pathLst>
                <a:path w="17567" h="16005" extrusionOk="0">
                  <a:moveTo>
                    <a:pt x="8780" y="1"/>
                  </a:moveTo>
                  <a:cubicBezTo>
                    <a:pt x="6732" y="1"/>
                    <a:pt x="4684" y="781"/>
                    <a:pt x="3121" y="2340"/>
                  </a:cubicBezTo>
                  <a:cubicBezTo>
                    <a:pt x="1" y="5468"/>
                    <a:pt x="1" y="10532"/>
                    <a:pt x="3121" y="13659"/>
                  </a:cubicBezTo>
                  <a:cubicBezTo>
                    <a:pt x="4684" y="15222"/>
                    <a:pt x="6732" y="16004"/>
                    <a:pt x="8780" y="16004"/>
                  </a:cubicBezTo>
                  <a:cubicBezTo>
                    <a:pt x="10828" y="16004"/>
                    <a:pt x="12876" y="15222"/>
                    <a:pt x="14439" y="13659"/>
                  </a:cubicBezTo>
                  <a:cubicBezTo>
                    <a:pt x="17566" y="10532"/>
                    <a:pt x="17566" y="5468"/>
                    <a:pt x="14439" y="2340"/>
                  </a:cubicBezTo>
                  <a:cubicBezTo>
                    <a:pt x="12876" y="781"/>
                    <a:pt x="10828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2"/>
            <p:cNvSpPr/>
            <p:nvPr/>
          </p:nvSpPr>
          <p:spPr>
            <a:xfrm rot="5400000">
              <a:off x="40565" y="4127549"/>
              <a:ext cx="651354" cy="571579"/>
            </a:xfrm>
            <a:custGeom>
              <a:avLst/>
              <a:gdLst/>
              <a:ahLst/>
              <a:cxnLst/>
              <a:rect l="l" t="t" r="r" b="b"/>
              <a:pathLst>
                <a:path w="5250" h="4607" extrusionOk="0">
                  <a:moveTo>
                    <a:pt x="2627" y="1"/>
                  </a:moveTo>
                  <a:cubicBezTo>
                    <a:pt x="2302" y="1"/>
                    <a:pt x="1971" y="70"/>
                    <a:pt x="1657" y="218"/>
                  </a:cubicBezTo>
                  <a:cubicBezTo>
                    <a:pt x="503" y="750"/>
                    <a:pt x="1" y="2118"/>
                    <a:pt x="533" y="3271"/>
                  </a:cubicBezTo>
                  <a:cubicBezTo>
                    <a:pt x="926" y="4112"/>
                    <a:pt x="1760" y="4607"/>
                    <a:pt x="2630" y="4607"/>
                  </a:cubicBezTo>
                  <a:cubicBezTo>
                    <a:pt x="2953" y="4607"/>
                    <a:pt x="3281" y="4539"/>
                    <a:pt x="3594" y="4395"/>
                  </a:cubicBezTo>
                  <a:cubicBezTo>
                    <a:pt x="4747" y="3855"/>
                    <a:pt x="5249" y="2487"/>
                    <a:pt x="4710" y="1334"/>
                  </a:cubicBezTo>
                  <a:cubicBezTo>
                    <a:pt x="4323" y="495"/>
                    <a:pt x="3494" y="1"/>
                    <a:pt x="2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2"/>
            <p:cNvSpPr/>
            <p:nvPr/>
          </p:nvSpPr>
          <p:spPr>
            <a:xfrm rot="5400000">
              <a:off x="97140" y="4142190"/>
              <a:ext cx="539445" cy="538577"/>
            </a:xfrm>
            <a:custGeom>
              <a:avLst/>
              <a:gdLst/>
              <a:ahLst/>
              <a:cxnLst/>
              <a:rect l="l" t="t" r="r" b="b"/>
              <a:pathLst>
                <a:path w="4348" h="4341" fill="none" extrusionOk="0">
                  <a:moveTo>
                    <a:pt x="3631" y="873"/>
                  </a:moveTo>
                  <a:cubicBezTo>
                    <a:pt x="4348" y="1672"/>
                    <a:pt x="4274" y="2906"/>
                    <a:pt x="3475" y="3623"/>
                  </a:cubicBezTo>
                  <a:cubicBezTo>
                    <a:pt x="2670" y="4340"/>
                    <a:pt x="1435" y="4274"/>
                    <a:pt x="718" y="3468"/>
                  </a:cubicBezTo>
                  <a:cubicBezTo>
                    <a:pt x="1" y="2662"/>
                    <a:pt x="75" y="1435"/>
                    <a:pt x="873" y="718"/>
                  </a:cubicBezTo>
                  <a:cubicBezTo>
                    <a:pt x="1679" y="1"/>
                    <a:pt x="2914" y="67"/>
                    <a:pt x="3631" y="873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2"/>
            <p:cNvSpPr/>
            <p:nvPr/>
          </p:nvSpPr>
          <p:spPr>
            <a:xfrm rot="5400000">
              <a:off x="315377" y="4364959"/>
              <a:ext cx="103844" cy="96773"/>
            </a:xfrm>
            <a:custGeom>
              <a:avLst/>
              <a:gdLst/>
              <a:ahLst/>
              <a:cxnLst/>
              <a:rect l="l" t="t" r="r" b="b"/>
              <a:pathLst>
                <a:path w="837" h="780" extrusionOk="0">
                  <a:moveTo>
                    <a:pt x="423" y="0"/>
                  </a:moveTo>
                  <a:cubicBezTo>
                    <a:pt x="245" y="0"/>
                    <a:pt x="84" y="125"/>
                    <a:pt x="45" y="305"/>
                  </a:cubicBezTo>
                  <a:cubicBezTo>
                    <a:pt x="1" y="519"/>
                    <a:pt x="126" y="726"/>
                    <a:pt x="341" y="770"/>
                  </a:cubicBezTo>
                  <a:cubicBezTo>
                    <a:pt x="370" y="776"/>
                    <a:pt x="398" y="779"/>
                    <a:pt x="426" y="779"/>
                  </a:cubicBezTo>
                  <a:cubicBezTo>
                    <a:pt x="606" y="779"/>
                    <a:pt x="761" y="660"/>
                    <a:pt x="799" y="475"/>
                  </a:cubicBezTo>
                  <a:cubicBezTo>
                    <a:pt x="836" y="260"/>
                    <a:pt x="710" y="61"/>
                    <a:pt x="503" y="9"/>
                  </a:cubicBezTo>
                  <a:cubicBezTo>
                    <a:pt x="476" y="3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2"/>
            <p:cNvSpPr/>
            <p:nvPr/>
          </p:nvSpPr>
          <p:spPr>
            <a:xfrm rot="5400000">
              <a:off x="-595399" y="3450627"/>
              <a:ext cx="1923543" cy="1922674"/>
            </a:xfrm>
            <a:custGeom>
              <a:avLst/>
              <a:gdLst/>
              <a:ahLst/>
              <a:cxnLst/>
              <a:rect l="l" t="t" r="r" b="b"/>
              <a:pathLst>
                <a:path w="15504" h="15497" fill="none" extrusionOk="0">
                  <a:moveTo>
                    <a:pt x="12746" y="2751"/>
                  </a:moveTo>
                  <a:cubicBezTo>
                    <a:pt x="15503" y="5508"/>
                    <a:pt x="15503" y="9981"/>
                    <a:pt x="12746" y="12739"/>
                  </a:cubicBezTo>
                  <a:cubicBezTo>
                    <a:pt x="9988" y="15496"/>
                    <a:pt x="5516" y="15496"/>
                    <a:pt x="2758" y="12739"/>
                  </a:cubicBezTo>
                  <a:cubicBezTo>
                    <a:pt x="1" y="9981"/>
                    <a:pt x="1" y="5508"/>
                    <a:pt x="2758" y="2751"/>
                  </a:cubicBezTo>
                  <a:cubicBezTo>
                    <a:pt x="5516" y="1"/>
                    <a:pt x="9988" y="1"/>
                    <a:pt x="12746" y="2751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2"/>
            <p:cNvSpPr/>
            <p:nvPr/>
          </p:nvSpPr>
          <p:spPr>
            <a:xfrm rot="5400000">
              <a:off x="-556380" y="3488779"/>
              <a:ext cx="1847365" cy="1847365"/>
            </a:xfrm>
            <a:custGeom>
              <a:avLst/>
              <a:gdLst/>
              <a:ahLst/>
              <a:cxnLst/>
              <a:rect l="l" t="t" r="r" b="b"/>
              <a:pathLst>
                <a:path w="14890" h="14890" fill="none" extrusionOk="0">
                  <a:moveTo>
                    <a:pt x="13315" y="4591"/>
                  </a:moveTo>
                  <a:cubicBezTo>
                    <a:pt x="14889" y="7837"/>
                    <a:pt x="13536" y="11740"/>
                    <a:pt x="10298" y="13315"/>
                  </a:cubicBezTo>
                  <a:cubicBezTo>
                    <a:pt x="7053" y="14890"/>
                    <a:pt x="3149" y="13537"/>
                    <a:pt x="1575" y="10299"/>
                  </a:cubicBezTo>
                  <a:cubicBezTo>
                    <a:pt x="0" y="7053"/>
                    <a:pt x="1353" y="3150"/>
                    <a:pt x="4591" y="1575"/>
                  </a:cubicBezTo>
                  <a:cubicBezTo>
                    <a:pt x="7836" y="0"/>
                    <a:pt x="11740" y="1353"/>
                    <a:pt x="13315" y="4591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2"/>
            <p:cNvSpPr/>
            <p:nvPr/>
          </p:nvSpPr>
          <p:spPr>
            <a:xfrm rot="5400000">
              <a:off x="-452785" y="3593245"/>
              <a:ext cx="1638311" cy="1638311"/>
            </a:xfrm>
            <a:custGeom>
              <a:avLst/>
              <a:gdLst/>
              <a:ahLst/>
              <a:cxnLst/>
              <a:rect l="l" t="t" r="r" b="b"/>
              <a:pathLst>
                <a:path w="13205" h="13205" fill="none" extrusionOk="0">
                  <a:moveTo>
                    <a:pt x="10854" y="2344"/>
                  </a:moveTo>
                  <a:cubicBezTo>
                    <a:pt x="13204" y="4695"/>
                    <a:pt x="13204" y="8502"/>
                    <a:pt x="10854" y="10853"/>
                  </a:cubicBezTo>
                  <a:cubicBezTo>
                    <a:pt x="8503" y="13204"/>
                    <a:pt x="4695" y="13204"/>
                    <a:pt x="2344" y="10853"/>
                  </a:cubicBezTo>
                  <a:cubicBezTo>
                    <a:pt x="1" y="8502"/>
                    <a:pt x="1" y="4695"/>
                    <a:pt x="2344" y="2344"/>
                  </a:cubicBezTo>
                  <a:cubicBezTo>
                    <a:pt x="4695" y="1"/>
                    <a:pt x="8503" y="1"/>
                    <a:pt x="10854" y="2344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2"/>
            <p:cNvSpPr/>
            <p:nvPr/>
          </p:nvSpPr>
          <p:spPr>
            <a:xfrm rot="5400000">
              <a:off x="-363838" y="3979472"/>
              <a:ext cx="359672" cy="223942"/>
            </a:xfrm>
            <a:custGeom>
              <a:avLst/>
              <a:gdLst/>
              <a:ahLst/>
              <a:cxnLst/>
              <a:rect l="l" t="t" r="r" b="b"/>
              <a:pathLst>
                <a:path w="2899" h="1805" fill="none" extrusionOk="0">
                  <a:moveTo>
                    <a:pt x="0" y="0"/>
                  </a:moveTo>
                  <a:cubicBezTo>
                    <a:pt x="673" y="954"/>
                    <a:pt x="1782" y="1516"/>
                    <a:pt x="2898" y="1804"/>
                  </a:cubicBezTo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2"/>
            <p:cNvSpPr/>
            <p:nvPr/>
          </p:nvSpPr>
          <p:spPr>
            <a:xfrm rot="5400000">
              <a:off x="983038" y="4410051"/>
              <a:ext cx="45161" cy="2854"/>
            </a:xfrm>
            <a:custGeom>
              <a:avLst/>
              <a:gdLst/>
              <a:ahLst/>
              <a:cxnLst/>
              <a:rect l="l" t="t" r="r" b="b"/>
              <a:pathLst>
                <a:path w="364" h="23" fill="none" extrusionOk="0">
                  <a:moveTo>
                    <a:pt x="363" y="22"/>
                  </a:moveTo>
                  <a:cubicBezTo>
                    <a:pt x="245" y="8"/>
                    <a:pt x="119" y="0"/>
                    <a:pt x="1" y="0"/>
                  </a:cubicBezTo>
                </a:path>
              </a:pathLst>
            </a:custGeom>
            <a:noFill/>
            <a:ln w="2775" cap="flat" cmpd="sng">
              <a:solidFill>
                <a:schemeClr val="accent3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2"/>
            <p:cNvSpPr/>
            <p:nvPr/>
          </p:nvSpPr>
          <p:spPr>
            <a:xfrm rot="5400000">
              <a:off x="691668" y="4632833"/>
              <a:ext cx="375304" cy="198260"/>
            </a:xfrm>
            <a:custGeom>
              <a:avLst/>
              <a:gdLst/>
              <a:ahLst/>
              <a:cxnLst/>
              <a:rect l="l" t="t" r="r" b="b"/>
              <a:pathLst>
                <a:path w="3025" h="1598" fill="none" extrusionOk="0">
                  <a:moveTo>
                    <a:pt x="3024" y="1597"/>
                  </a:moveTo>
                  <a:cubicBezTo>
                    <a:pt x="2285" y="688"/>
                    <a:pt x="1139" y="207"/>
                    <a:pt x="1" y="0"/>
                  </a:cubicBezTo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4" name="Google Shape;814;p42"/>
          <p:cNvSpPr/>
          <p:nvPr/>
        </p:nvSpPr>
        <p:spPr>
          <a:xfrm>
            <a:off x="4673119" y="4446948"/>
            <a:ext cx="217298" cy="323259"/>
          </a:xfrm>
          <a:custGeom>
            <a:avLst/>
            <a:gdLst/>
            <a:ahLst/>
            <a:cxnLst/>
            <a:rect l="l" t="t" r="r" b="b"/>
            <a:pathLst>
              <a:path w="4163" h="6193" extrusionOk="0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547;p35">
            <a:extLst>
              <a:ext uri="{FF2B5EF4-FFF2-40B4-BE49-F238E27FC236}">
                <a16:creationId xmlns:a16="http://schemas.microsoft.com/office/drawing/2014/main" id="{DA273706-4210-DCC6-56E6-1D615BDCECAF}"/>
              </a:ext>
            </a:extLst>
          </p:cNvPr>
          <p:cNvSpPr/>
          <p:nvPr/>
        </p:nvSpPr>
        <p:spPr>
          <a:xfrm>
            <a:off x="1593875" y="1016831"/>
            <a:ext cx="5663266" cy="2529903"/>
          </a:xfrm>
          <a:prstGeom prst="roundRect">
            <a:avLst>
              <a:gd name="adj" fmla="val 1348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CL" sz="14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Frontend: React Native</a:t>
            </a:r>
          </a:p>
          <a:p>
            <a:pPr algn="l"/>
            <a:r>
              <a:rPr lang="es-CL" sz="14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Backend: Node.js</a:t>
            </a:r>
          </a:p>
          <a:p>
            <a:pPr algn="l"/>
            <a:r>
              <a:rPr lang="es-CL" sz="14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Base de Datos: Firebase Firestore</a:t>
            </a:r>
          </a:p>
          <a:p>
            <a:pPr algn="l"/>
            <a:r>
              <a:rPr lang="es-CL" sz="14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Autenticación y Seguridad: Firebase Authentication</a:t>
            </a:r>
          </a:p>
          <a:p>
            <a:pPr algn="l"/>
            <a:r>
              <a:rPr lang="es-CL" sz="14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Almacenamiento en la Nube: Firebase Storage</a:t>
            </a:r>
          </a:p>
          <a:p>
            <a:pPr algn="l"/>
            <a:r>
              <a:rPr lang="es-CL" sz="14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Grabación de Audio: Web Audio API</a:t>
            </a:r>
          </a:p>
          <a:p>
            <a:pPr algn="l"/>
            <a:r>
              <a:rPr lang="es-CL" sz="14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Notificaciones en Tiempo Real: Firebase Cloud Messaging</a:t>
            </a:r>
          </a:p>
          <a:p>
            <a:pPr algn="l"/>
            <a:r>
              <a:rPr lang="es-CL" sz="14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Pruebas y Rendimiento: Jest</a:t>
            </a:r>
          </a:p>
          <a:p>
            <a:pPr algn="l"/>
            <a:r>
              <a:rPr lang="es-CL" sz="14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Herramientas de Colaboración y Gestión: Trello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53"/>
          <p:cNvSpPr txBox="1">
            <a:spLocks noGrp="1"/>
          </p:cNvSpPr>
          <p:nvPr>
            <p:ph type="title"/>
          </p:nvPr>
        </p:nvSpPr>
        <p:spPr>
          <a:xfrm>
            <a:off x="184053" y="265670"/>
            <a:ext cx="6921090" cy="682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/>
              <a:t>PROPUESTA DE DISEÑO INICIAL.</a:t>
            </a:r>
            <a:endParaRPr sz="2800" dirty="0"/>
          </a:p>
        </p:txBody>
      </p:sp>
      <p:grpSp>
        <p:nvGrpSpPr>
          <p:cNvPr id="1102" name="Google Shape;1102;p53"/>
          <p:cNvGrpSpPr/>
          <p:nvPr/>
        </p:nvGrpSpPr>
        <p:grpSpPr>
          <a:xfrm flipH="1">
            <a:off x="7336209" y="3236424"/>
            <a:ext cx="2039721" cy="1970950"/>
            <a:chOff x="3286275" y="1825350"/>
            <a:chExt cx="318100" cy="307375"/>
          </a:xfrm>
        </p:grpSpPr>
        <p:sp>
          <p:nvSpPr>
            <p:cNvPr id="1103" name="Google Shape;1103;p53"/>
            <p:cNvSpPr/>
            <p:nvPr/>
          </p:nvSpPr>
          <p:spPr>
            <a:xfrm>
              <a:off x="3358550" y="1825350"/>
              <a:ext cx="127175" cy="307375"/>
            </a:xfrm>
            <a:custGeom>
              <a:avLst/>
              <a:gdLst/>
              <a:ahLst/>
              <a:cxnLst/>
              <a:rect l="l" t="t" r="r" b="b"/>
              <a:pathLst>
                <a:path w="5087" h="12295" fill="none" extrusionOk="0">
                  <a:moveTo>
                    <a:pt x="5087" y="1"/>
                  </a:moveTo>
                  <a:lnTo>
                    <a:pt x="1" y="12295"/>
                  </a:ln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53"/>
            <p:cNvSpPr/>
            <p:nvPr/>
          </p:nvSpPr>
          <p:spPr>
            <a:xfrm>
              <a:off x="3286275" y="1865650"/>
              <a:ext cx="312200" cy="135900"/>
            </a:xfrm>
            <a:custGeom>
              <a:avLst/>
              <a:gdLst/>
              <a:ahLst/>
              <a:cxnLst/>
              <a:rect l="l" t="t" r="r" b="b"/>
              <a:pathLst>
                <a:path w="12488" h="5436" extrusionOk="0">
                  <a:moveTo>
                    <a:pt x="1" y="0"/>
                  </a:moveTo>
                  <a:cubicBezTo>
                    <a:pt x="171" y="1028"/>
                    <a:pt x="2514" y="2728"/>
                    <a:pt x="5649" y="4022"/>
                  </a:cubicBezTo>
                  <a:cubicBezTo>
                    <a:pt x="7861" y="4935"/>
                    <a:pt x="9933" y="5436"/>
                    <a:pt x="11260" y="5436"/>
                  </a:cubicBezTo>
                  <a:cubicBezTo>
                    <a:pt x="11813" y="5436"/>
                    <a:pt x="12237" y="5349"/>
                    <a:pt x="12487" y="516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53"/>
            <p:cNvSpPr/>
            <p:nvPr/>
          </p:nvSpPr>
          <p:spPr>
            <a:xfrm>
              <a:off x="3292200" y="1844525"/>
              <a:ext cx="312175" cy="135725"/>
            </a:xfrm>
            <a:custGeom>
              <a:avLst/>
              <a:gdLst/>
              <a:ahLst/>
              <a:cxnLst/>
              <a:rect l="l" t="t" r="r" b="b"/>
              <a:pathLst>
                <a:path w="12487" h="5429" extrusionOk="0">
                  <a:moveTo>
                    <a:pt x="1226" y="1"/>
                  </a:moveTo>
                  <a:cubicBezTo>
                    <a:pt x="672" y="1"/>
                    <a:pt x="249" y="88"/>
                    <a:pt x="0" y="269"/>
                  </a:cubicBezTo>
                  <a:lnTo>
                    <a:pt x="12487" y="5429"/>
                  </a:lnTo>
                  <a:cubicBezTo>
                    <a:pt x="12324" y="4409"/>
                    <a:pt x="9973" y="2708"/>
                    <a:pt x="6846" y="1415"/>
                  </a:cubicBezTo>
                  <a:cubicBezTo>
                    <a:pt x="4634" y="502"/>
                    <a:pt x="2555" y="1"/>
                    <a:pt x="1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3"/>
            <p:cNvSpPr/>
            <p:nvPr/>
          </p:nvSpPr>
          <p:spPr>
            <a:xfrm>
              <a:off x="3316600" y="1844750"/>
              <a:ext cx="270050" cy="110925"/>
            </a:xfrm>
            <a:custGeom>
              <a:avLst/>
              <a:gdLst/>
              <a:ahLst/>
              <a:cxnLst/>
              <a:rect l="l" t="t" r="r" b="b"/>
              <a:pathLst>
                <a:path w="10802" h="4437" fill="none" extrusionOk="0">
                  <a:moveTo>
                    <a:pt x="0" y="1"/>
                  </a:moveTo>
                  <a:lnTo>
                    <a:pt x="10801" y="4437"/>
                  </a:lnTo>
                </a:path>
              </a:pathLst>
            </a:custGeom>
            <a:solidFill>
              <a:schemeClr val="lt1"/>
            </a:solidFill>
            <a:ln w="2400" cap="rnd" cmpd="sng">
              <a:solidFill>
                <a:srgbClr val="9064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3"/>
            <p:cNvSpPr/>
            <p:nvPr/>
          </p:nvSpPr>
          <p:spPr>
            <a:xfrm>
              <a:off x="3306425" y="1893175"/>
              <a:ext cx="273925" cy="108350"/>
            </a:xfrm>
            <a:custGeom>
              <a:avLst/>
              <a:gdLst/>
              <a:ahLst/>
              <a:cxnLst/>
              <a:rect l="l" t="t" r="r" b="b"/>
              <a:pathLst>
                <a:path w="10957" h="4334" fill="none" extrusionOk="0">
                  <a:moveTo>
                    <a:pt x="1" y="1"/>
                  </a:moveTo>
                  <a:lnTo>
                    <a:pt x="10957" y="4333"/>
                  </a:lnTo>
                </a:path>
              </a:pathLst>
            </a:custGeom>
            <a:solidFill>
              <a:schemeClr val="lt1"/>
            </a:solidFill>
            <a:ln w="2400" cap="rnd" cmpd="sng">
              <a:solidFill>
                <a:srgbClr val="9064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8" name="Google Shape;1108;p53"/>
          <p:cNvSpPr/>
          <p:nvPr/>
        </p:nvSpPr>
        <p:spPr>
          <a:xfrm>
            <a:off x="8430777" y="2274138"/>
            <a:ext cx="236698" cy="352118"/>
          </a:xfrm>
          <a:custGeom>
            <a:avLst/>
            <a:gdLst/>
            <a:ahLst/>
            <a:cxnLst/>
            <a:rect l="l" t="t" r="r" b="b"/>
            <a:pathLst>
              <a:path w="4163" h="6193" extrusionOk="0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9" name="Google Shape;1109;p53"/>
          <p:cNvGrpSpPr/>
          <p:nvPr/>
        </p:nvGrpSpPr>
        <p:grpSpPr>
          <a:xfrm>
            <a:off x="7986564" y="768499"/>
            <a:ext cx="412842" cy="371507"/>
            <a:chOff x="2995750" y="2186550"/>
            <a:chExt cx="181525" cy="163350"/>
          </a:xfrm>
        </p:grpSpPr>
        <p:sp>
          <p:nvSpPr>
            <p:cNvPr id="1110" name="Google Shape;1110;p53"/>
            <p:cNvSpPr/>
            <p:nvPr/>
          </p:nvSpPr>
          <p:spPr>
            <a:xfrm>
              <a:off x="3031425" y="2186550"/>
              <a:ext cx="145850" cy="158075"/>
            </a:xfrm>
            <a:custGeom>
              <a:avLst/>
              <a:gdLst/>
              <a:ahLst/>
              <a:cxnLst/>
              <a:rect l="l" t="t" r="r" b="b"/>
              <a:pathLst>
                <a:path w="5834" h="6323" extrusionOk="0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3"/>
            <p:cNvSpPr/>
            <p:nvPr/>
          </p:nvSpPr>
          <p:spPr>
            <a:xfrm>
              <a:off x="2995750" y="2231775"/>
              <a:ext cx="75425" cy="61925"/>
            </a:xfrm>
            <a:custGeom>
              <a:avLst/>
              <a:gdLst/>
              <a:ahLst/>
              <a:cxnLst/>
              <a:rect l="l" t="t" r="r" b="b"/>
              <a:pathLst>
                <a:path w="3017" h="2477" extrusionOk="0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3"/>
            <p:cNvSpPr/>
            <p:nvPr/>
          </p:nvSpPr>
          <p:spPr>
            <a:xfrm>
              <a:off x="3063750" y="2287900"/>
              <a:ext cx="75625" cy="62000"/>
            </a:xfrm>
            <a:custGeom>
              <a:avLst/>
              <a:gdLst/>
              <a:ahLst/>
              <a:cxnLst/>
              <a:rect l="l" t="t" r="r" b="b"/>
              <a:pathLst>
                <a:path w="3025" h="2480" extrusionOk="0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3" name="Google Shape;1113;p53"/>
          <p:cNvGrpSpPr/>
          <p:nvPr/>
        </p:nvGrpSpPr>
        <p:grpSpPr>
          <a:xfrm rot="-523207">
            <a:off x="6701897" y="4395240"/>
            <a:ext cx="412840" cy="371505"/>
            <a:chOff x="2995750" y="2186550"/>
            <a:chExt cx="181525" cy="163350"/>
          </a:xfrm>
        </p:grpSpPr>
        <p:sp>
          <p:nvSpPr>
            <p:cNvPr id="1114" name="Google Shape;1114;p53"/>
            <p:cNvSpPr/>
            <p:nvPr/>
          </p:nvSpPr>
          <p:spPr>
            <a:xfrm>
              <a:off x="3031425" y="2186550"/>
              <a:ext cx="145850" cy="158075"/>
            </a:xfrm>
            <a:custGeom>
              <a:avLst/>
              <a:gdLst/>
              <a:ahLst/>
              <a:cxnLst/>
              <a:rect l="l" t="t" r="r" b="b"/>
              <a:pathLst>
                <a:path w="5834" h="6323" extrusionOk="0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3"/>
            <p:cNvSpPr/>
            <p:nvPr/>
          </p:nvSpPr>
          <p:spPr>
            <a:xfrm>
              <a:off x="2995750" y="2231775"/>
              <a:ext cx="75425" cy="61925"/>
            </a:xfrm>
            <a:custGeom>
              <a:avLst/>
              <a:gdLst/>
              <a:ahLst/>
              <a:cxnLst/>
              <a:rect l="l" t="t" r="r" b="b"/>
              <a:pathLst>
                <a:path w="3017" h="2477" extrusionOk="0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53"/>
            <p:cNvSpPr/>
            <p:nvPr/>
          </p:nvSpPr>
          <p:spPr>
            <a:xfrm>
              <a:off x="3063750" y="2287900"/>
              <a:ext cx="75625" cy="62000"/>
            </a:xfrm>
            <a:custGeom>
              <a:avLst/>
              <a:gdLst/>
              <a:ahLst/>
              <a:cxnLst/>
              <a:rect l="l" t="t" r="r" b="b"/>
              <a:pathLst>
                <a:path w="3025" h="2480" extrusionOk="0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547;p35">
            <a:extLst>
              <a:ext uri="{FF2B5EF4-FFF2-40B4-BE49-F238E27FC236}">
                <a16:creationId xmlns:a16="http://schemas.microsoft.com/office/drawing/2014/main" id="{4E5CD376-EA8D-1B8A-9B69-13947451638F}"/>
              </a:ext>
            </a:extLst>
          </p:cNvPr>
          <p:cNvSpPr/>
          <p:nvPr/>
        </p:nvSpPr>
        <p:spPr>
          <a:xfrm>
            <a:off x="169160" y="910203"/>
            <a:ext cx="6170987" cy="3923748"/>
          </a:xfrm>
          <a:prstGeom prst="roundRect">
            <a:avLst>
              <a:gd name="adj" fmla="val 1348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L" sz="1000" dirty="0">
                <a:solidFill>
                  <a:schemeClr val="bg1"/>
                </a:solidFill>
                <a:effectLst/>
                <a:highlight>
                  <a:srgbClr val="808000"/>
                </a:highlight>
                <a:latin typeface="Fahkwang" pitchFamily="2" charset="-34"/>
                <a:cs typeface="Fahkwang" pitchFamily="2" charset="-34"/>
              </a:rPr>
              <a:t>Propuesta de Diseño Inicial – NeoCollab</a:t>
            </a:r>
          </a:p>
          <a:p>
            <a:endParaRPr lang="es-CL" sz="1000" dirty="0">
              <a:solidFill>
                <a:schemeClr val="bg1"/>
              </a:solidFill>
              <a:effectLst/>
              <a:latin typeface="Fahkwang" pitchFamily="2" charset="-34"/>
              <a:cs typeface="Fahkwang" pitchFamily="2" charset="-34"/>
            </a:endParaRPr>
          </a:p>
          <a:p>
            <a:r>
              <a:rPr lang="es-CL" sz="1000" dirty="0">
                <a:solidFill>
                  <a:schemeClr val="bg1"/>
                </a:solidFill>
                <a:effectLst/>
                <a:highlight>
                  <a:srgbClr val="808000"/>
                </a:highlight>
                <a:latin typeface="Fahkwang" pitchFamily="2" charset="-34"/>
                <a:cs typeface="Fahkwang" pitchFamily="2" charset="-34"/>
              </a:rPr>
              <a:t>Estructura de la Plataforma:</a:t>
            </a:r>
          </a:p>
          <a:p>
            <a:r>
              <a:rPr lang="es-CL" sz="10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Pantalla de Inicio: Acceso directo al registro/inicio de sesión.</a:t>
            </a:r>
          </a:p>
          <a:p>
            <a:r>
              <a:rPr lang="es-CL" sz="10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Menú de Navegación: Accesible en todas las pantallas con opciones de perfil, muro social y biblioteca de beats.</a:t>
            </a:r>
          </a:p>
          <a:p>
            <a:r>
              <a:rPr lang="es-CL" sz="10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Perfil de Usuario: Visualización de información, colaboraciones y recomendaciones personalizadas.</a:t>
            </a:r>
          </a:p>
          <a:p>
            <a:endParaRPr lang="es-CL" sz="1000" dirty="0">
              <a:solidFill>
                <a:schemeClr val="bg1"/>
              </a:solidFill>
              <a:effectLst/>
              <a:latin typeface="Fahkwang" pitchFamily="2" charset="-34"/>
              <a:cs typeface="Fahkwang" pitchFamily="2" charset="-34"/>
            </a:endParaRPr>
          </a:p>
          <a:p>
            <a:r>
              <a:rPr lang="es-CL" sz="1000" dirty="0">
                <a:solidFill>
                  <a:schemeClr val="bg1"/>
                </a:solidFill>
                <a:effectLst/>
                <a:highlight>
                  <a:srgbClr val="808000"/>
                </a:highlight>
                <a:latin typeface="Fahkwang" pitchFamily="2" charset="-34"/>
                <a:cs typeface="Fahkwang" pitchFamily="2" charset="-34"/>
              </a:rPr>
              <a:t>Flujo de Usuario:</a:t>
            </a:r>
          </a:p>
          <a:p>
            <a:r>
              <a:rPr lang="es-CL" sz="10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Registro/Inicio de Sesión: Proceso simple con autenticación segura.</a:t>
            </a:r>
          </a:p>
          <a:p>
            <a:r>
              <a:rPr lang="es-CL" sz="10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Subida de Beats: Interfaz clara para seleccionar y subir archivos.</a:t>
            </a:r>
          </a:p>
          <a:p>
            <a:r>
              <a:rPr lang="es-CL" sz="10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Grabación en Tiempo Real: Herramienta de grabación fácil de usar, sincronizada con los beats.</a:t>
            </a:r>
          </a:p>
          <a:p>
            <a:r>
              <a:rPr lang="es-CL" sz="10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Muro Social: Feed de publicaciones para interactuar mediante likes, comentarios y compartir.</a:t>
            </a:r>
          </a:p>
          <a:p>
            <a:endParaRPr lang="es-CL" sz="1000" dirty="0">
              <a:solidFill>
                <a:schemeClr val="bg1"/>
              </a:solidFill>
              <a:effectLst/>
              <a:latin typeface="Fahkwang" pitchFamily="2" charset="-34"/>
              <a:cs typeface="Fahkwang" pitchFamily="2" charset="-34"/>
            </a:endParaRPr>
          </a:p>
          <a:p>
            <a:r>
              <a:rPr lang="es-CL" sz="1000" dirty="0">
                <a:solidFill>
                  <a:schemeClr val="bg1"/>
                </a:solidFill>
                <a:effectLst/>
                <a:highlight>
                  <a:srgbClr val="808000"/>
                </a:highlight>
                <a:latin typeface="Fahkwang" pitchFamily="2" charset="-34"/>
                <a:cs typeface="Fahkwang" pitchFamily="2" charset="-34"/>
              </a:rPr>
              <a:t>Diseño Visual:</a:t>
            </a:r>
          </a:p>
          <a:p>
            <a:r>
              <a:rPr lang="es-CL" sz="10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Estilo Minimalista: Colores neutros y espacios limpios para resaltar contenido.</a:t>
            </a:r>
          </a:p>
          <a:p>
            <a:r>
              <a:rPr lang="es-CL" sz="10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Interfaz Intuitiva: Diseñada para que los usuarios, novatos o expertos, puedan navegar fácilmente.</a:t>
            </a:r>
          </a:p>
          <a:p>
            <a:endParaRPr lang="es-CL" sz="1000" dirty="0">
              <a:solidFill>
                <a:schemeClr val="bg1"/>
              </a:solidFill>
              <a:effectLst/>
              <a:latin typeface="Fahkwang" pitchFamily="2" charset="-34"/>
              <a:cs typeface="Fahkwang" pitchFamily="2" charset="-34"/>
            </a:endParaRPr>
          </a:p>
          <a:p>
            <a:r>
              <a:rPr lang="es-CL" sz="1000" dirty="0">
                <a:solidFill>
                  <a:schemeClr val="bg1"/>
                </a:solidFill>
                <a:effectLst/>
                <a:highlight>
                  <a:srgbClr val="808000"/>
                </a:highlight>
                <a:latin typeface="Fahkwang" pitchFamily="2" charset="-34"/>
                <a:cs typeface="Fahkwang" pitchFamily="2" charset="-34"/>
              </a:rPr>
              <a:t>Adaptabilidad:</a:t>
            </a:r>
          </a:p>
          <a:p>
            <a:r>
              <a:rPr lang="es-CL" sz="10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Diseño Responsivo: Optimizado para dispositivos móviles y pantallas de escritorio</a:t>
            </a:r>
            <a:r>
              <a:rPr lang="es-CL" sz="12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7E455B7-0181-8358-4C12-6E04264D1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9" t="915" r="5308" b="842"/>
          <a:stretch/>
        </p:blipFill>
        <p:spPr>
          <a:xfrm>
            <a:off x="6536532" y="948515"/>
            <a:ext cx="1829002" cy="372104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1"/>
          <p:cNvSpPr txBox="1">
            <a:spLocks noGrp="1"/>
          </p:cNvSpPr>
          <p:nvPr>
            <p:ph type="title"/>
          </p:nvPr>
        </p:nvSpPr>
        <p:spPr>
          <a:xfrm>
            <a:off x="2862625" y="445025"/>
            <a:ext cx="556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1"/>
                </a:solidFill>
              </a:rPr>
              <a:t>OBJETIVOS.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88" name="Google Shape;388;p31"/>
          <p:cNvSpPr txBox="1">
            <a:spLocks noGrp="1"/>
          </p:cNvSpPr>
          <p:nvPr>
            <p:ph type="title" idx="5"/>
          </p:nvPr>
        </p:nvSpPr>
        <p:spPr>
          <a:xfrm>
            <a:off x="2488963" y="1192228"/>
            <a:ext cx="747300" cy="7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389" name="Google Shape;389;p31"/>
          <p:cNvSpPr txBox="1">
            <a:spLocks noGrp="1"/>
          </p:cNvSpPr>
          <p:nvPr>
            <p:ph type="title" idx="6"/>
          </p:nvPr>
        </p:nvSpPr>
        <p:spPr>
          <a:xfrm>
            <a:off x="2862613" y="3207301"/>
            <a:ext cx="747300" cy="7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392" name="Google Shape;392;p31"/>
          <p:cNvSpPr txBox="1">
            <a:spLocks noGrp="1"/>
          </p:cNvSpPr>
          <p:nvPr>
            <p:ph type="subTitle" idx="9"/>
          </p:nvPr>
        </p:nvSpPr>
        <p:spPr>
          <a:xfrm>
            <a:off x="3494026" y="1210827"/>
            <a:ext cx="4601100" cy="4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1"/>
                </a:solidFill>
              </a:rPr>
              <a:t>Objetivo estratégico.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94" name="Google Shape;394;p31"/>
          <p:cNvSpPr txBox="1">
            <a:spLocks noGrp="1"/>
          </p:cNvSpPr>
          <p:nvPr>
            <p:ph type="subTitle" idx="14"/>
          </p:nvPr>
        </p:nvSpPr>
        <p:spPr>
          <a:xfrm>
            <a:off x="3825819" y="3207301"/>
            <a:ext cx="4430394" cy="3329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Objetivo Principal del proyecto.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396" name="Google Shape;396;p31"/>
          <p:cNvGrpSpPr/>
          <p:nvPr/>
        </p:nvGrpSpPr>
        <p:grpSpPr>
          <a:xfrm rot="-614560" flipH="1">
            <a:off x="267554" y="2093976"/>
            <a:ext cx="1720880" cy="3167525"/>
            <a:chOff x="4595000" y="1688775"/>
            <a:chExt cx="385200" cy="709000"/>
          </a:xfrm>
        </p:grpSpPr>
        <p:sp>
          <p:nvSpPr>
            <p:cNvPr id="397" name="Google Shape;397;p31"/>
            <p:cNvSpPr/>
            <p:nvPr/>
          </p:nvSpPr>
          <p:spPr>
            <a:xfrm>
              <a:off x="4631600" y="1688775"/>
              <a:ext cx="348600" cy="709000"/>
            </a:xfrm>
            <a:custGeom>
              <a:avLst/>
              <a:gdLst/>
              <a:ahLst/>
              <a:cxnLst/>
              <a:rect l="l" t="t" r="r" b="b"/>
              <a:pathLst>
                <a:path w="13944" h="28360" extrusionOk="0">
                  <a:moveTo>
                    <a:pt x="13115" y="0"/>
                  </a:moveTo>
                  <a:cubicBezTo>
                    <a:pt x="10572" y="0"/>
                    <a:pt x="8509" y="2063"/>
                    <a:pt x="8502" y="4599"/>
                  </a:cubicBezTo>
                  <a:lnTo>
                    <a:pt x="8502" y="11955"/>
                  </a:lnTo>
                  <a:lnTo>
                    <a:pt x="8502" y="24338"/>
                  </a:lnTo>
                  <a:cubicBezTo>
                    <a:pt x="8502" y="24988"/>
                    <a:pt x="7970" y="25513"/>
                    <a:pt x="7327" y="25513"/>
                  </a:cubicBezTo>
                  <a:cubicBezTo>
                    <a:pt x="7009" y="25513"/>
                    <a:pt x="6713" y="25395"/>
                    <a:pt x="6491" y="25166"/>
                  </a:cubicBezTo>
                  <a:cubicBezTo>
                    <a:pt x="6269" y="24929"/>
                    <a:pt x="6151" y="24633"/>
                    <a:pt x="6159" y="24323"/>
                  </a:cubicBezTo>
                  <a:lnTo>
                    <a:pt x="6299" y="10824"/>
                  </a:lnTo>
                  <a:lnTo>
                    <a:pt x="0" y="10824"/>
                  </a:lnTo>
                  <a:cubicBezTo>
                    <a:pt x="0" y="10824"/>
                    <a:pt x="599" y="11348"/>
                    <a:pt x="1309" y="12413"/>
                  </a:cubicBezTo>
                  <a:cubicBezTo>
                    <a:pt x="2137" y="13648"/>
                    <a:pt x="3091" y="15599"/>
                    <a:pt x="3416" y="18268"/>
                  </a:cubicBezTo>
                  <a:lnTo>
                    <a:pt x="3320" y="24278"/>
                  </a:lnTo>
                  <a:cubicBezTo>
                    <a:pt x="3298" y="25358"/>
                    <a:pt x="3704" y="26385"/>
                    <a:pt x="4473" y="27162"/>
                  </a:cubicBezTo>
                  <a:cubicBezTo>
                    <a:pt x="5227" y="27938"/>
                    <a:pt x="6247" y="28359"/>
                    <a:pt x="7334" y="28359"/>
                  </a:cubicBezTo>
                  <a:cubicBezTo>
                    <a:pt x="9552" y="28359"/>
                    <a:pt x="11356" y="26555"/>
                    <a:pt x="11356" y="24338"/>
                  </a:cubicBezTo>
                  <a:lnTo>
                    <a:pt x="10136" y="3675"/>
                  </a:lnTo>
                  <a:cubicBezTo>
                    <a:pt x="10136" y="2706"/>
                    <a:pt x="10809" y="1117"/>
                    <a:pt x="12228" y="1117"/>
                  </a:cubicBezTo>
                  <a:lnTo>
                    <a:pt x="13943" y="1087"/>
                  </a:lnTo>
                  <a:lnTo>
                    <a:pt x="139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664300" y="1998725"/>
              <a:ext cx="123500" cy="950"/>
            </a:xfrm>
            <a:custGeom>
              <a:avLst/>
              <a:gdLst/>
              <a:ahLst/>
              <a:cxnLst/>
              <a:rect l="l" t="t" r="r" b="b"/>
              <a:pathLst>
                <a:path w="4940" h="38" fill="none" extrusionOk="0">
                  <a:moveTo>
                    <a:pt x="4939" y="3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3150" cap="rnd" cmpd="sng">
              <a:solidFill>
                <a:srgbClr val="E5E5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4842100" y="1908150"/>
              <a:ext cx="51975" cy="25"/>
            </a:xfrm>
            <a:custGeom>
              <a:avLst/>
              <a:gdLst/>
              <a:ahLst/>
              <a:cxnLst/>
              <a:rect l="l" t="t" r="r" b="b"/>
              <a:pathLst>
                <a:path w="2079" h="1" fill="none" extrusionOk="0">
                  <a:moveTo>
                    <a:pt x="1" y="1"/>
                  </a:moveTo>
                  <a:lnTo>
                    <a:pt x="2078" y="1"/>
                  </a:lnTo>
                </a:path>
              </a:pathLst>
            </a:custGeom>
            <a:solidFill>
              <a:schemeClr val="dk1"/>
            </a:solidFill>
            <a:ln w="31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4727700" y="2304050"/>
              <a:ext cx="59350" cy="46775"/>
            </a:xfrm>
            <a:custGeom>
              <a:avLst/>
              <a:gdLst/>
              <a:ahLst/>
              <a:cxnLst/>
              <a:rect l="l" t="t" r="r" b="b"/>
              <a:pathLst>
                <a:path w="2374" h="1871" fill="none" extrusionOk="0">
                  <a:moveTo>
                    <a:pt x="2374" y="0"/>
                  </a:moveTo>
                  <a:cubicBezTo>
                    <a:pt x="1938" y="946"/>
                    <a:pt x="1028" y="1671"/>
                    <a:pt x="1" y="1871"/>
                  </a:cubicBezTo>
                </a:path>
              </a:pathLst>
            </a:custGeom>
            <a:solidFill>
              <a:schemeClr val="dk1"/>
            </a:solidFill>
            <a:ln w="31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4595000" y="1944000"/>
              <a:ext cx="211450" cy="33850"/>
            </a:xfrm>
            <a:custGeom>
              <a:avLst/>
              <a:gdLst/>
              <a:ahLst/>
              <a:cxnLst/>
              <a:rect l="l" t="t" r="r" b="b"/>
              <a:pathLst>
                <a:path w="8458" h="1354" extrusionOk="0">
                  <a:moveTo>
                    <a:pt x="681" y="1"/>
                  </a:moveTo>
                  <a:cubicBezTo>
                    <a:pt x="311" y="1"/>
                    <a:pt x="1" y="304"/>
                    <a:pt x="1" y="674"/>
                  </a:cubicBezTo>
                  <a:cubicBezTo>
                    <a:pt x="1" y="1043"/>
                    <a:pt x="311" y="1354"/>
                    <a:pt x="681" y="1354"/>
                  </a:cubicBezTo>
                  <a:lnTo>
                    <a:pt x="7778" y="1354"/>
                  </a:lnTo>
                  <a:cubicBezTo>
                    <a:pt x="8155" y="1354"/>
                    <a:pt x="8458" y="1043"/>
                    <a:pt x="8451" y="674"/>
                  </a:cubicBezTo>
                  <a:cubicBezTo>
                    <a:pt x="8451" y="304"/>
                    <a:pt x="8147" y="1"/>
                    <a:pt x="77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4799775" y="1765850"/>
              <a:ext cx="34225" cy="34200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681" y="0"/>
                  </a:moveTo>
                  <a:cubicBezTo>
                    <a:pt x="304" y="0"/>
                    <a:pt x="1" y="311"/>
                    <a:pt x="1" y="688"/>
                  </a:cubicBezTo>
                  <a:cubicBezTo>
                    <a:pt x="1" y="1065"/>
                    <a:pt x="304" y="1368"/>
                    <a:pt x="681" y="1368"/>
                  </a:cubicBezTo>
                  <a:cubicBezTo>
                    <a:pt x="1051" y="1368"/>
                    <a:pt x="1368" y="1065"/>
                    <a:pt x="1368" y="688"/>
                  </a:cubicBezTo>
                  <a:cubicBezTo>
                    <a:pt x="1368" y="311"/>
                    <a:pt x="1058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4799775" y="1811675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81" y="1"/>
                  </a:moveTo>
                  <a:cubicBezTo>
                    <a:pt x="304" y="1"/>
                    <a:pt x="1" y="304"/>
                    <a:pt x="1" y="681"/>
                  </a:cubicBezTo>
                  <a:cubicBezTo>
                    <a:pt x="1" y="1065"/>
                    <a:pt x="304" y="1368"/>
                    <a:pt x="681" y="1368"/>
                  </a:cubicBezTo>
                  <a:cubicBezTo>
                    <a:pt x="1051" y="1368"/>
                    <a:pt x="1368" y="1050"/>
                    <a:pt x="1368" y="681"/>
                  </a:cubicBezTo>
                  <a:cubicBezTo>
                    <a:pt x="1368" y="304"/>
                    <a:pt x="1058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4799775" y="1857150"/>
              <a:ext cx="34225" cy="34200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681" y="0"/>
                  </a:moveTo>
                  <a:cubicBezTo>
                    <a:pt x="304" y="0"/>
                    <a:pt x="1" y="303"/>
                    <a:pt x="1" y="688"/>
                  </a:cubicBezTo>
                  <a:cubicBezTo>
                    <a:pt x="1" y="1065"/>
                    <a:pt x="304" y="1368"/>
                    <a:pt x="681" y="1368"/>
                  </a:cubicBezTo>
                  <a:cubicBezTo>
                    <a:pt x="1051" y="1368"/>
                    <a:pt x="1368" y="1065"/>
                    <a:pt x="1368" y="688"/>
                  </a:cubicBezTo>
                  <a:cubicBezTo>
                    <a:pt x="1368" y="303"/>
                    <a:pt x="1058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4812725" y="2013500"/>
              <a:ext cx="42525" cy="42525"/>
            </a:xfrm>
            <a:custGeom>
              <a:avLst/>
              <a:gdLst/>
              <a:ahLst/>
              <a:cxnLst/>
              <a:rect l="l" t="t" r="r" b="b"/>
              <a:pathLst>
                <a:path w="1701" h="1701" extrusionOk="0">
                  <a:moveTo>
                    <a:pt x="850" y="1"/>
                  </a:moveTo>
                  <a:cubicBezTo>
                    <a:pt x="385" y="1"/>
                    <a:pt x="0" y="378"/>
                    <a:pt x="0" y="851"/>
                  </a:cubicBezTo>
                  <a:cubicBezTo>
                    <a:pt x="0" y="1317"/>
                    <a:pt x="377" y="1701"/>
                    <a:pt x="850" y="1701"/>
                  </a:cubicBezTo>
                  <a:cubicBezTo>
                    <a:pt x="1316" y="1701"/>
                    <a:pt x="1701" y="1324"/>
                    <a:pt x="1701" y="851"/>
                  </a:cubicBezTo>
                  <a:cubicBezTo>
                    <a:pt x="1701" y="392"/>
                    <a:pt x="1316" y="1"/>
                    <a:pt x="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4812725" y="2070800"/>
              <a:ext cx="42525" cy="42525"/>
            </a:xfrm>
            <a:custGeom>
              <a:avLst/>
              <a:gdLst/>
              <a:ahLst/>
              <a:cxnLst/>
              <a:rect l="l" t="t" r="r" b="b"/>
              <a:pathLst>
                <a:path w="1701" h="1701" extrusionOk="0">
                  <a:moveTo>
                    <a:pt x="850" y="0"/>
                  </a:moveTo>
                  <a:cubicBezTo>
                    <a:pt x="385" y="0"/>
                    <a:pt x="0" y="385"/>
                    <a:pt x="0" y="851"/>
                  </a:cubicBezTo>
                  <a:cubicBezTo>
                    <a:pt x="0" y="1316"/>
                    <a:pt x="377" y="1701"/>
                    <a:pt x="850" y="1701"/>
                  </a:cubicBezTo>
                  <a:cubicBezTo>
                    <a:pt x="1316" y="1701"/>
                    <a:pt x="1701" y="1316"/>
                    <a:pt x="1701" y="851"/>
                  </a:cubicBezTo>
                  <a:cubicBezTo>
                    <a:pt x="1701" y="392"/>
                    <a:pt x="1316" y="0"/>
                    <a:pt x="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4812725" y="2127900"/>
              <a:ext cx="42525" cy="42550"/>
            </a:xfrm>
            <a:custGeom>
              <a:avLst/>
              <a:gdLst/>
              <a:ahLst/>
              <a:cxnLst/>
              <a:rect l="l" t="t" r="r" b="b"/>
              <a:pathLst>
                <a:path w="1701" h="1702" extrusionOk="0">
                  <a:moveTo>
                    <a:pt x="850" y="1"/>
                  </a:moveTo>
                  <a:cubicBezTo>
                    <a:pt x="385" y="1"/>
                    <a:pt x="0" y="378"/>
                    <a:pt x="0" y="851"/>
                  </a:cubicBezTo>
                  <a:cubicBezTo>
                    <a:pt x="0" y="1317"/>
                    <a:pt x="377" y="1701"/>
                    <a:pt x="850" y="1701"/>
                  </a:cubicBezTo>
                  <a:cubicBezTo>
                    <a:pt x="1316" y="1701"/>
                    <a:pt x="1701" y="1317"/>
                    <a:pt x="1701" y="851"/>
                  </a:cubicBezTo>
                  <a:cubicBezTo>
                    <a:pt x="1701" y="393"/>
                    <a:pt x="1316" y="1"/>
                    <a:pt x="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4833975" y="2217350"/>
              <a:ext cx="86325" cy="9650"/>
            </a:xfrm>
            <a:custGeom>
              <a:avLst/>
              <a:gdLst/>
              <a:ahLst/>
              <a:cxnLst/>
              <a:rect l="l" t="t" r="r" b="b"/>
              <a:pathLst>
                <a:path w="3453" h="386" extrusionOk="0">
                  <a:moveTo>
                    <a:pt x="193" y="1"/>
                  </a:moveTo>
                  <a:cubicBezTo>
                    <a:pt x="89" y="1"/>
                    <a:pt x="0" y="82"/>
                    <a:pt x="0" y="193"/>
                  </a:cubicBezTo>
                  <a:cubicBezTo>
                    <a:pt x="0" y="297"/>
                    <a:pt x="82" y="385"/>
                    <a:pt x="193" y="385"/>
                  </a:cubicBezTo>
                  <a:lnTo>
                    <a:pt x="3253" y="385"/>
                  </a:lnTo>
                  <a:cubicBezTo>
                    <a:pt x="3364" y="385"/>
                    <a:pt x="3453" y="304"/>
                    <a:pt x="3446" y="193"/>
                  </a:cubicBezTo>
                  <a:cubicBezTo>
                    <a:pt x="3446" y="90"/>
                    <a:pt x="3364" y="1"/>
                    <a:pt x="3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4833975" y="2227350"/>
              <a:ext cx="86325" cy="9625"/>
            </a:xfrm>
            <a:custGeom>
              <a:avLst/>
              <a:gdLst/>
              <a:ahLst/>
              <a:cxnLst/>
              <a:rect l="l" t="t" r="r" b="b"/>
              <a:pathLst>
                <a:path w="3453" h="385" extrusionOk="0">
                  <a:moveTo>
                    <a:pt x="193" y="0"/>
                  </a:moveTo>
                  <a:cubicBezTo>
                    <a:pt x="89" y="0"/>
                    <a:pt x="0" y="81"/>
                    <a:pt x="0" y="192"/>
                  </a:cubicBezTo>
                  <a:cubicBezTo>
                    <a:pt x="0" y="296"/>
                    <a:pt x="82" y="385"/>
                    <a:pt x="193" y="385"/>
                  </a:cubicBezTo>
                  <a:lnTo>
                    <a:pt x="3253" y="385"/>
                  </a:lnTo>
                  <a:cubicBezTo>
                    <a:pt x="3364" y="385"/>
                    <a:pt x="3453" y="296"/>
                    <a:pt x="3446" y="192"/>
                  </a:cubicBezTo>
                  <a:cubicBezTo>
                    <a:pt x="3446" y="89"/>
                    <a:pt x="3364" y="0"/>
                    <a:pt x="3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4833975" y="2237125"/>
              <a:ext cx="86325" cy="9825"/>
            </a:xfrm>
            <a:custGeom>
              <a:avLst/>
              <a:gdLst/>
              <a:ahLst/>
              <a:cxnLst/>
              <a:rect l="l" t="t" r="r" b="b"/>
              <a:pathLst>
                <a:path w="3453" h="393" extrusionOk="0">
                  <a:moveTo>
                    <a:pt x="193" y="1"/>
                  </a:moveTo>
                  <a:cubicBezTo>
                    <a:pt x="89" y="1"/>
                    <a:pt x="0" y="90"/>
                    <a:pt x="0" y="201"/>
                  </a:cubicBezTo>
                  <a:cubicBezTo>
                    <a:pt x="0" y="297"/>
                    <a:pt x="82" y="393"/>
                    <a:pt x="193" y="393"/>
                  </a:cubicBezTo>
                  <a:lnTo>
                    <a:pt x="3253" y="393"/>
                  </a:lnTo>
                  <a:cubicBezTo>
                    <a:pt x="3364" y="393"/>
                    <a:pt x="3453" y="297"/>
                    <a:pt x="3446" y="201"/>
                  </a:cubicBezTo>
                  <a:cubicBezTo>
                    <a:pt x="3446" y="97"/>
                    <a:pt x="3364" y="1"/>
                    <a:pt x="3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4713650" y="2217350"/>
              <a:ext cx="86150" cy="9650"/>
            </a:xfrm>
            <a:custGeom>
              <a:avLst/>
              <a:gdLst/>
              <a:ahLst/>
              <a:cxnLst/>
              <a:rect l="l" t="t" r="r" b="b"/>
              <a:pathLst>
                <a:path w="3446" h="386" extrusionOk="0">
                  <a:moveTo>
                    <a:pt x="193" y="1"/>
                  </a:moveTo>
                  <a:cubicBezTo>
                    <a:pt x="89" y="1"/>
                    <a:pt x="1" y="82"/>
                    <a:pt x="1" y="193"/>
                  </a:cubicBezTo>
                  <a:cubicBezTo>
                    <a:pt x="1" y="297"/>
                    <a:pt x="82" y="385"/>
                    <a:pt x="193" y="385"/>
                  </a:cubicBezTo>
                  <a:lnTo>
                    <a:pt x="3246" y="385"/>
                  </a:lnTo>
                  <a:cubicBezTo>
                    <a:pt x="3350" y="385"/>
                    <a:pt x="3446" y="304"/>
                    <a:pt x="3446" y="193"/>
                  </a:cubicBezTo>
                  <a:cubicBezTo>
                    <a:pt x="3446" y="90"/>
                    <a:pt x="3364" y="1"/>
                    <a:pt x="3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4713650" y="2227350"/>
              <a:ext cx="86150" cy="9625"/>
            </a:xfrm>
            <a:custGeom>
              <a:avLst/>
              <a:gdLst/>
              <a:ahLst/>
              <a:cxnLst/>
              <a:rect l="l" t="t" r="r" b="b"/>
              <a:pathLst>
                <a:path w="3446" h="385" extrusionOk="0">
                  <a:moveTo>
                    <a:pt x="193" y="0"/>
                  </a:moveTo>
                  <a:cubicBezTo>
                    <a:pt x="89" y="0"/>
                    <a:pt x="1" y="81"/>
                    <a:pt x="1" y="192"/>
                  </a:cubicBezTo>
                  <a:cubicBezTo>
                    <a:pt x="1" y="296"/>
                    <a:pt x="82" y="385"/>
                    <a:pt x="193" y="385"/>
                  </a:cubicBezTo>
                  <a:lnTo>
                    <a:pt x="3246" y="385"/>
                  </a:lnTo>
                  <a:cubicBezTo>
                    <a:pt x="3350" y="385"/>
                    <a:pt x="3446" y="296"/>
                    <a:pt x="3446" y="192"/>
                  </a:cubicBezTo>
                  <a:cubicBezTo>
                    <a:pt x="3446" y="89"/>
                    <a:pt x="3364" y="0"/>
                    <a:pt x="3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4713650" y="2237125"/>
              <a:ext cx="86150" cy="9825"/>
            </a:xfrm>
            <a:custGeom>
              <a:avLst/>
              <a:gdLst/>
              <a:ahLst/>
              <a:cxnLst/>
              <a:rect l="l" t="t" r="r" b="b"/>
              <a:pathLst>
                <a:path w="3446" h="393" extrusionOk="0">
                  <a:moveTo>
                    <a:pt x="193" y="1"/>
                  </a:moveTo>
                  <a:cubicBezTo>
                    <a:pt x="89" y="1"/>
                    <a:pt x="1" y="90"/>
                    <a:pt x="1" y="201"/>
                  </a:cubicBezTo>
                  <a:cubicBezTo>
                    <a:pt x="1" y="297"/>
                    <a:pt x="82" y="393"/>
                    <a:pt x="193" y="393"/>
                  </a:cubicBezTo>
                  <a:lnTo>
                    <a:pt x="3246" y="393"/>
                  </a:lnTo>
                  <a:cubicBezTo>
                    <a:pt x="3350" y="393"/>
                    <a:pt x="3446" y="297"/>
                    <a:pt x="3446" y="201"/>
                  </a:cubicBezTo>
                  <a:cubicBezTo>
                    <a:pt x="3446" y="97"/>
                    <a:pt x="3364" y="1"/>
                    <a:pt x="3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4821950" y="1783225"/>
              <a:ext cx="54750" cy="7400"/>
            </a:xfrm>
            <a:custGeom>
              <a:avLst/>
              <a:gdLst/>
              <a:ahLst/>
              <a:cxnLst/>
              <a:rect l="l" t="t" r="r" b="b"/>
              <a:pathLst>
                <a:path w="2190" h="296" extrusionOk="0">
                  <a:moveTo>
                    <a:pt x="149" y="0"/>
                  </a:moveTo>
                  <a:cubicBezTo>
                    <a:pt x="67" y="0"/>
                    <a:pt x="1" y="67"/>
                    <a:pt x="1" y="148"/>
                  </a:cubicBezTo>
                  <a:cubicBezTo>
                    <a:pt x="1" y="229"/>
                    <a:pt x="67" y="296"/>
                    <a:pt x="149" y="296"/>
                  </a:cubicBezTo>
                  <a:lnTo>
                    <a:pt x="2041" y="296"/>
                  </a:lnTo>
                  <a:cubicBezTo>
                    <a:pt x="2123" y="296"/>
                    <a:pt x="2189" y="229"/>
                    <a:pt x="2189" y="148"/>
                  </a:cubicBezTo>
                  <a:cubicBezTo>
                    <a:pt x="2189" y="67"/>
                    <a:pt x="2123" y="0"/>
                    <a:pt x="20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4821950" y="1824975"/>
              <a:ext cx="54750" cy="7425"/>
            </a:xfrm>
            <a:custGeom>
              <a:avLst/>
              <a:gdLst/>
              <a:ahLst/>
              <a:cxnLst/>
              <a:rect l="l" t="t" r="r" b="b"/>
              <a:pathLst>
                <a:path w="2190" h="297" extrusionOk="0">
                  <a:moveTo>
                    <a:pt x="149" y="1"/>
                  </a:moveTo>
                  <a:cubicBezTo>
                    <a:pt x="67" y="1"/>
                    <a:pt x="1" y="67"/>
                    <a:pt x="1" y="149"/>
                  </a:cubicBezTo>
                  <a:cubicBezTo>
                    <a:pt x="1" y="237"/>
                    <a:pt x="67" y="297"/>
                    <a:pt x="149" y="297"/>
                  </a:cubicBezTo>
                  <a:lnTo>
                    <a:pt x="2041" y="297"/>
                  </a:lnTo>
                  <a:cubicBezTo>
                    <a:pt x="2123" y="297"/>
                    <a:pt x="2189" y="237"/>
                    <a:pt x="2189" y="149"/>
                  </a:cubicBezTo>
                  <a:cubicBezTo>
                    <a:pt x="2189" y="67"/>
                    <a:pt x="2123" y="1"/>
                    <a:pt x="20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4834900" y="2031425"/>
              <a:ext cx="40875" cy="7425"/>
            </a:xfrm>
            <a:custGeom>
              <a:avLst/>
              <a:gdLst/>
              <a:ahLst/>
              <a:cxnLst/>
              <a:rect l="l" t="t" r="r" b="b"/>
              <a:pathLst>
                <a:path w="1635" h="297" extrusionOk="0">
                  <a:moveTo>
                    <a:pt x="148" y="1"/>
                  </a:moveTo>
                  <a:cubicBezTo>
                    <a:pt x="67" y="1"/>
                    <a:pt x="0" y="60"/>
                    <a:pt x="0" y="149"/>
                  </a:cubicBezTo>
                  <a:cubicBezTo>
                    <a:pt x="0" y="230"/>
                    <a:pt x="60" y="296"/>
                    <a:pt x="148" y="296"/>
                  </a:cubicBezTo>
                  <a:lnTo>
                    <a:pt x="1486" y="296"/>
                  </a:lnTo>
                  <a:cubicBezTo>
                    <a:pt x="1568" y="296"/>
                    <a:pt x="1634" y="222"/>
                    <a:pt x="1634" y="149"/>
                  </a:cubicBezTo>
                  <a:cubicBezTo>
                    <a:pt x="1634" y="60"/>
                    <a:pt x="1568" y="1"/>
                    <a:pt x="1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4842475" y="2145475"/>
              <a:ext cx="41250" cy="7400"/>
            </a:xfrm>
            <a:custGeom>
              <a:avLst/>
              <a:gdLst/>
              <a:ahLst/>
              <a:cxnLst/>
              <a:rect l="l" t="t" r="r" b="b"/>
              <a:pathLst>
                <a:path w="1650" h="296" extrusionOk="0">
                  <a:moveTo>
                    <a:pt x="148" y="0"/>
                  </a:moveTo>
                  <a:cubicBezTo>
                    <a:pt x="67" y="0"/>
                    <a:pt x="1" y="67"/>
                    <a:pt x="1" y="148"/>
                  </a:cubicBezTo>
                  <a:cubicBezTo>
                    <a:pt x="1" y="229"/>
                    <a:pt x="67" y="296"/>
                    <a:pt x="148" y="296"/>
                  </a:cubicBezTo>
                  <a:lnTo>
                    <a:pt x="1487" y="296"/>
                  </a:lnTo>
                  <a:cubicBezTo>
                    <a:pt x="1575" y="296"/>
                    <a:pt x="1649" y="229"/>
                    <a:pt x="1634" y="148"/>
                  </a:cubicBezTo>
                  <a:cubicBezTo>
                    <a:pt x="1634" y="67"/>
                    <a:pt x="1575" y="0"/>
                    <a:pt x="1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4821773" y="1866563"/>
              <a:ext cx="55100" cy="7425"/>
            </a:xfrm>
            <a:custGeom>
              <a:avLst/>
              <a:gdLst/>
              <a:ahLst/>
              <a:cxnLst/>
              <a:rect l="l" t="t" r="r" b="b"/>
              <a:pathLst>
                <a:path w="2204" h="297" extrusionOk="0">
                  <a:moveTo>
                    <a:pt x="148" y="0"/>
                  </a:moveTo>
                  <a:cubicBezTo>
                    <a:pt x="67" y="0"/>
                    <a:pt x="0" y="67"/>
                    <a:pt x="0" y="148"/>
                  </a:cubicBezTo>
                  <a:cubicBezTo>
                    <a:pt x="0" y="230"/>
                    <a:pt x="67" y="296"/>
                    <a:pt x="148" y="296"/>
                  </a:cubicBezTo>
                  <a:lnTo>
                    <a:pt x="2041" y="296"/>
                  </a:lnTo>
                  <a:cubicBezTo>
                    <a:pt x="2129" y="296"/>
                    <a:pt x="2203" y="230"/>
                    <a:pt x="2188" y="148"/>
                  </a:cubicBezTo>
                  <a:cubicBezTo>
                    <a:pt x="2188" y="67"/>
                    <a:pt x="2129" y="0"/>
                    <a:pt x="20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4842475" y="2088725"/>
              <a:ext cx="41250" cy="7425"/>
            </a:xfrm>
            <a:custGeom>
              <a:avLst/>
              <a:gdLst/>
              <a:ahLst/>
              <a:cxnLst/>
              <a:rect l="l" t="t" r="r" b="b"/>
              <a:pathLst>
                <a:path w="1650" h="297" extrusionOk="0">
                  <a:moveTo>
                    <a:pt x="148" y="0"/>
                  </a:moveTo>
                  <a:cubicBezTo>
                    <a:pt x="67" y="0"/>
                    <a:pt x="1" y="60"/>
                    <a:pt x="1" y="148"/>
                  </a:cubicBezTo>
                  <a:cubicBezTo>
                    <a:pt x="1" y="230"/>
                    <a:pt x="67" y="296"/>
                    <a:pt x="148" y="296"/>
                  </a:cubicBezTo>
                  <a:lnTo>
                    <a:pt x="1487" y="296"/>
                  </a:lnTo>
                  <a:cubicBezTo>
                    <a:pt x="1575" y="296"/>
                    <a:pt x="1649" y="230"/>
                    <a:pt x="1634" y="148"/>
                  </a:cubicBezTo>
                  <a:cubicBezTo>
                    <a:pt x="1634" y="60"/>
                    <a:pt x="1575" y="0"/>
                    <a:pt x="1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4863000" y="2004075"/>
              <a:ext cx="31075" cy="319025"/>
            </a:xfrm>
            <a:custGeom>
              <a:avLst/>
              <a:gdLst/>
              <a:ahLst/>
              <a:cxnLst/>
              <a:rect l="l" t="t" r="r" b="b"/>
              <a:pathLst>
                <a:path w="1243" h="12761" fill="none" extrusionOk="0">
                  <a:moveTo>
                    <a:pt x="621" y="12761"/>
                  </a:moveTo>
                  <a:lnTo>
                    <a:pt x="621" y="12761"/>
                  </a:lnTo>
                  <a:cubicBezTo>
                    <a:pt x="281" y="12761"/>
                    <a:pt x="0" y="12487"/>
                    <a:pt x="0" y="12147"/>
                  </a:cubicBezTo>
                  <a:lnTo>
                    <a:pt x="0" y="622"/>
                  </a:lnTo>
                  <a:cubicBezTo>
                    <a:pt x="0" y="282"/>
                    <a:pt x="281" y="1"/>
                    <a:pt x="621" y="1"/>
                  </a:cubicBezTo>
                  <a:lnTo>
                    <a:pt x="621" y="1"/>
                  </a:lnTo>
                  <a:cubicBezTo>
                    <a:pt x="961" y="1"/>
                    <a:pt x="1242" y="282"/>
                    <a:pt x="1242" y="622"/>
                  </a:cubicBezTo>
                  <a:lnTo>
                    <a:pt x="1242" y="12147"/>
                  </a:lnTo>
                  <a:cubicBezTo>
                    <a:pt x="1242" y="12480"/>
                    <a:pt x="961" y="12761"/>
                    <a:pt x="621" y="12761"/>
                  </a:cubicBezTo>
                  <a:close/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" name="Google Shape;421;p31"/>
          <p:cNvSpPr/>
          <p:nvPr/>
        </p:nvSpPr>
        <p:spPr>
          <a:xfrm>
            <a:off x="1553030" y="1804613"/>
            <a:ext cx="236698" cy="352118"/>
          </a:xfrm>
          <a:custGeom>
            <a:avLst/>
            <a:gdLst/>
            <a:ahLst/>
            <a:cxnLst/>
            <a:rect l="l" t="t" r="r" b="b"/>
            <a:pathLst>
              <a:path w="4163" h="6193" extrusionOk="0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" name="Google Shape;422;p31"/>
          <p:cNvGrpSpPr/>
          <p:nvPr/>
        </p:nvGrpSpPr>
        <p:grpSpPr>
          <a:xfrm>
            <a:off x="1042062" y="921849"/>
            <a:ext cx="412842" cy="371507"/>
            <a:chOff x="2995750" y="2186550"/>
            <a:chExt cx="181525" cy="163350"/>
          </a:xfrm>
        </p:grpSpPr>
        <p:sp>
          <p:nvSpPr>
            <p:cNvPr id="423" name="Google Shape;423;p31"/>
            <p:cNvSpPr/>
            <p:nvPr/>
          </p:nvSpPr>
          <p:spPr>
            <a:xfrm>
              <a:off x="3031425" y="2186550"/>
              <a:ext cx="145850" cy="158075"/>
            </a:xfrm>
            <a:custGeom>
              <a:avLst/>
              <a:gdLst/>
              <a:ahLst/>
              <a:cxnLst/>
              <a:rect l="l" t="t" r="r" b="b"/>
              <a:pathLst>
                <a:path w="5834" h="6323" extrusionOk="0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2995750" y="2231775"/>
              <a:ext cx="75425" cy="61925"/>
            </a:xfrm>
            <a:custGeom>
              <a:avLst/>
              <a:gdLst/>
              <a:ahLst/>
              <a:cxnLst/>
              <a:rect l="l" t="t" r="r" b="b"/>
              <a:pathLst>
                <a:path w="3017" h="2477" extrusionOk="0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3063750" y="2287900"/>
              <a:ext cx="75625" cy="62000"/>
            </a:xfrm>
            <a:custGeom>
              <a:avLst/>
              <a:gdLst/>
              <a:ahLst/>
              <a:cxnLst/>
              <a:rect l="l" t="t" r="r" b="b"/>
              <a:pathLst>
                <a:path w="3025" h="2480" extrusionOk="0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C8F8210A-C6B3-CB66-EF3D-E0426FA09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0832" y="1550250"/>
            <a:ext cx="4601100" cy="1377739"/>
          </a:xfrm>
        </p:spPr>
        <p:txBody>
          <a:bodyPr/>
          <a:lstStyle/>
          <a:p>
            <a:r>
              <a:rPr lang="es-CL" sz="1200" dirty="0">
                <a:effectLst/>
                <a:latin typeface="Fahkwang" pitchFamily="2" charset="-34"/>
                <a:cs typeface="Fahkwang" pitchFamily="2" charset="-34"/>
              </a:rPr>
              <a:t>Crear una plataforma colaborativa que permita a</a:t>
            </a:r>
          </a:p>
          <a:p>
            <a:r>
              <a:rPr lang="es-CL" sz="1200" dirty="0">
                <a:effectLst/>
                <a:latin typeface="Fahkwang" pitchFamily="2" charset="-34"/>
                <a:cs typeface="Fahkwang" pitchFamily="2" charset="-34"/>
              </a:rPr>
              <a:t>músicos y productores emergentes crear, compartir y</a:t>
            </a:r>
          </a:p>
          <a:p>
            <a:r>
              <a:rPr lang="es-CL" sz="1200" dirty="0">
                <a:effectLst/>
                <a:latin typeface="Fahkwang" pitchFamily="2" charset="-34"/>
                <a:cs typeface="Fahkwang" pitchFamily="2" charset="-34"/>
              </a:rPr>
              <a:t>colaborar en la producción musical de manera</a:t>
            </a:r>
          </a:p>
          <a:p>
            <a:r>
              <a:rPr lang="es-CL" sz="1200" dirty="0">
                <a:effectLst/>
                <a:latin typeface="Fahkwang" pitchFamily="2" charset="-34"/>
                <a:cs typeface="Fahkwang" pitchFamily="2" charset="-34"/>
              </a:rPr>
              <a:t>remota, fomentando la interacción social entre los</a:t>
            </a:r>
          </a:p>
          <a:p>
            <a:r>
              <a:rPr lang="es-CL" sz="1200" dirty="0">
                <a:effectLst/>
                <a:latin typeface="Fahkwang" pitchFamily="2" charset="-34"/>
                <a:cs typeface="Fahkwang" pitchFamily="2" charset="-34"/>
              </a:rPr>
              <a:t>usuarios en un entorno accesible y seguro.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65977E08-B4C1-CBC0-CCDC-FA79939B0C9A}"/>
              </a:ext>
            </a:extLst>
          </p:cNvPr>
          <p:cNvSpPr txBox="1">
            <a:spLocks/>
          </p:cNvSpPr>
          <p:nvPr/>
        </p:nvSpPr>
        <p:spPr>
          <a:xfrm>
            <a:off x="3707281" y="3432407"/>
            <a:ext cx="5065244" cy="1461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s-CL" sz="1200" dirty="0">
                <a:effectLst/>
                <a:latin typeface="Fahkwang" pitchFamily="2" charset="-34"/>
                <a:cs typeface="Fahkwang" pitchFamily="2" charset="-34"/>
              </a:rPr>
              <a:t>Desarrollar una plataforma optimizada donde los usuarios </a:t>
            </a:r>
          </a:p>
          <a:p>
            <a:r>
              <a:rPr lang="es-CL" sz="1200" dirty="0">
                <a:effectLst/>
                <a:latin typeface="Fahkwang" pitchFamily="2" charset="-34"/>
                <a:cs typeface="Fahkwang" pitchFamily="2" charset="-34"/>
              </a:rPr>
              <a:t>puedan subir beats, grabar pistas, interactuar en un muro </a:t>
            </a:r>
          </a:p>
          <a:p>
            <a:r>
              <a:rPr lang="es-CL" sz="1200" dirty="0">
                <a:effectLst/>
                <a:latin typeface="Fahkwang" pitchFamily="2" charset="-34"/>
                <a:cs typeface="Fahkwang" pitchFamily="2" charset="-34"/>
              </a:rPr>
              <a:t>social y colaborar en tiempo real, asegurando la </a:t>
            </a:r>
          </a:p>
          <a:p>
            <a:r>
              <a:rPr lang="es-CL" sz="1200" dirty="0">
                <a:effectLst/>
                <a:latin typeface="Fahkwang" pitchFamily="2" charset="-34"/>
                <a:cs typeface="Fahkwang" pitchFamily="2" charset="-34"/>
              </a:rPr>
              <a:t>privacidad y escalabilidad de los datos mediante </a:t>
            </a:r>
          </a:p>
          <a:p>
            <a:r>
              <a:rPr lang="es-CL" sz="1200" dirty="0">
                <a:effectLst/>
                <a:latin typeface="Fahkwang" pitchFamily="2" charset="-34"/>
                <a:cs typeface="Fahkwang" pitchFamily="2" charset="-34"/>
              </a:rPr>
              <a:t>tecnologías como Firebase, AWS y React.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2"/>
          <p:cNvSpPr txBox="1">
            <a:spLocks noGrp="1"/>
          </p:cNvSpPr>
          <p:nvPr>
            <p:ph type="title"/>
          </p:nvPr>
        </p:nvSpPr>
        <p:spPr>
          <a:xfrm>
            <a:off x="700272" y="16619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ACTORES DEL PROYECTO.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31" name="Google Shape;431;p32"/>
          <p:cNvSpPr txBox="1">
            <a:spLocks noGrp="1"/>
          </p:cNvSpPr>
          <p:nvPr>
            <p:ph type="subTitle" idx="1"/>
          </p:nvPr>
        </p:nvSpPr>
        <p:spPr>
          <a:xfrm>
            <a:off x="3900631" y="985178"/>
            <a:ext cx="4747153" cy="26699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highlight>
                  <a:srgbClr val="808080"/>
                </a:highlight>
                <a:latin typeface="Fahkwang" pitchFamily="2" charset="-34"/>
                <a:cs typeface="Fahkwang" pitchFamily="2" charset="-34"/>
              </a:rPr>
              <a:t>Stakeholders.</a:t>
            </a:r>
            <a:endParaRPr lang="en" sz="1200" dirty="0">
              <a:latin typeface="Fahkwang" pitchFamily="2" charset="-34"/>
              <a:cs typeface="Fahkwang" pitchFamily="2" charset="-3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highlight>
                  <a:srgbClr val="808000"/>
                </a:highlight>
                <a:latin typeface="Fahkwang" pitchFamily="2" charset="-34"/>
                <a:cs typeface="Fahkwang" pitchFamily="2" charset="-34"/>
              </a:rPr>
              <a:t>Usuarios finales: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dirty="0">
                <a:effectLst/>
                <a:latin typeface="Fahkwang" pitchFamily="2" charset="-34"/>
                <a:cs typeface="Fahkwang" pitchFamily="2" charset="-34"/>
              </a:rPr>
              <a:t>Músicos, productores y creadores de contenido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dirty="0">
                <a:effectLst/>
                <a:latin typeface="Fahkwang" pitchFamily="2" charset="-34"/>
                <a:cs typeface="Fahkwang" pitchFamily="2" charset="-34"/>
              </a:rPr>
              <a:t>musical que utilizarán la plataforma para colaborar.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sz="1200" dirty="0">
              <a:latin typeface="Fahkwang" pitchFamily="2" charset="-34"/>
              <a:cs typeface="Fahkwang" pitchFamily="2" charset="-3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dirty="0">
                <a:effectLst/>
                <a:highlight>
                  <a:srgbClr val="808000"/>
                </a:highlight>
                <a:latin typeface="Fahkwang" pitchFamily="2" charset="-34"/>
                <a:cs typeface="Fahkwang" pitchFamily="2" charset="-34"/>
              </a:rPr>
              <a:t>Estudiantes de tecnología y música</a:t>
            </a:r>
            <a:r>
              <a:rPr lang="es-CL" sz="1200" dirty="0">
                <a:effectLst/>
                <a:latin typeface="Fahkwang" pitchFamily="2" charset="-34"/>
                <a:cs typeface="Fahkwang" pitchFamily="2" charset="-34"/>
              </a:rPr>
              <a:t>: Grupos interesados en las funcionalidades y usabilidad del sistema para crear nuevas oportunidades de colaboración musical.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sz="1200" dirty="0">
              <a:effectLst/>
              <a:latin typeface="Fahkwang" pitchFamily="2" charset="-34"/>
              <a:cs typeface="Fahkwang" pitchFamily="2" charset="-34"/>
            </a:endParaRPr>
          </a:p>
          <a:p>
            <a:r>
              <a:rPr lang="es-CL" sz="1200" dirty="0">
                <a:effectLst/>
                <a:highlight>
                  <a:srgbClr val="808000"/>
                </a:highlight>
                <a:latin typeface="Fahkwang" pitchFamily="2" charset="-34"/>
                <a:cs typeface="Fahkwang" pitchFamily="2" charset="-34"/>
              </a:rPr>
              <a:t>Docente</a:t>
            </a:r>
            <a:r>
              <a:rPr lang="es-CL" sz="1200" dirty="0">
                <a:effectLst/>
                <a:latin typeface="Fahkwang" pitchFamily="2" charset="-34"/>
                <a:cs typeface="Fahkwang" pitchFamily="2" charset="-34"/>
              </a:rPr>
              <a:t>: Supervisor y encargado de evaluar el avance</a:t>
            </a:r>
          </a:p>
          <a:p>
            <a:r>
              <a:rPr lang="es-CL" sz="1200" dirty="0">
                <a:effectLst/>
                <a:latin typeface="Fahkwang" pitchFamily="2" charset="-34"/>
                <a:cs typeface="Fahkwang" pitchFamily="2" charset="-34"/>
              </a:rPr>
              <a:t>del proyecto y su implementación técnica.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432" name="Google Shape;432;p32"/>
          <p:cNvSpPr txBox="1">
            <a:spLocks noGrp="1"/>
          </p:cNvSpPr>
          <p:nvPr>
            <p:ph type="subTitle" idx="2"/>
          </p:nvPr>
        </p:nvSpPr>
        <p:spPr>
          <a:xfrm>
            <a:off x="496217" y="985179"/>
            <a:ext cx="3097090" cy="150634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CL" sz="1200" dirty="0">
                <a:solidFill>
                  <a:schemeClr val="bg1"/>
                </a:solidFill>
                <a:highlight>
                  <a:srgbClr val="808080"/>
                </a:highlight>
                <a:latin typeface="Fahkwang" pitchFamily="2" charset="-34"/>
                <a:cs typeface="Fahkwang" pitchFamily="2" charset="-34"/>
              </a:rPr>
              <a:t>Actores.</a:t>
            </a:r>
          </a:p>
          <a:p>
            <a:r>
              <a:rPr lang="es-CL" sz="1200" dirty="0">
                <a:highlight>
                  <a:srgbClr val="808000"/>
                </a:highlight>
                <a:latin typeface="Fahkwang" pitchFamily="2" charset="-34"/>
                <a:cs typeface="Fahkwang" pitchFamily="2" charset="-34"/>
              </a:rPr>
              <a:t>C</a:t>
            </a:r>
            <a:r>
              <a:rPr lang="es-CL" sz="1200" dirty="0">
                <a:effectLst/>
                <a:highlight>
                  <a:srgbClr val="808000"/>
                </a:highlight>
                <a:latin typeface="Fahkwang" pitchFamily="2" charset="-34"/>
                <a:cs typeface="Fahkwang" pitchFamily="2" charset="-34"/>
              </a:rPr>
              <a:t>liente: </a:t>
            </a:r>
          </a:p>
          <a:p>
            <a:r>
              <a:rPr lang="es-CL" sz="1200" dirty="0">
                <a:effectLst/>
                <a:latin typeface="Fahkwang" pitchFamily="2" charset="-34"/>
                <a:cs typeface="Fahkwang" pitchFamily="2" charset="-34"/>
              </a:rPr>
              <a:t>Músicos y productores emergentes</a:t>
            </a:r>
          </a:p>
          <a:p>
            <a:r>
              <a:rPr lang="es-CL" sz="1200" dirty="0">
                <a:effectLst/>
                <a:latin typeface="Fahkwang" pitchFamily="2" charset="-34"/>
                <a:cs typeface="Fahkwang" pitchFamily="2" charset="-34"/>
              </a:rPr>
              <a:t>que necesitan una plataforma </a:t>
            </a:r>
          </a:p>
          <a:p>
            <a:r>
              <a:rPr lang="es-CL" sz="1200" dirty="0">
                <a:effectLst/>
                <a:latin typeface="Fahkwang" pitchFamily="2" charset="-34"/>
                <a:cs typeface="Fahkwang" pitchFamily="2" charset="-34"/>
              </a:rPr>
              <a:t>accesible para colaborar, crear y </a:t>
            </a:r>
          </a:p>
          <a:p>
            <a:r>
              <a:rPr lang="es-CL" sz="1200" dirty="0">
                <a:effectLst/>
                <a:latin typeface="Fahkwang" pitchFamily="2" charset="-34"/>
                <a:cs typeface="Fahkwang" pitchFamily="2" charset="-34"/>
              </a:rPr>
              <a:t>compartir su música en línea.</a:t>
            </a:r>
          </a:p>
        </p:txBody>
      </p:sp>
      <p:sp>
        <p:nvSpPr>
          <p:cNvPr id="467" name="Google Shape;467;p32"/>
          <p:cNvSpPr/>
          <p:nvPr/>
        </p:nvSpPr>
        <p:spPr>
          <a:xfrm>
            <a:off x="6633330" y="3853225"/>
            <a:ext cx="236698" cy="352118"/>
          </a:xfrm>
          <a:custGeom>
            <a:avLst/>
            <a:gdLst/>
            <a:ahLst/>
            <a:cxnLst/>
            <a:rect l="l" t="t" r="r" b="b"/>
            <a:pathLst>
              <a:path w="4163" h="6193" extrusionOk="0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" name="Google Shape;468;p32"/>
          <p:cNvGrpSpPr/>
          <p:nvPr/>
        </p:nvGrpSpPr>
        <p:grpSpPr>
          <a:xfrm>
            <a:off x="4492224" y="4381424"/>
            <a:ext cx="412842" cy="371507"/>
            <a:chOff x="2995750" y="2186550"/>
            <a:chExt cx="181525" cy="163350"/>
          </a:xfrm>
        </p:grpSpPr>
        <p:sp>
          <p:nvSpPr>
            <p:cNvPr id="469" name="Google Shape;469;p32"/>
            <p:cNvSpPr/>
            <p:nvPr/>
          </p:nvSpPr>
          <p:spPr>
            <a:xfrm>
              <a:off x="3031425" y="2186550"/>
              <a:ext cx="145850" cy="158075"/>
            </a:xfrm>
            <a:custGeom>
              <a:avLst/>
              <a:gdLst/>
              <a:ahLst/>
              <a:cxnLst/>
              <a:rect l="l" t="t" r="r" b="b"/>
              <a:pathLst>
                <a:path w="5834" h="6323" extrusionOk="0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2"/>
            <p:cNvSpPr/>
            <p:nvPr/>
          </p:nvSpPr>
          <p:spPr>
            <a:xfrm>
              <a:off x="2995750" y="2231775"/>
              <a:ext cx="75425" cy="61925"/>
            </a:xfrm>
            <a:custGeom>
              <a:avLst/>
              <a:gdLst/>
              <a:ahLst/>
              <a:cxnLst/>
              <a:rect l="l" t="t" r="r" b="b"/>
              <a:pathLst>
                <a:path w="3017" h="2477" extrusionOk="0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2"/>
            <p:cNvSpPr/>
            <p:nvPr/>
          </p:nvSpPr>
          <p:spPr>
            <a:xfrm>
              <a:off x="3063750" y="2287900"/>
              <a:ext cx="75625" cy="62000"/>
            </a:xfrm>
            <a:custGeom>
              <a:avLst/>
              <a:gdLst/>
              <a:ahLst/>
              <a:cxnLst/>
              <a:rect l="l" t="t" r="r" b="b"/>
              <a:pathLst>
                <a:path w="3025" h="2480" extrusionOk="0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" name="Google Shape;472;p32"/>
          <p:cNvSpPr/>
          <p:nvPr/>
        </p:nvSpPr>
        <p:spPr>
          <a:xfrm>
            <a:off x="1390530" y="4256463"/>
            <a:ext cx="236698" cy="352118"/>
          </a:xfrm>
          <a:custGeom>
            <a:avLst/>
            <a:gdLst/>
            <a:ahLst/>
            <a:cxnLst/>
            <a:rect l="l" t="t" r="r" b="b"/>
            <a:pathLst>
              <a:path w="4163" h="6193" extrusionOk="0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432;p32">
            <a:extLst>
              <a:ext uri="{FF2B5EF4-FFF2-40B4-BE49-F238E27FC236}">
                <a16:creationId xmlns:a16="http://schemas.microsoft.com/office/drawing/2014/main" id="{20A9C86F-3855-8DFC-1953-D0CD70992BAF}"/>
              </a:ext>
            </a:extLst>
          </p:cNvPr>
          <p:cNvSpPr txBox="1">
            <a:spLocks/>
          </p:cNvSpPr>
          <p:nvPr/>
        </p:nvSpPr>
        <p:spPr>
          <a:xfrm>
            <a:off x="496216" y="2571750"/>
            <a:ext cx="3311404" cy="179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s-CL" sz="1100" dirty="0">
                <a:highlight>
                  <a:srgbClr val="808080"/>
                </a:highlight>
                <a:latin typeface="Fahkwang" pitchFamily="2" charset="-34"/>
                <a:cs typeface="Fahkwang" pitchFamily="2" charset="-34"/>
              </a:rPr>
              <a:t>E</a:t>
            </a:r>
            <a:r>
              <a:rPr lang="es-CL" sz="1100" dirty="0">
                <a:effectLst/>
                <a:highlight>
                  <a:srgbClr val="808080"/>
                </a:highlight>
                <a:latin typeface="Fahkwang" pitchFamily="2" charset="-34"/>
                <a:cs typeface="Fahkwang" pitchFamily="2" charset="-34"/>
              </a:rPr>
              <a:t>quipo principal del proyecto: </a:t>
            </a:r>
            <a:endParaRPr lang="es-CL" sz="1100" dirty="0">
              <a:effectLst/>
              <a:latin typeface="Fahkwang" pitchFamily="2" charset="-34"/>
              <a:cs typeface="Fahkwang" pitchFamily="2" charset="-34"/>
            </a:endParaRPr>
          </a:p>
          <a:p>
            <a:r>
              <a:rPr lang="es-CL" sz="1100" dirty="0">
                <a:effectLst/>
                <a:highlight>
                  <a:srgbClr val="808000"/>
                </a:highlight>
                <a:latin typeface="Fahkwang" pitchFamily="2" charset="-34"/>
                <a:cs typeface="Fahkwang" pitchFamily="2" charset="-34"/>
              </a:rPr>
              <a:t>Desarrolladores</a:t>
            </a:r>
            <a:r>
              <a:rPr lang="es-CL" sz="1100" dirty="0">
                <a:effectLst/>
                <a:latin typeface="Fahkwang" pitchFamily="2" charset="-34"/>
                <a:cs typeface="Fahkwang" pitchFamily="2" charset="-34"/>
              </a:rPr>
              <a:t>: Los dos miembros</a:t>
            </a:r>
          </a:p>
          <a:p>
            <a:r>
              <a:rPr lang="es-CL" sz="1100" dirty="0">
                <a:effectLst/>
                <a:latin typeface="Fahkwang" pitchFamily="2" charset="-34"/>
                <a:cs typeface="Fahkwang" pitchFamily="2" charset="-34"/>
              </a:rPr>
              <a:t> principales del equipo de desarrollo que</a:t>
            </a:r>
          </a:p>
          <a:p>
            <a:r>
              <a:rPr lang="es-CL" sz="1100" dirty="0">
                <a:effectLst/>
                <a:latin typeface="Fahkwang" pitchFamily="2" charset="-34"/>
                <a:cs typeface="Fahkwang" pitchFamily="2" charset="-34"/>
              </a:rPr>
              <a:t> implementan las funcionalidades de</a:t>
            </a:r>
          </a:p>
          <a:p>
            <a:r>
              <a:rPr lang="es-CL" sz="1100" dirty="0">
                <a:effectLst/>
                <a:latin typeface="Fahkwang" pitchFamily="2" charset="-34"/>
                <a:cs typeface="Fahkwang" pitchFamily="2" charset="-34"/>
              </a:rPr>
              <a:t> backend y frontend.</a:t>
            </a:r>
          </a:p>
          <a:p>
            <a:r>
              <a:rPr lang="es-CL" sz="1100" dirty="0">
                <a:effectLst/>
                <a:highlight>
                  <a:srgbClr val="808000"/>
                </a:highlight>
                <a:latin typeface="Fahkwang" pitchFamily="2" charset="-34"/>
                <a:cs typeface="Fahkwang" pitchFamily="2" charset="-34"/>
              </a:rPr>
              <a:t>Scrum Master: </a:t>
            </a:r>
            <a:r>
              <a:rPr lang="es-CL" sz="1100" dirty="0">
                <a:effectLst/>
                <a:latin typeface="Fahkwang" pitchFamily="2" charset="-34"/>
                <a:cs typeface="Fahkwang" pitchFamily="2" charset="-34"/>
              </a:rPr>
              <a:t>Diego San Martin</a:t>
            </a:r>
          </a:p>
          <a:p>
            <a:r>
              <a:rPr lang="es-CL" sz="1100" dirty="0">
                <a:effectLst/>
                <a:highlight>
                  <a:srgbClr val="808000"/>
                </a:highlight>
                <a:latin typeface="Fahkwang" pitchFamily="2" charset="-34"/>
                <a:cs typeface="Fahkwang" pitchFamily="2" charset="-34"/>
              </a:rPr>
              <a:t>Product Owner: Christian Lazcano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3"/>
          <p:cNvSpPr txBox="1">
            <a:spLocks noGrp="1"/>
          </p:cNvSpPr>
          <p:nvPr>
            <p:ph type="title"/>
          </p:nvPr>
        </p:nvSpPr>
        <p:spPr>
          <a:xfrm>
            <a:off x="1490742" y="270188"/>
            <a:ext cx="5862657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PRINCIPALES ÉPICAS.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510" name="Google Shape;510;p33"/>
          <p:cNvGrpSpPr/>
          <p:nvPr/>
        </p:nvGrpSpPr>
        <p:grpSpPr>
          <a:xfrm>
            <a:off x="2591449" y="3897124"/>
            <a:ext cx="412842" cy="371507"/>
            <a:chOff x="2995750" y="2186550"/>
            <a:chExt cx="181525" cy="163350"/>
          </a:xfrm>
        </p:grpSpPr>
        <p:sp>
          <p:nvSpPr>
            <p:cNvPr id="511" name="Google Shape;511;p33"/>
            <p:cNvSpPr/>
            <p:nvPr/>
          </p:nvSpPr>
          <p:spPr>
            <a:xfrm>
              <a:off x="3031425" y="2186550"/>
              <a:ext cx="145850" cy="158075"/>
            </a:xfrm>
            <a:custGeom>
              <a:avLst/>
              <a:gdLst/>
              <a:ahLst/>
              <a:cxnLst/>
              <a:rect l="l" t="t" r="r" b="b"/>
              <a:pathLst>
                <a:path w="5834" h="6323" extrusionOk="0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2995750" y="2231775"/>
              <a:ext cx="75425" cy="61925"/>
            </a:xfrm>
            <a:custGeom>
              <a:avLst/>
              <a:gdLst/>
              <a:ahLst/>
              <a:cxnLst/>
              <a:rect l="l" t="t" r="r" b="b"/>
              <a:pathLst>
                <a:path w="3017" h="2477" extrusionOk="0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3063750" y="2287900"/>
              <a:ext cx="75625" cy="62000"/>
            </a:xfrm>
            <a:custGeom>
              <a:avLst/>
              <a:gdLst/>
              <a:ahLst/>
              <a:cxnLst/>
              <a:rect l="l" t="t" r="r" b="b"/>
              <a:pathLst>
                <a:path w="3025" h="2480" extrusionOk="0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4" name="Google Shape;514;p33"/>
          <p:cNvSpPr/>
          <p:nvPr/>
        </p:nvSpPr>
        <p:spPr>
          <a:xfrm>
            <a:off x="6041680" y="4432513"/>
            <a:ext cx="236698" cy="352118"/>
          </a:xfrm>
          <a:custGeom>
            <a:avLst/>
            <a:gdLst/>
            <a:ahLst/>
            <a:cxnLst/>
            <a:rect l="l" t="t" r="r" b="b"/>
            <a:pathLst>
              <a:path w="4163" h="6193" extrusionOk="0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547;p35">
            <a:extLst>
              <a:ext uri="{FF2B5EF4-FFF2-40B4-BE49-F238E27FC236}">
                <a16:creationId xmlns:a16="http://schemas.microsoft.com/office/drawing/2014/main" id="{871CF646-FEBC-3762-CC4C-81C97D647E29}"/>
              </a:ext>
            </a:extLst>
          </p:cNvPr>
          <p:cNvSpPr/>
          <p:nvPr/>
        </p:nvSpPr>
        <p:spPr>
          <a:xfrm>
            <a:off x="855208" y="1224894"/>
            <a:ext cx="3953779" cy="1053521"/>
          </a:xfrm>
          <a:prstGeom prst="roundRect">
            <a:avLst>
              <a:gd name="adj" fmla="val 1348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endParaRPr lang="es-CL" sz="1000" dirty="0">
              <a:solidFill>
                <a:schemeClr val="bg1"/>
              </a:solidFill>
              <a:effectLst/>
              <a:highlight>
                <a:srgbClr val="808000"/>
              </a:highlight>
              <a:latin typeface="Fahkwang" pitchFamily="2" charset="-34"/>
              <a:cs typeface="Fahkwang" pitchFamily="2" charset="-34"/>
            </a:endParaRPr>
          </a:p>
          <a:p>
            <a:pPr algn="l"/>
            <a:r>
              <a:rPr lang="es-CL" sz="1000" dirty="0">
                <a:solidFill>
                  <a:schemeClr val="bg1"/>
                </a:solidFill>
                <a:effectLst/>
                <a:highlight>
                  <a:srgbClr val="808000"/>
                </a:highlight>
                <a:latin typeface="Fahkwang" pitchFamily="2" charset="-34"/>
                <a:cs typeface="Fahkwang" pitchFamily="2" charset="-34"/>
              </a:rPr>
              <a:t>Épica 1: </a:t>
            </a:r>
          </a:p>
          <a:p>
            <a:pPr algn="l"/>
            <a:r>
              <a:rPr lang="es-CL" sz="10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Definición del Proyecto y Diseño Inicial</a:t>
            </a:r>
          </a:p>
          <a:p>
            <a:pPr algn="l"/>
            <a:r>
              <a:rPr lang="es-CL" sz="10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En esta épica se abordará la planificación, investigación</a:t>
            </a:r>
          </a:p>
          <a:p>
            <a:pPr algn="l"/>
            <a:r>
              <a:rPr lang="es-CL" sz="1000" dirty="0">
                <a:solidFill>
                  <a:schemeClr val="bg1"/>
                </a:solidFill>
                <a:latin typeface="Fahkwang" pitchFamily="2" charset="-34"/>
                <a:cs typeface="Fahkwang" pitchFamily="2" charset="-34"/>
              </a:rPr>
              <a:t>y </a:t>
            </a:r>
            <a:r>
              <a:rPr lang="es-CL" sz="10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prototipado inicial de la plataforma, incluyendo la</a:t>
            </a:r>
          </a:p>
          <a:p>
            <a:pPr algn="l"/>
            <a:r>
              <a:rPr lang="es-CL" sz="10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selección de tecnologías y diseño de la experiencia de</a:t>
            </a:r>
          </a:p>
          <a:p>
            <a:pPr algn="l"/>
            <a:r>
              <a:rPr lang="es-CL" sz="10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usuario.</a:t>
            </a:r>
          </a:p>
          <a:p>
            <a:endParaRPr lang="es-CL" sz="1000" dirty="0">
              <a:solidFill>
                <a:schemeClr val="bg1"/>
              </a:solidFill>
              <a:effectLst/>
              <a:latin typeface="Fahkwang" pitchFamily="2" charset="-34"/>
              <a:cs typeface="Fahkwang" pitchFamily="2" charset="-34"/>
            </a:endParaRPr>
          </a:p>
        </p:txBody>
      </p:sp>
      <p:sp>
        <p:nvSpPr>
          <p:cNvPr id="10" name="Google Shape;547;p35">
            <a:extLst>
              <a:ext uri="{FF2B5EF4-FFF2-40B4-BE49-F238E27FC236}">
                <a16:creationId xmlns:a16="http://schemas.microsoft.com/office/drawing/2014/main" id="{C954C86C-DBC2-872D-19C6-1F7ADBDF342F}"/>
              </a:ext>
            </a:extLst>
          </p:cNvPr>
          <p:cNvSpPr/>
          <p:nvPr/>
        </p:nvSpPr>
        <p:spPr>
          <a:xfrm>
            <a:off x="5352126" y="1247801"/>
            <a:ext cx="3548988" cy="1154499"/>
          </a:xfrm>
          <a:prstGeom prst="roundRect">
            <a:avLst>
              <a:gd name="adj" fmla="val 1348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CL" sz="1000" dirty="0">
                <a:solidFill>
                  <a:schemeClr val="bg1"/>
                </a:solidFill>
                <a:highlight>
                  <a:srgbClr val="808000"/>
                </a:highlight>
                <a:latin typeface="Fahkwang" pitchFamily="2" charset="-34"/>
                <a:cs typeface="Fahkwang" pitchFamily="2" charset="-34"/>
              </a:rPr>
              <a:t>Épica 3: </a:t>
            </a:r>
          </a:p>
          <a:p>
            <a:pPr algn="l"/>
            <a:r>
              <a:rPr lang="es-CL" sz="10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Pruebas, Optimización y Lanzamiento Beta</a:t>
            </a:r>
            <a:endParaRPr lang="es-CL" sz="1000" dirty="0">
              <a:solidFill>
                <a:schemeClr val="bg1"/>
              </a:solidFill>
              <a:latin typeface="Fahkwang" pitchFamily="2" charset="-34"/>
              <a:cs typeface="Fahkwang" pitchFamily="2" charset="-34"/>
            </a:endParaRPr>
          </a:p>
          <a:p>
            <a:pPr algn="l"/>
            <a:r>
              <a:rPr lang="es-CL" sz="10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En esta épica se realizará la validación del sistema, pruebas de rendimiento y seguridad, ajustes finales y el lanzamiento de la versión beta de la plataforma para los usuarios.</a:t>
            </a:r>
          </a:p>
          <a:p>
            <a:endParaRPr lang="es-CL" sz="1000" dirty="0">
              <a:solidFill>
                <a:schemeClr val="bg1"/>
              </a:solidFill>
              <a:effectLst/>
              <a:latin typeface="Fahkwang" pitchFamily="2" charset="-34"/>
              <a:cs typeface="Fahkwang" pitchFamily="2" charset="-34"/>
            </a:endParaRPr>
          </a:p>
        </p:txBody>
      </p:sp>
      <p:sp>
        <p:nvSpPr>
          <p:cNvPr id="11" name="Google Shape;547;p35">
            <a:extLst>
              <a:ext uri="{FF2B5EF4-FFF2-40B4-BE49-F238E27FC236}">
                <a16:creationId xmlns:a16="http://schemas.microsoft.com/office/drawing/2014/main" id="{01E0B939-C21F-1DBC-B4D3-CFC903E5F803}"/>
              </a:ext>
            </a:extLst>
          </p:cNvPr>
          <p:cNvSpPr/>
          <p:nvPr/>
        </p:nvSpPr>
        <p:spPr>
          <a:xfrm>
            <a:off x="2197755" y="2568978"/>
            <a:ext cx="3702983" cy="1264323"/>
          </a:xfrm>
          <a:prstGeom prst="roundRect">
            <a:avLst>
              <a:gd name="adj" fmla="val 1348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CL" sz="1200" dirty="0">
                <a:solidFill>
                  <a:schemeClr val="bg1"/>
                </a:solidFill>
                <a:highlight>
                  <a:srgbClr val="808000"/>
                </a:highlight>
                <a:latin typeface="Fahkwang" pitchFamily="2" charset="-34"/>
                <a:cs typeface="Fahkwang" pitchFamily="2" charset="-34"/>
              </a:rPr>
              <a:t>Épica 2: </a:t>
            </a:r>
          </a:p>
          <a:p>
            <a:pPr algn="l"/>
            <a:r>
              <a:rPr lang="es-CL" sz="10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Desarrollo de Funcionalidades Principales</a:t>
            </a:r>
          </a:p>
          <a:p>
            <a:pPr algn="l"/>
            <a:r>
              <a:rPr lang="es-CL" sz="10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Esta épica cubre el desarrollo de las funcionalidades </a:t>
            </a:r>
          </a:p>
          <a:p>
            <a:pPr algn="l"/>
            <a:r>
              <a:rPr lang="es-CL" sz="10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Clave de la plataforma, como el sistema de autenticación, subida de beats, grabación de pistas, muro social, y optimización de la experiencia de usuario.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4"/>
          <p:cNvSpPr txBox="1">
            <a:spLocks noGrp="1"/>
          </p:cNvSpPr>
          <p:nvPr>
            <p:ph type="title"/>
          </p:nvPr>
        </p:nvSpPr>
        <p:spPr>
          <a:xfrm>
            <a:off x="1047429" y="201829"/>
            <a:ext cx="7049142" cy="86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SOLUCIÓN ESPERADA.</a:t>
            </a:r>
            <a:endParaRPr sz="4000" dirty="0"/>
          </a:p>
        </p:txBody>
      </p:sp>
      <p:grpSp>
        <p:nvGrpSpPr>
          <p:cNvPr id="534" name="Google Shape;534;p34"/>
          <p:cNvGrpSpPr/>
          <p:nvPr/>
        </p:nvGrpSpPr>
        <p:grpSpPr>
          <a:xfrm rot="-1676720">
            <a:off x="8437938" y="2985631"/>
            <a:ext cx="412841" cy="371506"/>
            <a:chOff x="2995750" y="2186550"/>
            <a:chExt cx="181525" cy="163350"/>
          </a:xfrm>
        </p:grpSpPr>
        <p:sp>
          <p:nvSpPr>
            <p:cNvPr id="535" name="Google Shape;535;p34"/>
            <p:cNvSpPr/>
            <p:nvPr/>
          </p:nvSpPr>
          <p:spPr>
            <a:xfrm>
              <a:off x="3031425" y="2186550"/>
              <a:ext cx="145850" cy="158075"/>
            </a:xfrm>
            <a:custGeom>
              <a:avLst/>
              <a:gdLst/>
              <a:ahLst/>
              <a:cxnLst/>
              <a:rect l="l" t="t" r="r" b="b"/>
              <a:pathLst>
                <a:path w="5834" h="6323" extrusionOk="0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2995750" y="2231775"/>
              <a:ext cx="75425" cy="61925"/>
            </a:xfrm>
            <a:custGeom>
              <a:avLst/>
              <a:gdLst/>
              <a:ahLst/>
              <a:cxnLst/>
              <a:rect l="l" t="t" r="r" b="b"/>
              <a:pathLst>
                <a:path w="3017" h="2477" extrusionOk="0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3063750" y="2287900"/>
              <a:ext cx="75625" cy="62000"/>
            </a:xfrm>
            <a:custGeom>
              <a:avLst/>
              <a:gdLst/>
              <a:ahLst/>
              <a:cxnLst/>
              <a:rect l="l" t="t" r="r" b="b"/>
              <a:pathLst>
                <a:path w="3025" h="2480" extrusionOk="0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8" name="Google Shape;538;p34"/>
          <p:cNvSpPr/>
          <p:nvPr/>
        </p:nvSpPr>
        <p:spPr>
          <a:xfrm rot="-779224">
            <a:off x="853563" y="656222"/>
            <a:ext cx="236695" cy="352114"/>
          </a:xfrm>
          <a:custGeom>
            <a:avLst/>
            <a:gdLst/>
            <a:ahLst/>
            <a:cxnLst/>
            <a:rect l="l" t="t" r="r" b="b"/>
            <a:pathLst>
              <a:path w="4163" h="6193" extrusionOk="0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4"/>
          <p:cNvSpPr/>
          <p:nvPr/>
        </p:nvSpPr>
        <p:spPr>
          <a:xfrm rot="-779224">
            <a:off x="6832628" y="4492765"/>
            <a:ext cx="236695" cy="352114"/>
          </a:xfrm>
          <a:custGeom>
            <a:avLst/>
            <a:gdLst/>
            <a:ahLst/>
            <a:cxnLst/>
            <a:rect l="l" t="t" r="r" b="b"/>
            <a:pathLst>
              <a:path w="4163" h="6193" extrusionOk="0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547;p35">
            <a:extLst>
              <a:ext uri="{FF2B5EF4-FFF2-40B4-BE49-F238E27FC236}">
                <a16:creationId xmlns:a16="http://schemas.microsoft.com/office/drawing/2014/main" id="{8E47E77F-CC30-622A-42FC-DE0CB9EDE9A0}"/>
              </a:ext>
            </a:extLst>
          </p:cNvPr>
          <p:cNvSpPr/>
          <p:nvPr/>
        </p:nvSpPr>
        <p:spPr>
          <a:xfrm>
            <a:off x="924011" y="1271342"/>
            <a:ext cx="3375827" cy="1000371"/>
          </a:xfrm>
          <a:prstGeom prst="roundRect">
            <a:avLst>
              <a:gd name="adj" fmla="val 1348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L" sz="1000" dirty="0">
                <a:solidFill>
                  <a:schemeClr val="bg1"/>
                </a:solidFill>
                <a:effectLst/>
                <a:highlight>
                  <a:srgbClr val="808000"/>
                </a:highlight>
                <a:latin typeface="Fahkwang" pitchFamily="2" charset="-34"/>
                <a:cs typeface="Fahkwang" pitchFamily="2" charset="-34"/>
              </a:rPr>
              <a:t>Usuario Registrado/No Registrado:</a:t>
            </a:r>
          </a:p>
          <a:p>
            <a:r>
              <a:rPr lang="es-CL" sz="10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-El usuario registrado puede acceder a todas las</a:t>
            </a:r>
          </a:p>
          <a:p>
            <a:r>
              <a:rPr lang="es-CL" sz="10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funcionalidades.</a:t>
            </a:r>
          </a:p>
          <a:p>
            <a:r>
              <a:rPr lang="es-CL" sz="10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-El usuario no registrado tiene acceso limitado</a:t>
            </a:r>
          </a:p>
          <a:p>
            <a:r>
              <a:rPr lang="es-CL" sz="10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(exploración del muro social y registro).</a:t>
            </a:r>
          </a:p>
          <a:p>
            <a:endParaRPr lang="es-CL" sz="1000" dirty="0">
              <a:solidFill>
                <a:schemeClr val="bg1"/>
              </a:solidFill>
              <a:effectLst/>
              <a:latin typeface="Fahkwang" pitchFamily="2" charset="-34"/>
              <a:cs typeface="Fahkwang" pitchFamily="2" charset="-34"/>
            </a:endParaRPr>
          </a:p>
        </p:txBody>
      </p:sp>
      <p:sp>
        <p:nvSpPr>
          <p:cNvPr id="12" name="Google Shape;547;p35">
            <a:extLst>
              <a:ext uri="{FF2B5EF4-FFF2-40B4-BE49-F238E27FC236}">
                <a16:creationId xmlns:a16="http://schemas.microsoft.com/office/drawing/2014/main" id="{15964992-A031-8FCB-F2B2-4FD33293C216}"/>
              </a:ext>
            </a:extLst>
          </p:cNvPr>
          <p:cNvSpPr/>
          <p:nvPr/>
        </p:nvSpPr>
        <p:spPr>
          <a:xfrm>
            <a:off x="4844162" y="1668272"/>
            <a:ext cx="3375827" cy="747397"/>
          </a:xfrm>
          <a:prstGeom prst="roundRect">
            <a:avLst>
              <a:gd name="adj" fmla="val 1348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L" sz="1000" dirty="0">
                <a:solidFill>
                  <a:schemeClr val="bg1"/>
                </a:solidFill>
                <a:effectLst/>
                <a:highlight>
                  <a:srgbClr val="808000"/>
                </a:highlight>
                <a:latin typeface="Fahkwang" pitchFamily="2" charset="-34"/>
                <a:cs typeface="Fahkwang" pitchFamily="2" charset="-34"/>
              </a:rPr>
              <a:t>Grabación de Pistas en Tiempo Real:</a:t>
            </a:r>
          </a:p>
          <a:p>
            <a:r>
              <a:rPr lang="es-CL" sz="10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-Funcionalidad de grabación sobre los beats subidos utilizando Web Audio API</a:t>
            </a:r>
          </a:p>
        </p:txBody>
      </p:sp>
      <p:sp>
        <p:nvSpPr>
          <p:cNvPr id="13" name="Google Shape;547;p35">
            <a:extLst>
              <a:ext uri="{FF2B5EF4-FFF2-40B4-BE49-F238E27FC236}">
                <a16:creationId xmlns:a16="http://schemas.microsoft.com/office/drawing/2014/main" id="{AE57F5C7-AA85-11FB-A091-A12EBD541A4C}"/>
              </a:ext>
            </a:extLst>
          </p:cNvPr>
          <p:cNvSpPr/>
          <p:nvPr/>
        </p:nvSpPr>
        <p:spPr>
          <a:xfrm>
            <a:off x="924010" y="2652826"/>
            <a:ext cx="3375827" cy="730766"/>
          </a:xfrm>
          <a:prstGeom prst="roundRect">
            <a:avLst>
              <a:gd name="adj" fmla="val 1348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L" sz="1000" dirty="0">
                <a:solidFill>
                  <a:schemeClr val="bg1"/>
                </a:solidFill>
                <a:effectLst/>
                <a:highlight>
                  <a:srgbClr val="808000"/>
                </a:highlight>
                <a:latin typeface="Fahkwang" pitchFamily="2" charset="-34"/>
                <a:cs typeface="Fahkwang" pitchFamily="2" charset="-34"/>
              </a:rPr>
              <a:t>Autenticación y Gestión de Perfiles:</a:t>
            </a:r>
          </a:p>
          <a:p>
            <a:r>
              <a:rPr lang="es-CL" sz="10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-Autenticación mediante Firebase.</a:t>
            </a:r>
          </a:p>
          <a:p>
            <a:r>
              <a:rPr lang="es-CL" sz="10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-Creación y edición de perfiles de usuario.</a:t>
            </a:r>
          </a:p>
        </p:txBody>
      </p:sp>
      <p:sp>
        <p:nvSpPr>
          <p:cNvPr id="15" name="Google Shape;547;p35">
            <a:extLst>
              <a:ext uri="{FF2B5EF4-FFF2-40B4-BE49-F238E27FC236}">
                <a16:creationId xmlns:a16="http://schemas.microsoft.com/office/drawing/2014/main" id="{B580FC72-776F-D88D-218A-F80A67557270}"/>
              </a:ext>
            </a:extLst>
          </p:cNvPr>
          <p:cNvSpPr/>
          <p:nvPr/>
        </p:nvSpPr>
        <p:spPr>
          <a:xfrm>
            <a:off x="924010" y="3707233"/>
            <a:ext cx="3375827" cy="800668"/>
          </a:xfrm>
          <a:prstGeom prst="roundRect">
            <a:avLst>
              <a:gd name="adj" fmla="val 1348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L" sz="1000" dirty="0">
                <a:solidFill>
                  <a:schemeClr val="bg1"/>
                </a:solidFill>
                <a:effectLst/>
                <a:highlight>
                  <a:srgbClr val="808000"/>
                </a:highlight>
                <a:latin typeface="Fahkwang" pitchFamily="2" charset="-34"/>
                <a:cs typeface="Fahkwang" pitchFamily="2" charset="-34"/>
              </a:rPr>
              <a:t>Subida y Almacenamiento de Beats:</a:t>
            </a:r>
          </a:p>
          <a:p>
            <a:r>
              <a:rPr lang="es-CL" sz="10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-Los usuarios pueden subir beats a Firebase Storage.</a:t>
            </a:r>
          </a:p>
          <a:p>
            <a:r>
              <a:rPr lang="es-CL" sz="10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-Almacenamiento seguro y accesible desde cualquier lugar.</a:t>
            </a:r>
          </a:p>
        </p:txBody>
      </p:sp>
      <p:sp>
        <p:nvSpPr>
          <p:cNvPr id="16" name="Google Shape;547;p35">
            <a:extLst>
              <a:ext uri="{FF2B5EF4-FFF2-40B4-BE49-F238E27FC236}">
                <a16:creationId xmlns:a16="http://schemas.microsoft.com/office/drawing/2014/main" id="{698583E5-0B9D-C878-E7AD-7C5C0A357C6E}"/>
              </a:ext>
            </a:extLst>
          </p:cNvPr>
          <p:cNvSpPr/>
          <p:nvPr/>
        </p:nvSpPr>
        <p:spPr>
          <a:xfrm>
            <a:off x="4844162" y="2869295"/>
            <a:ext cx="3375827" cy="924036"/>
          </a:xfrm>
          <a:prstGeom prst="roundRect">
            <a:avLst>
              <a:gd name="adj" fmla="val 1348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L" sz="1000" dirty="0">
                <a:solidFill>
                  <a:schemeClr val="bg1"/>
                </a:solidFill>
                <a:effectLst/>
                <a:highlight>
                  <a:srgbClr val="808000"/>
                </a:highlight>
                <a:latin typeface="Fahkwang" pitchFamily="2" charset="-34"/>
                <a:cs typeface="Fahkwang" pitchFamily="2" charset="-34"/>
              </a:rPr>
              <a:t>Muro Social e Interacciones:</a:t>
            </a:r>
          </a:p>
          <a:p>
            <a:r>
              <a:rPr lang="es-CL" sz="10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-Publicación de colaboraciones musicales en el muro.</a:t>
            </a:r>
          </a:p>
          <a:p>
            <a:r>
              <a:rPr lang="es-CL" sz="10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-Los usuarios pueden dar likes, comentar y compartir.</a:t>
            </a:r>
          </a:p>
        </p:txBody>
      </p:sp>
      <p:sp>
        <p:nvSpPr>
          <p:cNvPr id="17" name="Google Shape;547;p35">
            <a:extLst>
              <a:ext uri="{FF2B5EF4-FFF2-40B4-BE49-F238E27FC236}">
                <a16:creationId xmlns:a16="http://schemas.microsoft.com/office/drawing/2014/main" id="{78D4054C-2DCF-A67A-39F7-70024FC2656D}"/>
              </a:ext>
            </a:extLst>
          </p:cNvPr>
          <p:cNvSpPr/>
          <p:nvPr/>
        </p:nvSpPr>
        <p:spPr>
          <a:xfrm>
            <a:off x="4859940" y="4017047"/>
            <a:ext cx="3375827" cy="676398"/>
          </a:xfrm>
          <a:prstGeom prst="roundRect">
            <a:avLst>
              <a:gd name="adj" fmla="val 1348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L" sz="1000" dirty="0">
                <a:solidFill>
                  <a:schemeClr val="bg1"/>
                </a:solidFill>
                <a:effectLst/>
                <a:highlight>
                  <a:srgbClr val="808000"/>
                </a:highlight>
                <a:latin typeface="Fahkwang" pitchFamily="2" charset="-34"/>
                <a:cs typeface="Fahkwang" pitchFamily="2" charset="-34"/>
              </a:rPr>
              <a:t>Sistema de Notificaciones:</a:t>
            </a:r>
          </a:p>
          <a:p>
            <a:r>
              <a:rPr lang="es-CL" sz="10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-Notificaciones automáticas cuando otros usuarios interactúan con las publicaciones.</a:t>
            </a:r>
          </a:p>
          <a:p>
            <a:endParaRPr lang="es-CL" sz="1000" dirty="0">
              <a:effectLst/>
              <a:latin typeface="Helvetica Neue" panose="02000503000000020004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5"/>
          <p:cNvSpPr txBox="1">
            <a:spLocks noGrp="1"/>
          </p:cNvSpPr>
          <p:nvPr>
            <p:ph type="title"/>
          </p:nvPr>
        </p:nvSpPr>
        <p:spPr>
          <a:xfrm>
            <a:off x="720000" y="6144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Perfil de Actores Usuarios.</a:t>
            </a:r>
            <a:endParaRPr dirty="0"/>
          </a:p>
        </p:txBody>
      </p:sp>
      <p:sp>
        <p:nvSpPr>
          <p:cNvPr id="546" name="Google Shape;546;p35"/>
          <p:cNvSpPr/>
          <p:nvPr/>
        </p:nvSpPr>
        <p:spPr>
          <a:xfrm>
            <a:off x="150812" y="723030"/>
            <a:ext cx="3829443" cy="1929162"/>
          </a:xfrm>
          <a:prstGeom prst="roundRect">
            <a:avLst>
              <a:gd name="adj" fmla="val 1549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L" sz="1100" dirty="0">
                <a:solidFill>
                  <a:schemeClr val="bg1"/>
                </a:solidFill>
                <a:effectLst/>
                <a:highlight>
                  <a:srgbClr val="808000"/>
                </a:highlight>
                <a:latin typeface="Fahkwang" pitchFamily="2" charset="-34"/>
                <a:cs typeface="Fahkwang" pitchFamily="2" charset="-34"/>
              </a:rPr>
              <a:t>Usuario No Registrado:</a:t>
            </a:r>
          </a:p>
          <a:p>
            <a:r>
              <a:rPr lang="es-CL" sz="11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-Descripción: Visitante que explora la plataforma sin crear una cuenta.</a:t>
            </a:r>
          </a:p>
          <a:p>
            <a:endParaRPr lang="es-CL" sz="1100" dirty="0">
              <a:solidFill>
                <a:schemeClr val="bg1"/>
              </a:solidFill>
              <a:effectLst/>
              <a:latin typeface="Fahkwang" pitchFamily="2" charset="-34"/>
              <a:cs typeface="Fahkwang" pitchFamily="2" charset="-34"/>
            </a:endParaRPr>
          </a:p>
          <a:p>
            <a:r>
              <a:rPr lang="es-CL" sz="11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-Acceso a Funcionalidades: Puede ver una vista previa del muro social y explorar contenido público, pero no puede interactuar (comentar, dar likes, subir beats o grabar).</a:t>
            </a:r>
          </a:p>
          <a:p>
            <a:endParaRPr lang="es-CL" sz="1100" dirty="0">
              <a:solidFill>
                <a:schemeClr val="bg1"/>
              </a:solidFill>
              <a:effectLst/>
              <a:latin typeface="Fahkwang" pitchFamily="2" charset="-34"/>
              <a:cs typeface="Fahkwang" pitchFamily="2" charset="-34"/>
            </a:endParaRPr>
          </a:p>
          <a:p>
            <a:r>
              <a:rPr lang="es-CL" sz="11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-Objetivo: Explorar la plataforma antes de decidir registrarse.</a:t>
            </a:r>
          </a:p>
        </p:txBody>
      </p:sp>
      <p:sp>
        <p:nvSpPr>
          <p:cNvPr id="547" name="Google Shape;547;p35"/>
          <p:cNvSpPr/>
          <p:nvPr/>
        </p:nvSpPr>
        <p:spPr>
          <a:xfrm>
            <a:off x="4335302" y="737003"/>
            <a:ext cx="3926876" cy="1929162"/>
          </a:xfrm>
          <a:prstGeom prst="roundRect">
            <a:avLst>
              <a:gd name="adj" fmla="val 1348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L" sz="1000" dirty="0">
                <a:solidFill>
                  <a:schemeClr val="bg1"/>
                </a:solidFill>
                <a:effectLst/>
                <a:highlight>
                  <a:srgbClr val="808000"/>
                </a:highlight>
                <a:latin typeface="Fahkwang" pitchFamily="2" charset="-34"/>
                <a:cs typeface="Fahkwang" pitchFamily="2" charset="-34"/>
              </a:rPr>
              <a:t>Administrador:</a:t>
            </a:r>
          </a:p>
          <a:p>
            <a:r>
              <a:rPr lang="es-CL" sz="10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-Descripción: Persona encargada de la gestión de la plataforma, responsable de moderar el contenido y asegurar que las reglas de la plataforma se cumplan.</a:t>
            </a:r>
          </a:p>
          <a:p>
            <a:endParaRPr lang="es-CL" sz="1000" dirty="0">
              <a:solidFill>
                <a:schemeClr val="bg1"/>
              </a:solidFill>
              <a:effectLst/>
              <a:latin typeface="Fahkwang" pitchFamily="2" charset="-34"/>
              <a:cs typeface="Fahkwang" pitchFamily="2" charset="-34"/>
            </a:endParaRPr>
          </a:p>
          <a:p>
            <a:r>
              <a:rPr lang="es-CL" sz="10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-Acceso a Funcionalidades: Tiene acceso completo al sistema, incluyendo la gestión de usuarios (bloqueo, edición), revisión de contenido inapropiado y mantenimiento del backend de la plataforma.</a:t>
            </a:r>
          </a:p>
          <a:p>
            <a:endParaRPr lang="es-CL" sz="1000" dirty="0">
              <a:solidFill>
                <a:schemeClr val="bg1"/>
              </a:solidFill>
              <a:effectLst/>
              <a:latin typeface="Fahkwang" pitchFamily="2" charset="-34"/>
              <a:cs typeface="Fahkwang" pitchFamily="2" charset="-34"/>
            </a:endParaRPr>
          </a:p>
          <a:p>
            <a:r>
              <a:rPr lang="es-CL" sz="10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-Objetivo: Mantener la plataforma segura, operativa y optimizada para todos los usuarios.</a:t>
            </a:r>
          </a:p>
        </p:txBody>
      </p:sp>
      <p:sp>
        <p:nvSpPr>
          <p:cNvPr id="548" name="Google Shape;548;p35"/>
          <p:cNvSpPr/>
          <p:nvPr/>
        </p:nvSpPr>
        <p:spPr>
          <a:xfrm>
            <a:off x="864823" y="2755047"/>
            <a:ext cx="3520632" cy="2083550"/>
          </a:xfrm>
          <a:prstGeom prst="roundRect">
            <a:avLst>
              <a:gd name="adj" fmla="val 1365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L" sz="1000" dirty="0">
                <a:solidFill>
                  <a:schemeClr val="bg1"/>
                </a:solidFill>
                <a:effectLst/>
                <a:highlight>
                  <a:srgbClr val="808000"/>
                </a:highlight>
                <a:latin typeface="Fahkwang" pitchFamily="2" charset="-34"/>
                <a:cs typeface="Fahkwang" pitchFamily="2" charset="-34"/>
              </a:rPr>
              <a:t>Usuario Registrado:</a:t>
            </a:r>
          </a:p>
          <a:p>
            <a:r>
              <a:rPr lang="es-CL" sz="10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-Descripción: Músico o productor emergente que ha creado una cuenta en NeoCollab.</a:t>
            </a:r>
          </a:p>
          <a:p>
            <a:endParaRPr lang="es-CL" sz="1000" dirty="0">
              <a:solidFill>
                <a:schemeClr val="bg1"/>
              </a:solidFill>
              <a:effectLst/>
              <a:latin typeface="Fahkwang" pitchFamily="2" charset="-34"/>
              <a:cs typeface="Fahkwang" pitchFamily="2" charset="-34"/>
            </a:endParaRPr>
          </a:p>
          <a:p>
            <a:r>
              <a:rPr lang="es-CL" sz="10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-Acceso a Funcionalidades: Puede subir beats, grabar pistas en tiempo real, publicar colaboraciones en el muro social, interactuar con otros usuarios (comentarios, likes, compartir) y recibir notificaciones en tiempo real.</a:t>
            </a:r>
          </a:p>
          <a:p>
            <a:endParaRPr lang="es-CL" sz="1000" dirty="0">
              <a:solidFill>
                <a:schemeClr val="bg1"/>
              </a:solidFill>
              <a:effectLst/>
              <a:latin typeface="Fahkwang" pitchFamily="2" charset="-34"/>
              <a:cs typeface="Fahkwang" pitchFamily="2" charset="-34"/>
            </a:endParaRPr>
          </a:p>
          <a:p>
            <a:r>
              <a:rPr lang="es-CL" sz="100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-Objetivo: Colaborar con otros artistas, crear y compartir música, y recibir retroalimentación de la comunidad.</a:t>
            </a:r>
          </a:p>
        </p:txBody>
      </p:sp>
      <p:cxnSp>
        <p:nvCxnSpPr>
          <p:cNvPr id="560" name="Google Shape;560;p35"/>
          <p:cNvCxnSpPr>
            <a:cxnSpLocks/>
            <a:stCxn id="548" idx="2"/>
          </p:cNvCxnSpPr>
          <p:nvPr/>
        </p:nvCxnSpPr>
        <p:spPr>
          <a:xfrm flipH="1">
            <a:off x="1712023" y="4838597"/>
            <a:ext cx="913116" cy="231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61" name="Google Shape;561;p35"/>
          <p:cNvCxnSpPr>
            <a:cxnSpLocks/>
          </p:cNvCxnSpPr>
          <p:nvPr/>
        </p:nvCxnSpPr>
        <p:spPr>
          <a:xfrm flipH="1">
            <a:off x="7605150" y="3040287"/>
            <a:ext cx="10200" cy="231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62" name="Google Shape;562;p35"/>
          <p:cNvSpPr/>
          <p:nvPr/>
        </p:nvSpPr>
        <p:spPr>
          <a:xfrm>
            <a:off x="6781030" y="4256463"/>
            <a:ext cx="236698" cy="352118"/>
          </a:xfrm>
          <a:custGeom>
            <a:avLst/>
            <a:gdLst/>
            <a:ahLst/>
            <a:cxnLst/>
            <a:rect l="l" t="t" r="r" b="b"/>
            <a:pathLst>
              <a:path w="4163" h="6193" extrusionOk="0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3" name="Google Shape;563;p35"/>
          <p:cNvGrpSpPr/>
          <p:nvPr/>
        </p:nvGrpSpPr>
        <p:grpSpPr>
          <a:xfrm>
            <a:off x="4365579" y="4422827"/>
            <a:ext cx="412842" cy="371507"/>
            <a:chOff x="2995750" y="2186550"/>
            <a:chExt cx="181525" cy="163350"/>
          </a:xfrm>
        </p:grpSpPr>
        <p:sp>
          <p:nvSpPr>
            <p:cNvPr id="564" name="Google Shape;564;p35"/>
            <p:cNvSpPr/>
            <p:nvPr/>
          </p:nvSpPr>
          <p:spPr>
            <a:xfrm>
              <a:off x="3031425" y="2186550"/>
              <a:ext cx="145850" cy="158075"/>
            </a:xfrm>
            <a:custGeom>
              <a:avLst/>
              <a:gdLst/>
              <a:ahLst/>
              <a:cxnLst/>
              <a:rect l="l" t="t" r="r" b="b"/>
              <a:pathLst>
                <a:path w="5834" h="6323" extrusionOk="0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2995750" y="2231775"/>
              <a:ext cx="75425" cy="61925"/>
            </a:xfrm>
            <a:custGeom>
              <a:avLst/>
              <a:gdLst/>
              <a:ahLst/>
              <a:cxnLst/>
              <a:rect l="l" t="t" r="r" b="b"/>
              <a:pathLst>
                <a:path w="3017" h="2477" extrusionOk="0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3063750" y="2287900"/>
              <a:ext cx="75625" cy="62000"/>
            </a:xfrm>
            <a:custGeom>
              <a:avLst/>
              <a:gdLst/>
              <a:ahLst/>
              <a:cxnLst/>
              <a:rect l="l" t="t" r="r" b="b"/>
              <a:pathLst>
                <a:path w="3025" h="2480" extrusionOk="0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35"/>
          <p:cNvSpPr/>
          <p:nvPr/>
        </p:nvSpPr>
        <p:spPr>
          <a:xfrm>
            <a:off x="720005" y="4320488"/>
            <a:ext cx="236698" cy="352118"/>
          </a:xfrm>
          <a:custGeom>
            <a:avLst/>
            <a:gdLst/>
            <a:ahLst/>
            <a:cxnLst/>
            <a:rect l="l" t="t" r="r" b="b"/>
            <a:pathLst>
              <a:path w="4163" h="6193" extrusionOk="0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562;p35">
            <a:extLst>
              <a:ext uri="{FF2B5EF4-FFF2-40B4-BE49-F238E27FC236}">
                <a16:creationId xmlns:a16="http://schemas.microsoft.com/office/drawing/2014/main" id="{4F16F33B-C5D2-5F40-E2A6-7A7424524E91}"/>
              </a:ext>
            </a:extLst>
          </p:cNvPr>
          <p:cNvSpPr/>
          <p:nvPr/>
        </p:nvSpPr>
        <p:spPr>
          <a:xfrm>
            <a:off x="3861906" y="1349466"/>
            <a:ext cx="236698" cy="352118"/>
          </a:xfrm>
          <a:custGeom>
            <a:avLst/>
            <a:gdLst/>
            <a:ahLst/>
            <a:cxnLst/>
            <a:rect l="l" t="t" r="r" b="b"/>
            <a:pathLst>
              <a:path w="4163" h="6193" extrusionOk="0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547;p35">
            <a:extLst>
              <a:ext uri="{FF2B5EF4-FFF2-40B4-BE49-F238E27FC236}">
                <a16:creationId xmlns:a16="http://schemas.microsoft.com/office/drawing/2014/main" id="{D172B170-1EA3-08BF-3F07-C0E567264006}"/>
              </a:ext>
            </a:extLst>
          </p:cNvPr>
          <p:cNvSpPr/>
          <p:nvPr/>
        </p:nvSpPr>
        <p:spPr>
          <a:xfrm>
            <a:off x="4725000" y="2773723"/>
            <a:ext cx="4013395" cy="2230703"/>
          </a:xfrm>
          <a:prstGeom prst="roundRect">
            <a:avLst>
              <a:gd name="adj" fmla="val 1348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L" sz="1050" dirty="0">
                <a:solidFill>
                  <a:schemeClr val="bg1"/>
                </a:solidFill>
                <a:effectLst/>
                <a:highlight>
                  <a:srgbClr val="808000"/>
                </a:highlight>
                <a:latin typeface="Fahkwang" pitchFamily="2" charset="-34"/>
                <a:cs typeface="Fahkwang" pitchFamily="2" charset="-34"/>
              </a:rPr>
              <a:t>Sistema de Notificaciones:</a:t>
            </a:r>
          </a:p>
          <a:p>
            <a:r>
              <a:rPr lang="es-CL" sz="105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-Descripción: Actor automatizado que gestiona el envío de notificaciones en tiempo real.</a:t>
            </a:r>
          </a:p>
          <a:p>
            <a:endParaRPr lang="es-CL" sz="1050" dirty="0">
              <a:solidFill>
                <a:schemeClr val="bg1"/>
              </a:solidFill>
              <a:effectLst/>
              <a:latin typeface="Fahkwang" pitchFamily="2" charset="-34"/>
              <a:cs typeface="Fahkwang" pitchFamily="2" charset="-34"/>
            </a:endParaRPr>
          </a:p>
          <a:p>
            <a:r>
              <a:rPr lang="es-CL" sz="105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-Funcionalidades: Envía alertas a los usuarios registrados sobre interacciones en sus publicaciones, como comentarios, likes y colaboraciones.</a:t>
            </a:r>
          </a:p>
          <a:p>
            <a:endParaRPr lang="es-CL" sz="1050" dirty="0">
              <a:solidFill>
                <a:schemeClr val="bg1"/>
              </a:solidFill>
              <a:effectLst/>
              <a:latin typeface="Fahkwang" pitchFamily="2" charset="-34"/>
              <a:cs typeface="Fahkwang" pitchFamily="2" charset="-34"/>
            </a:endParaRPr>
          </a:p>
          <a:p>
            <a:r>
              <a:rPr lang="es-CL" sz="105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-Objetivo: Mantener a los usuarios informados sobre la actividad en la plataforma y fomentar la interacción.</a:t>
            </a:r>
          </a:p>
          <a:p>
            <a:r>
              <a:rPr lang="es-CL" sz="1050" dirty="0">
                <a:solidFill>
                  <a:schemeClr val="bg1"/>
                </a:solidFill>
                <a:effectLst/>
                <a:latin typeface="Fahkwang" pitchFamily="2" charset="-34"/>
                <a:cs typeface="Fahkwang" pitchFamily="2" charset="-34"/>
              </a:rPr>
              <a:t>Este perfil describe claramente a cada uno de los actores clave dentro de NeoCollab y sus interacciones con la plataforma.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6"/>
          <p:cNvSpPr txBox="1">
            <a:spLocks noGrp="1"/>
          </p:cNvSpPr>
          <p:nvPr>
            <p:ph type="title"/>
          </p:nvPr>
        </p:nvSpPr>
        <p:spPr>
          <a:xfrm>
            <a:off x="138811" y="158499"/>
            <a:ext cx="8812745" cy="516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Principales historias de usuarios por épicas.</a:t>
            </a:r>
            <a:endParaRPr sz="2800" dirty="0"/>
          </a:p>
        </p:txBody>
      </p:sp>
      <p:sp>
        <p:nvSpPr>
          <p:cNvPr id="586" name="Google Shape;586;p36"/>
          <p:cNvSpPr/>
          <p:nvPr/>
        </p:nvSpPr>
        <p:spPr>
          <a:xfrm>
            <a:off x="7547905" y="4011400"/>
            <a:ext cx="236698" cy="352118"/>
          </a:xfrm>
          <a:custGeom>
            <a:avLst/>
            <a:gdLst/>
            <a:ahLst/>
            <a:cxnLst/>
            <a:rect l="l" t="t" r="r" b="b"/>
            <a:pathLst>
              <a:path w="4163" h="6193" extrusionOk="0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7" name="Google Shape;587;p36"/>
          <p:cNvGrpSpPr/>
          <p:nvPr/>
        </p:nvGrpSpPr>
        <p:grpSpPr>
          <a:xfrm>
            <a:off x="5301424" y="4483724"/>
            <a:ext cx="412842" cy="371507"/>
            <a:chOff x="2995750" y="2186550"/>
            <a:chExt cx="181525" cy="163350"/>
          </a:xfrm>
        </p:grpSpPr>
        <p:sp>
          <p:nvSpPr>
            <p:cNvPr id="588" name="Google Shape;588;p36"/>
            <p:cNvSpPr/>
            <p:nvPr/>
          </p:nvSpPr>
          <p:spPr>
            <a:xfrm>
              <a:off x="3031425" y="2186550"/>
              <a:ext cx="145850" cy="158075"/>
            </a:xfrm>
            <a:custGeom>
              <a:avLst/>
              <a:gdLst/>
              <a:ahLst/>
              <a:cxnLst/>
              <a:rect l="l" t="t" r="r" b="b"/>
              <a:pathLst>
                <a:path w="5834" h="6323" extrusionOk="0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2995750" y="2231775"/>
              <a:ext cx="75425" cy="61925"/>
            </a:xfrm>
            <a:custGeom>
              <a:avLst/>
              <a:gdLst/>
              <a:ahLst/>
              <a:cxnLst/>
              <a:rect l="l" t="t" r="r" b="b"/>
              <a:pathLst>
                <a:path w="3017" h="2477" extrusionOk="0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3063750" y="2287900"/>
              <a:ext cx="75625" cy="62000"/>
            </a:xfrm>
            <a:custGeom>
              <a:avLst/>
              <a:gdLst/>
              <a:ahLst/>
              <a:cxnLst/>
              <a:rect l="l" t="t" r="r" b="b"/>
              <a:pathLst>
                <a:path w="3025" h="2480" extrusionOk="0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1" name="Google Shape;591;p36"/>
          <p:cNvSpPr/>
          <p:nvPr/>
        </p:nvSpPr>
        <p:spPr>
          <a:xfrm>
            <a:off x="331255" y="4131600"/>
            <a:ext cx="236698" cy="352118"/>
          </a:xfrm>
          <a:custGeom>
            <a:avLst/>
            <a:gdLst/>
            <a:ahLst/>
            <a:cxnLst/>
            <a:rect l="l" t="t" r="r" b="b"/>
            <a:pathLst>
              <a:path w="4163" h="6193" extrusionOk="0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2" name="Google Shape;592;p36"/>
          <p:cNvGrpSpPr/>
          <p:nvPr/>
        </p:nvGrpSpPr>
        <p:grpSpPr>
          <a:xfrm>
            <a:off x="6235151" y="3863702"/>
            <a:ext cx="1080221" cy="1185645"/>
            <a:chOff x="-626354" y="3322650"/>
            <a:chExt cx="1985700" cy="2179494"/>
          </a:xfrm>
        </p:grpSpPr>
        <p:sp>
          <p:nvSpPr>
            <p:cNvPr id="593" name="Google Shape;593;p36"/>
            <p:cNvSpPr/>
            <p:nvPr/>
          </p:nvSpPr>
          <p:spPr>
            <a:xfrm rot="5400000">
              <a:off x="-723251" y="3419546"/>
              <a:ext cx="2179494" cy="1985700"/>
            </a:xfrm>
            <a:custGeom>
              <a:avLst/>
              <a:gdLst/>
              <a:ahLst/>
              <a:cxnLst/>
              <a:rect l="l" t="t" r="r" b="b"/>
              <a:pathLst>
                <a:path w="17567" h="16005" extrusionOk="0">
                  <a:moveTo>
                    <a:pt x="8780" y="1"/>
                  </a:moveTo>
                  <a:cubicBezTo>
                    <a:pt x="6732" y="1"/>
                    <a:pt x="4684" y="781"/>
                    <a:pt x="3121" y="2340"/>
                  </a:cubicBezTo>
                  <a:cubicBezTo>
                    <a:pt x="1" y="5468"/>
                    <a:pt x="1" y="10532"/>
                    <a:pt x="3121" y="13659"/>
                  </a:cubicBezTo>
                  <a:cubicBezTo>
                    <a:pt x="4684" y="15222"/>
                    <a:pt x="6732" y="16004"/>
                    <a:pt x="8780" y="16004"/>
                  </a:cubicBezTo>
                  <a:cubicBezTo>
                    <a:pt x="10828" y="16004"/>
                    <a:pt x="12876" y="15222"/>
                    <a:pt x="14439" y="13659"/>
                  </a:cubicBezTo>
                  <a:cubicBezTo>
                    <a:pt x="17566" y="10532"/>
                    <a:pt x="17566" y="5468"/>
                    <a:pt x="14439" y="2340"/>
                  </a:cubicBezTo>
                  <a:cubicBezTo>
                    <a:pt x="12876" y="781"/>
                    <a:pt x="10828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 rot="5400000">
              <a:off x="40565" y="4127549"/>
              <a:ext cx="651354" cy="571579"/>
            </a:xfrm>
            <a:custGeom>
              <a:avLst/>
              <a:gdLst/>
              <a:ahLst/>
              <a:cxnLst/>
              <a:rect l="l" t="t" r="r" b="b"/>
              <a:pathLst>
                <a:path w="5250" h="4607" extrusionOk="0">
                  <a:moveTo>
                    <a:pt x="2627" y="1"/>
                  </a:moveTo>
                  <a:cubicBezTo>
                    <a:pt x="2302" y="1"/>
                    <a:pt x="1971" y="70"/>
                    <a:pt x="1657" y="218"/>
                  </a:cubicBezTo>
                  <a:cubicBezTo>
                    <a:pt x="503" y="750"/>
                    <a:pt x="1" y="2118"/>
                    <a:pt x="533" y="3271"/>
                  </a:cubicBezTo>
                  <a:cubicBezTo>
                    <a:pt x="926" y="4112"/>
                    <a:pt x="1760" y="4607"/>
                    <a:pt x="2630" y="4607"/>
                  </a:cubicBezTo>
                  <a:cubicBezTo>
                    <a:pt x="2953" y="4607"/>
                    <a:pt x="3281" y="4539"/>
                    <a:pt x="3594" y="4395"/>
                  </a:cubicBezTo>
                  <a:cubicBezTo>
                    <a:pt x="4747" y="3855"/>
                    <a:pt x="5249" y="2487"/>
                    <a:pt x="4710" y="1334"/>
                  </a:cubicBezTo>
                  <a:cubicBezTo>
                    <a:pt x="4323" y="495"/>
                    <a:pt x="3494" y="1"/>
                    <a:pt x="2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 rot="5400000">
              <a:off x="97140" y="4142190"/>
              <a:ext cx="539445" cy="538577"/>
            </a:xfrm>
            <a:custGeom>
              <a:avLst/>
              <a:gdLst/>
              <a:ahLst/>
              <a:cxnLst/>
              <a:rect l="l" t="t" r="r" b="b"/>
              <a:pathLst>
                <a:path w="4348" h="4341" fill="none" extrusionOk="0">
                  <a:moveTo>
                    <a:pt x="3631" y="873"/>
                  </a:moveTo>
                  <a:cubicBezTo>
                    <a:pt x="4348" y="1672"/>
                    <a:pt x="4274" y="2906"/>
                    <a:pt x="3475" y="3623"/>
                  </a:cubicBezTo>
                  <a:cubicBezTo>
                    <a:pt x="2670" y="4340"/>
                    <a:pt x="1435" y="4274"/>
                    <a:pt x="718" y="3468"/>
                  </a:cubicBezTo>
                  <a:cubicBezTo>
                    <a:pt x="1" y="2662"/>
                    <a:pt x="75" y="1435"/>
                    <a:pt x="873" y="718"/>
                  </a:cubicBezTo>
                  <a:cubicBezTo>
                    <a:pt x="1679" y="1"/>
                    <a:pt x="2914" y="67"/>
                    <a:pt x="3631" y="873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 rot="5400000">
              <a:off x="315377" y="4364959"/>
              <a:ext cx="103844" cy="96773"/>
            </a:xfrm>
            <a:custGeom>
              <a:avLst/>
              <a:gdLst/>
              <a:ahLst/>
              <a:cxnLst/>
              <a:rect l="l" t="t" r="r" b="b"/>
              <a:pathLst>
                <a:path w="837" h="780" extrusionOk="0">
                  <a:moveTo>
                    <a:pt x="423" y="0"/>
                  </a:moveTo>
                  <a:cubicBezTo>
                    <a:pt x="245" y="0"/>
                    <a:pt x="84" y="125"/>
                    <a:pt x="45" y="305"/>
                  </a:cubicBezTo>
                  <a:cubicBezTo>
                    <a:pt x="1" y="519"/>
                    <a:pt x="126" y="726"/>
                    <a:pt x="341" y="770"/>
                  </a:cubicBezTo>
                  <a:cubicBezTo>
                    <a:pt x="370" y="776"/>
                    <a:pt x="398" y="779"/>
                    <a:pt x="426" y="779"/>
                  </a:cubicBezTo>
                  <a:cubicBezTo>
                    <a:pt x="606" y="779"/>
                    <a:pt x="761" y="660"/>
                    <a:pt x="799" y="475"/>
                  </a:cubicBezTo>
                  <a:cubicBezTo>
                    <a:pt x="836" y="260"/>
                    <a:pt x="710" y="61"/>
                    <a:pt x="503" y="9"/>
                  </a:cubicBezTo>
                  <a:cubicBezTo>
                    <a:pt x="476" y="3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 rot="5400000">
              <a:off x="-595399" y="3450627"/>
              <a:ext cx="1923543" cy="1922674"/>
            </a:xfrm>
            <a:custGeom>
              <a:avLst/>
              <a:gdLst/>
              <a:ahLst/>
              <a:cxnLst/>
              <a:rect l="l" t="t" r="r" b="b"/>
              <a:pathLst>
                <a:path w="15504" h="15497" fill="none" extrusionOk="0">
                  <a:moveTo>
                    <a:pt x="12746" y="2751"/>
                  </a:moveTo>
                  <a:cubicBezTo>
                    <a:pt x="15503" y="5508"/>
                    <a:pt x="15503" y="9981"/>
                    <a:pt x="12746" y="12739"/>
                  </a:cubicBezTo>
                  <a:cubicBezTo>
                    <a:pt x="9988" y="15496"/>
                    <a:pt x="5516" y="15496"/>
                    <a:pt x="2758" y="12739"/>
                  </a:cubicBezTo>
                  <a:cubicBezTo>
                    <a:pt x="1" y="9981"/>
                    <a:pt x="1" y="5508"/>
                    <a:pt x="2758" y="2751"/>
                  </a:cubicBezTo>
                  <a:cubicBezTo>
                    <a:pt x="5516" y="1"/>
                    <a:pt x="9988" y="1"/>
                    <a:pt x="12746" y="2751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 rot="5400000">
              <a:off x="-556380" y="3488779"/>
              <a:ext cx="1847365" cy="1847365"/>
            </a:xfrm>
            <a:custGeom>
              <a:avLst/>
              <a:gdLst/>
              <a:ahLst/>
              <a:cxnLst/>
              <a:rect l="l" t="t" r="r" b="b"/>
              <a:pathLst>
                <a:path w="14890" h="14890" fill="none" extrusionOk="0">
                  <a:moveTo>
                    <a:pt x="13315" y="4591"/>
                  </a:moveTo>
                  <a:cubicBezTo>
                    <a:pt x="14889" y="7837"/>
                    <a:pt x="13536" y="11740"/>
                    <a:pt x="10298" y="13315"/>
                  </a:cubicBezTo>
                  <a:cubicBezTo>
                    <a:pt x="7053" y="14890"/>
                    <a:pt x="3149" y="13537"/>
                    <a:pt x="1575" y="10299"/>
                  </a:cubicBezTo>
                  <a:cubicBezTo>
                    <a:pt x="0" y="7053"/>
                    <a:pt x="1353" y="3150"/>
                    <a:pt x="4591" y="1575"/>
                  </a:cubicBezTo>
                  <a:cubicBezTo>
                    <a:pt x="7836" y="0"/>
                    <a:pt x="11740" y="1353"/>
                    <a:pt x="13315" y="4591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 rot="5400000">
              <a:off x="-452785" y="3593245"/>
              <a:ext cx="1638311" cy="1638311"/>
            </a:xfrm>
            <a:custGeom>
              <a:avLst/>
              <a:gdLst/>
              <a:ahLst/>
              <a:cxnLst/>
              <a:rect l="l" t="t" r="r" b="b"/>
              <a:pathLst>
                <a:path w="13205" h="13205" fill="none" extrusionOk="0">
                  <a:moveTo>
                    <a:pt x="10854" y="2344"/>
                  </a:moveTo>
                  <a:cubicBezTo>
                    <a:pt x="13204" y="4695"/>
                    <a:pt x="13204" y="8502"/>
                    <a:pt x="10854" y="10853"/>
                  </a:cubicBezTo>
                  <a:cubicBezTo>
                    <a:pt x="8503" y="13204"/>
                    <a:pt x="4695" y="13204"/>
                    <a:pt x="2344" y="10853"/>
                  </a:cubicBezTo>
                  <a:cubicBezTo>
                    <a:pt x="1" y="8502"/>
                    <a:pt x="1" y="4695"/>
                    <a:pt x="2344" y="2344"/>
                  </a:cubicBezTo>
                  <a:cubicBezTo>
                    <a:pt x="4695" y="1"/>
                    <a:pt x="8503" y="1"/>
                    <a:pt x="10854" y="2344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 rot="5400000">
              <a:off x="-363838" y="3979472"/>
              <a:ext cx="359672" cy="223942"/>
            </a:xfrm>
            <a:custGeom>
              <a:avLst/>
              <a:gdLst/>
              <a:ahLst/>
              <a:cxnLst/>
              <a:rect l="l" t="t" r="r" b="b"/>
              <a:pathLst>
                <a:path w="2899" h="1805" fill="none" extrusionOk="0">
                  <a:moveTo>
                    <a:pt x="0" y="0"/>
                  </a:moveTo>
                  <a:cubicBezTo>
                    <a:pt x="673" y="954"/>
                    <a:pt x="1782" y="1516"/>
                    <a:pt x="2898" y="1804"/>
                  </a:cubicBezTo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 rot="5400000">
              <a:off x="983038" y="4410051"/>
              <a:ext cx="45161" cy="2854"/>
            </a:xfrm>
            <a:custGeom>
              <a:avLst/>
              <a:gdLst/>
              <a:ahLst/>
              <a:cxnLst/>
              <a:rect l="l" t="t" r="r" b="b"/>
              <a:pathLst>
                <a:path w="364" h="23" fill="none" extrusionOk="0">
                  <a:moveTo>
                    <a:pt x="363" y="22"/>
                  </a:moveTo>
                  <a:cubicBezTo>
                    <a:pt x="245" y="8"/>
                    <a:pt x="119" y="0"/>
                    <a:pt x="1" y="0"/>
                  </a:cubicBezTo>
                </a:path>
              </a:pathLst>
            </a:custGeom>
            <a:noFill/>
            <a:ln w="2775" cap="flat" cmpd="sng">
              <a:solidFill>
                <a:schemeClr val="accent3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 rot="5400000">
              <a:off x="691668" y="4632833"/>
              <a:ext cx="375304" cy="198260"/>
            </a:xfrm>
            <a:custGeom>
              <a:avLst/>
              <a:gdLst/>
              <a:ahLst/>
              <a:cxnLst/>
              <a:rect l="l" t="t" r="r" b="b"/>
              <a:pathLst>
                <a:path w="3025" h="1598" fill="none" extrusionOk="0">
                  <a:moveTo>
                    <a:pt x="3024" y="1597"/>
                  </a:moveTo>
                  <a:cubicBezTo>
                    <a:pt x="2285" y="688"/>
                    <a:pt x="1139" y="207"/>
                    <a:pt x="1" y="0"/>
                  </a:cubicBezTo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547;p35">
            <a:extLst>
              <a:ext uri="{FF2B5EF4-FFF2-40B4-BE49-F238E27FC236}">
                <a16:creationId xmlns:a16="http://schemas.microsoft.com/office/drawing/2014/main" id="{4DFDA062-D667-A90D-D3A7-86092DB2E9BA}"/>
              </a:ext>
            </a:extLst>
          </p:cNvPr>
          <p:cNvSpPr/>
          <p:nvPr/>
        </p:nvSpPr>
        <p:spPr>
          <a:xfrm>
            <a:off x="385312" y="1193812"/>
            <a:ext cx="2922246" cy="2463740"/>
          </a:xfrm>
          <a:prstGeom prst="roundRect">
            <a:avLst>
              <a:gd name="adj" fmla="val 1348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CL" sz="1200" dirty="0">
                <a:solidFill>
                  <a:schemeClr val="bg1"/>
                </a:solidFill>
                <a:effectLst/>
                <a:highlight>
                  <a:srgbClr val="808000"/>
                </a:highlight>
                <a:latin typeface=".SF NS"/>
              </a:rPr>
              <a:t>Épica 1: Definición del Proyecto y Diseño Inicial</a:t>
            </a:r>
          </a:p>
          <a:p>
            <a:pPr algn="l"/>
            <a:endParaRPr lang="es-CL" sz="1200" dirty="0">
              <a:solidFill>
                <a:schemeClr val="bg1"/>
              </a:solidFill>
              <a:effectLst/>
              <a:latin typeface=".SF NS"/>
            </a:endParaRPr>
          </a:p>
          <a:p>
            <a:pPr algn="l"/>
            <a:r>
              <a:rPr lang="es-CL" sz="1200" dirty="0">
                <a:solidFill>
                  <a:schemeClr val="bg1"/>
                </a:solidFill>
                <a:effectLst/>
                <a:latin typeface=".SF NS"/>
              </a:rPr>
              <a:t>• Historia de Usuario: Como desarrollador, quiero definir y prototipar las principales funcionalidades de la plataforma (subida de beats, grabación, muro social) para asegurar que el diseño sea claro y funcional.</a:t>
            </a:r>
          </a:p>
          <a:p>
            <a:pPr algn="l"/>
            <a:endParaRPr lang="es-CL" sz="1200" dirty="0">
              <a:solidFill>
                <a:schemeClr val="bg1"/>
              </a:solidFill>
              <a:effectLst/>
              <a:latin typeface=".SF NS"/>
            </a:endParaRPr>
          </a:p>
          <a:p>
            <a:pPr algn="l"/>
            <a:r>
              <a:rPr lang="es-CL" sz="1200" dirty="0">
                <a:solidFill>
                  <a:schemeClr val="bg1"/>
                </a:solidFill>
                <a:effectLst/>
                <a:latin typeface=".SF NS"/>
              </a:rPr>
              <a:t>• Criterio de Aceptación: Prototipo de interfaz con flujo principal de usuario.</a:t>
            </a:r>
          </a:p>
        </p:txBody>
      </p:sp>
      <p:sp>
        <p:nvSpPr>
          <p:cNvPr id="9" name="Google Shape;547;p35">
            <a:extLst>
              <a:ext uri="{FF2B5EF4-FFF2-40B4-BE49-F238E27FC236}">
                <a16:creationId xmlns:a16="http://schemas.microsoft.com/office/drawing/2014/main" id="{BEB14D3B-564F-9A76-F2C2-99126524C574}"/>
              </a:ext>
            </a:extLst>
          </p:cNvPr>
          <p:cNvSpPr/>
          <p:nvPr/>
        </p:nvSpPr>
        <p:spPr>
          <a:xfrm>
            <a:off x="3600451" y="802836"/>
            <a:ext cx="4934396" cy="3064855"/>
          </a:xfrm>
          <a:prstGeom prst="roundRect">
            <a:avLst>
              <a:gd name="adj" fmla="val 1348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L" sz="1100" dirty="0">
                <a:solidFill>
                  <a:schemeClr val="bg1"/>
                </a:solidFill>
                <a:effectLst/>
                <a:highlight>
                  <a:srgbClr val="808000"/>
                </a:highlight>
                <a:latin typeface=".SF NS"/>
              </a:rPr>
              <a:t>Épica 2: Desarrollo de Funcionalidades Principales</a:t>
            </a:r>
            <a:br>
              <a:rPr lang="es-CL" sz="1100" dirty="0">
                <a:solidFill>
                  <a:schemeClr val="bg1"/>
                </a:solidFill>
                <a:effectLst/>
                <a:latin typeface=".SF NS"/>
              </a:rPr>
            </a:br>
            <a:endParaRPr lang="es-CL" sz="1100" dirty="0">
              <a:solidFill>
                <a:schemeClr val="bg1"/>
              </a:solidFill>
              <a:effectLst/>
              <a:latin typeface=".SF NS"/>
            </a:endParaRPr>
          </a:p>
          <a:p>
            <a:r>
              <a:rPr lang="es-CL" sz="1100" dirty="0">
                <a:solidFill>
                  <a:schemeClr val="bg1"/>
                </a:solidFill>
                <a:effectLst/>
                <a:latin typeface=".SF NS"/>
              </a:rPr>
              <a:t>• Historia de Usuario 1: Como usuario registrado, quiero subir beats para que otros músicos puedan colaborar con mis pistas.</a:t>
            </a:r>
          </a:p>
          <a:p>
            <a:r>
              <a:rPr lang="es-CL" sz="1100" dirty="0">
                <a:solidFill>
                  <a:schemeClr val="bg1"/>
                </a:solidFill>
                <a:effectLst/>
                <a:latin typeface=".SF NS"/>
              </a:rPr>
              <a:t>• Criterio de Aceptación: El sistema permite la subida y almacenamiento en la nube.</a:t>
            </a:r>
          </a:p>
          <a:p>
            <a:r>
              <a:rPr lang="es-CL" sz="1100" dirty="0">
                <a:solidFill>
                  <a:schemeClr val="bg1"/>
                </a:solidFill>
                <a:effectLst/>
                <a:latin typeface=".SF NS"/>
              </a:rPr>
              <a:t>• Historia de Usuario 2: Como usuario registrado, quiero grabar mi voz sobre los beats subidos para colaborar musicalmente en tiempo real.</a:t>
            </a:r>
          </a:p>
          <a:p>
            <a:r>
              <a:rPr lang="es-CL" sz="1100" dirty="0">
                <a:solidFill>
                  <a:schemeClr val="bg1"/>
                </a:solidFill>
                <a:effectLst/>
                <a:latin typeface=".SF NS"/>
              </a:rPr>
              <a:t>• Criterio de Aceptación: Funcionalidad de grabación y sincronización de pistas.</a:t>
            </a:r>
          </a:p>
          <a:p>
            <a:r>
              <a:rPr lang="es-CL" sz="1100" dirty="0">
                <a:solidFill>
                  <a:schemeClr val="bg1"/>
                </a:solidFill>
                <a:effectLst/>
                <a:latin typeface=".SF NS"/>
              </a:rPr>
              <a:t>• Historia de Usuario 3: Como usuario registrado, quiero interactuar en el muro social mediante comentarios y likes, para conectar con otros músicos.</a:t>
            </a:r>
          </a:p>
          <a:p>
            <a:r>
              <a:rPr lang="es-CL" sz="1100" dirty="0">
                <a:solidFill>
                  <a:schemeClr val="bg1"/>
                </a:solidFill>
                <a:effectLst/>
                <a:latin typeface=".SF NS"/>
              </a:rPr>
              <a:t>• Criterio de Aceptación: El muro social permite interacciones como comentarios y likes.</a:t>
            </a:r>
          </a:p>
          <a:p>
            <a:r>
              <a:rPr lang="es-CL" sz="1100" dirty="0">
                <a:solidFill>
                  <a:schemeClr val="bg1"/>
                </a:solidFill>
                <a:effectLst/>
                <a:latin typeface=".SF NS"/>
              </a:rPr>
              <a:t>• Historia de Usuario 4: Como administrador, quiero moderar el contenido y las interacciones para asegurar el cumplimiento de las normas.</a:t>
            </a:r>
          </a:p>
          <a:p>
            <a:r>
              <a:rPr lang="es-CL" sz="1100" dirty="0">
                <a:solidFill>
                  <a:schemeClr val="bg1"/>
                </a:solidFill>
                <a:effectLst/>
                <a:latin typeface=".SF NS"/>
              </a:rPr>
              <a:t>• Criterio de Aceptación: El administrador puede gestionar usuarios y eliminar contenido inapropiado.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6"/>
          <p:cNvSpPr txBox="1">
            <a:spLocks noGrp="1"/>
          </p:cNvSpPr>
          <p:nvPr>
            <p:ph type="title"/>
          </p:nvPr>
        </p:nvSpPr>
        <p:spPr>
          <a:xfrm>
            <a:off x="138811" y="158499"/>
            <a:ext cx="8812745" cy="516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Principales historias de usuarios por épicas.</a:t>
            </a:r>
            <a:endParaRPr sz="2800" dirty="0"/>
          </a:p>
        </p:txBody>
      </p:sp>
      <p:sp>
        <p:nvSpPr>
          <p:cNvPr id="586" name="Google Shape;586;p36"/>
          <p:cNvSpPr/>
          <p:nvPr/>
        </p:nvSpPr>
        <p:spPr>
          <a:xfrm>
            <a:off x="7547905" y="4011400"/>
            <a:ext cx="236698" cy="352118"/>
          </a:xfrm>
          <a:custGeom>
            <a:avLst/>
            <a:gdLst/>
            <a:ahLst/>
            <a:cxnLst/>
            <a:rect l="l" t="t" r="r" b="b"/>
            <a:pathLst>
              <a:path w="4163" h="6193" extrusionOk="0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7" name="Google Shape;587;p36"/>
          <p:cNvGrpSpPr/>
          <p:nvPr/>
        </p:nvGrpSpPr>
        <p:grpSpPr>
          <a:xfrm>
            <a:off x="5301424" y="4483724"/>
            <a:ext cx="412842" cy="371507"/>
            <a:chOff x="2995750" y="2186550"/>
            <a:chExt cx="181525" cy="163350"/>
          </a:xfrm>
        </p:grpSpPr>
        <p:sp>
          <p:nvSpPr>
            <p:cNvPr id="588" name="Google Shape;588;p36"/>
            <p:cNvSpPr/>
            <p:nvPr/>
          </p:nvSpPr>
          <p:spPr>
            <a:xfrm>
              <a:off x="3031425" y="2186550"/>
              <a:ext cx="145850" cy="158075"/>
            </a:xfrm>
            <a:custGeom>
              <a:avLst/>
              <a:gdLst/>
              <a:ahLst/>
              <a:cxnLst/>
              <a:rect l="l" t="t" r="r" b="b"/>
              <a:pathLst>
                <a:path w="5834" h="6323" extrusionOk="0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2995750" y="2231775"/>
              <a:ext cx="75425" cy="61925"/>
            </a:xfrm>
            <a:custGeom>
              <a:avLst/>
              <a:gdLst/>
              <a:ahLst/>
              <a:cxnLst/>
              <a:rect l="l" t="t" r="r" b="b"/>
              <a:pathLst>
                <a:path w="3017" h="2477" extrusionOk="0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3063750" y="2287900"/>
              <a:ext cx="75625" cy="62000"/>
            </a:xfrm>
            <a:custGeom>
              <a:avLst/>
              <a:gdLst/>
              <a:ahLst/>
              <a:cxnLst/>
              <a:rect l="l" t="t" r="r" b="b"/>
              <a:pathLst>
                <a:path w="3025" h="2480" extrusionOk="0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1" name="Google Shape;591;p36"/>
          <p:cNvSpPr/>
          <p:nvPr/>
        </p:nvSpPr>
        <p:spPr>
          <a:xfrm>
            <a:off x="331255" y="4131600"/>
            <a:ext cx="236698" cy="352118"/>
          </a:xfrm>
          <a:custGeom>
            <a:avLst/>
            <a:gdLst/>
            <a:ahLst/>
            <a:cxnLst/>
            <a:rect l="l" t="t" r="r" b="b"/>
            <a:pathLst>
              <a:path w="4163" h="6193" extrusionOk="0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2" name="Google Shape;592;p36"/>
          <p:cNvGrpSpPr/>
          <p:nvPr/>
        </p:nvGrpSpPr>
        <p:grpSpPr>
          <a:xfrm>
            <a:off x="6235151" y="3863702"/>
            <a:ext cx="1080221" cy="1185645"/>
            <a:chOff x="-626354" y="3322650"/>
            <a:chExt cx="1985700" cy="2179494"/>
          </a:xfrm>
        </p:grpSpPr>
        <p:sp>
          <p:nvSpPr>
            <p:cNvPr id="593" name="Google Shape;593;p36"/>
            <p:cNvSpPr/>
            <p:nvPr/>
          </p:nvSpPr>
          <p:spPr>
            <a:xfrm rot="5400000">
              <a:off x="-723251" y="3419546"/>
              <a:ext cx="2179494" cy="1985700"/>
            </a:xfrm>
            <a:custGeom>
              <a:avLst/>
              <a:gdLst/>
              <a:ahLst/>
              <a:cxnLst/>
              <a:rect l="l" t="t" r="r" b="b"/>
              <a:pathLst>
                <a:path w="17567" h="16005" extrusionOk="0">
                  <a:moveTo>
                    <a:pt x="8780" y="1"/>
                  </a:moveTo>
                  <a:cubicBezTo>
                    <a:pt x="6732" y="1"/>
                    <a:pt x="4684" y="781"/>
                    <a:pt x="3121" y="2340"/>
                  </a:cubicBezTo>
                  <a:cubicBezTo>
                    <a:pt x="1" y="5468"/>
                    <a:pt x="1" y="10532"/>
                    <a:pt x="3121" y="13659"/>
                  </a:cubicBezTo>
                  <a:cubicBezTo>
                    <a:pt x="4684" y="15222"/>
                    <a:pt x="6732" y="16004"/>
                    <a:pt x="8780" y="16004"/>
                  </a:cubicBezTo>
                  <a:cubicBezTo>
                    <a:pt x="10828" y="16004"/>
                    <a:pt x="12876" y="15222"/>
                    <a:pt x="14439" y="13659"/>
                  </a:cubicBezTo>
                  <a:cubicBezTo>
                    <a:pt x="17566" y="10532"/>
                    <a:pt x="17566" y="5468"/>
                    <a:pt x="14439" y="2340"/>
                  </a:cubicBezTo>
                  <a:cubicBezTo>
                    <a:pt x="12876" y="781"/>
                    <a:pt x="10828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 rot="5400000">
              <a:off x="40565" y="4127549"/>
              <a:ext cx="651354" cy="571579"/>
            </a:xfrm>
            <a:custGeom>
              <a:avLst/>
              <a:gdLst/>
              <a:ahLst/>
              <a:cxnLst/>
              <a:rect l="l" t="t" r="r" b="b"/>
              <a:pathLst>
                <a:path w="5250" h="4607" extrusionOk="0">
                  <a:moveTo>
                    <a:pt x="2627" y="1"/>
                  </a:moveTo>
                  <a:cubicBezTo>
                    <a:pt x="2302" y="1"/>
                    <a:pt x="1971" y="70"/>
                    <a:pt x="1657" y="218"/>
                  </a:cubicBezTo>
                  <a:cubicBezTo>
                    <a:pt x="503" y="750"/>
                    <a:pt x="1" y="2118"/>
                    <a:pt x="533" y="3271"/>
                  </a:cubicBezTo>
                  <a:cubicBezTo>
                    <a:pt x="926" y="4112"/>
                    <a:pt x="1760" y="4607"/>
                    <a:pt x="2630" y="4607"/>
                  </a:cubicBezTo>
                  <a:cubicBezTo>
                    <a:pt x="2953" y="4607"/>
                    <a:pt x="3281" y="4539"/>
                    <a:pt x="3594" y="4395"/>
                  </a:cubicBezTo>
                  <a:cubicBezTo>
                    <a:pt x="4747" y="3855"/>
                    <a:pt x="5249" y="2487"/>
                    <a:pt x="4710" y="1334"/>
                  </a:cubicBezTo>
                  <a:cubicBezTo>
                    <a:pt x="4323" y="495"/>
                    <a:pt x="3494" y="1"/>
                    <a:pt x="2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 rot="5400000">
              <a:off x="97140" y="4142190"/>
              <a:ext cx="539445" cy="538577"/>
            </a:xfrm>
            <a:custGeom>
              <a:avLst/>
              <a:gdLst/>
              <a:ahLst/>
              <a:cxnLst/>
              <a:rect l="l" t="t" r="r" b="b"/>
              <a:pathLst>
                <a:path w="4348" h="4341" fill="none" extrusionOk="0">
                  <a:moveTo>
                    <a:pt x="3631" y="873"/>
                  </a:moveTo>
                  <a:cubicBezTo>
                    <a:pt x="4348" y="1672"/>
                    <a:pt x="4274" y="2906"/>
                    <a:pt x="3475" y="3623"/>
                  </a:cubicBezTo>
                  <a:cubicBezTo>
                    <a:pt x="2670" y="4340"/>
                    <a:pt x="1435" y="4274"/>
                    <a:pt x="718" y="3468"/>
                  </a:cubicBezTo>
                  <a:cubicBezTo>
                    <a:pt x="1" y="2662"/>
                    <a:pt x="75" y="1435"/>
                    <a:pt x="873" y="718"/>
                  </a:cubicBezTo>
                  <a:cubicBezTo>
                    <a:pt x="1679" y="1"/>
                    <a:pt x="2914" y="67"/>
                    <a:pt x="3631" y="873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 rot="5400000">
              <a:off x="315377" y="4364959"/>
              <a:ext cx="103844" cy="96773"/>
            </a:xfrm>
            <a:custGeom>
              <a:avLst/>
              <a:gdLst/>
              <a:ahLst/>
              <a:cxnLst/>
              <a:rect l="l" t="t" r="r" b="b"/>
              <a:pathLst>
                <a:path w="837" h="780" extrusionOk="0">
                  <a:moveTo>
                    <a:pt x="423" y="0"/>
                  </a:moveTo>
                  <a:cubicBezTo>
                    <a:pt x="245" y="0"/>
                    <a:pt x="84" y="125"/>
                    <a:pt x="45" y="305"/>
                  </a:cubicBezTo>
                  <a:cubicBezTo>
                    <a:pt x="1" y="519"/>
                    <a:pt x="126" y="726"/>
                    <a:pt x="341" y="770"/>
                  </a:cubicBezTo>
                  <a:cubicBezTo>
                    <a:pt x="370" y="776"/>
                    <a:pt x="398" y="779"/>
                    <a:pt x="426" y="779"/>
                  </a:cubicBezTo>
                  <a:cubicBezTo>
                    <a:pt x="606" y="779"/>
                    <a:pt x="761" y="660"/>
                    <a:pt x="799" y="475"/>
                  </a:cubicBezTo>
                  <a:cubicBezTo>
                    <a:pt x="836" y="260"/>
                    <a:pt x="710" y="61"/>
                    <a:pt x="503" y="9"/>
                  </a:cubicBezTo>
                  <a:cubicBezTo>
                    <a:pt x="476" y="3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 rot="5400000">
              <a:off x="-595399" y="3450627"/>
              <a:ext cx="1923543" cy="1922674"/>
            </a:xfrm>
            <a:custGeom>
              <a:avLst/>
              <a:gdLst/>
              <a:ahLst/>
              <a:cxnLst/>
              <a:rect l="l" t="t" r="r" b="b"/>
              <a:pathLst>
                <a:path w="15504" h="15497" fill="none" extrusionOk="0">
                  <a:moveTo>
                    <a:pt x="12746" y="2751"/>
                  </a:moveTo>
                  <a:cubicBezTo>
                    <a:pt x="15503" y="5508"/>
                    <a:pt x="15503" y="9981"/>
                    <a:pt x="12746" y="12739"/>
                  </a:cubicBezTo>
                  <a:cubicBezTo>
                    <a:pt x="9988" y="15496"/>
                    <a:pt x="5516" y="15496"/>
                    <a:pt x="2758" y="12739"/>
                  </a:cubicBezTo>
                  <a:cubicBezTo>
                    <a:pt x="1" y="9981"/>
                    <a:pt x="1" y="5508"/>
                    <a:pt x="2758" y="2751"/>
                  </a:cubicBezTo>
                  <a:cubicBezTo>
                    <a:pt x="5516" y="1"/>
                    <a:pt x="9988" y="1"/>
                    <a:pt x="12746" y="2751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 rot="5400000">
              <a:off x="-556380" y="3488779"/>
              <a:ext cx="1847365" cy="1847365"/>
            </a:xfrm>
            <a:custGeom>
              <a:avLst/>
              <a:gdLst/>
              <a:ahLst/>
              <a:cxnLst/>
              <a:rect l="l" t="t" r="r" b="b"/>
              <a:pathLst>
                <a:path w="14890" h="14890" fill="none" extrusionOk="0">
                  <a:moveTo>
                    <a:pt x="13315" y="4591"/>
                  </a:moveTo>
                  <a:cubicBezTo>
                    <a:pt x="14889" y="7837"/>
                    <a:pt x="13536" y="11740"/>
                    <a:pt x="10298" y="13315"/>
                  </a:cubicBezTo>
                  <a:cubicBezTo>
                    <a:pt x="7053" y="14890"/>
                    <a:pt x="3149" y="13537"/>
                    <a:pt x="1575" y="10299"/>
                  </a:cubicBezTo>
                  <a:cubicBezTo>
                    <a:pt x="0" y="7053"/>
                    <a:pt x="1353" y="3150"/>
                    <a:pt x="4591" y="1575"/>
                  </a:cubicBezTo>
                  <a:cubicBezTo>
                    <a:pt x="7836" y="0"/>
                    <a:pt x="11740" y="1353"/>
                    <a:pt x="13315" y="4591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 rot="5400000">
              <a:off x="-452785" y="3593245"/>
              <a:ext cx="1638311" cy="1638311"/>
            </a:xfrm>
            <a:custGeom>
              <a:avLst/>
              <a:gdLst/>
              <a:ahLst/>
              <a:cxnLst/>
              <a:rect l="l" t="t" r="r" b="b"/>
              <a:pathLst>
                <a:path w="13205" h="13205" fill="none" extrusionOk="0">
                  <a:moveTo>
                    <a:pt x="10854" y="2344"/>
                  </a:moveTo>
                  <a:cubicBezTo>
                    <a:pt x="13204" y="4695"/>
                    <a:pt x="13204" y="8502"/>
                    <a:pt x="10854" y="10853"/>
                  </a:cubicBezTo>
                  <a:cubicBezTo>
                    <a:pt x="8503" y="13204"/>
                    <a:pt x="4695" y="13204"/>
                    <a:pt x="2344" y="10853"/>
                  </a:cubicBezTo>
                  <a:cubicBezTo>
                    <a:pt x="1" y="8502"/>
                    <a:pt x="1" y="4695"/>
                    <a:pt x="2344" y="2344"/>
                  </a:cubicBezTo>
                  <a:cubicBezTo>
                    <a:pt x="4695" y="1"/>
                    <a:pt x="8503" y="1"/>
                    <a:pt x="10854" y="2344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 rot="5400000">
              <a:off x="-363838" y="3979472"/>
              <a:ext cx="359672" cy="223942"/>
            </a:xfrm>
            <a:custGeom>
              <a:avLst/>
              <a:gdLst/>
              <a:ahLst/>
              <a:cxnLst/>
              <a:rect l="l" t="t" r="r" b="b"/>
              <a:pathLst>
                <a:path w="2899" h="1805" fill="none" extrusionOk="0">
                  <a:moveTo>
                    <a:pt x="0" y="0"/>
                  </a:moveTo>
                  <a:cubicBezTo>
                    <a:pt x="673" y="954"/>
                    <a:pt x="1782" y="1516"/>
                    <a:pt x="2898" y="1804"/>
                  </a:cubicBezTo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 rot="5400000">
              <a:off x="983038" y="4410051"/>
              <a:ext cx="45161" cy="2854"/>
            </a:xfrm>
            <a:custGeom>
              <a:avLst/>
              <a:gdLst/>
              <a:ahLst/>
              <a:cxnLst/>
              <a:rect l="l" t="t" r="r" b="b"/>
              <a:pathLst>
                <a:path w="364" h="23" fill="none" extrusionOk="0">
                  <a:moveTo>
                    <a:pt x="363" y="22"/>
                  </a:moveTo>
                  <a:cubicBezTo>
                    <a:pt x="245" y="8"/>
                    <a:pt x="119" y="0"/>
                    <a:pt x="1" y="0"/>
                  </a:cubicBezTo>
                </a:path>
              </a:pathLst>
            </a:custGeom>
            <a:noFill/>
            <a:ln w="2775" cap="flat" cmpd="sng">
              <a:solidFill>
                <a:schemeClr val="accent3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 rot="5400000">
              <a:off x="691668" y="4632833"/>
              <a:ext cx="375304" cy="198260"/>
            </a:xfrm>
            <a:custGeom>
              <a:avLst/>
              <a:gdLst/>
              <a:ahLst/>
              <a:cxnLst/>
              <a:rect l="l" t="t" r="r" b="b"/>
              <a:pathLst>
                <a:path w="3025" h="1598" fill="none" extrusionOk="0">
                  <a:moveTo>
                    <a:pt x="3024" y="1597"/>
                  </a:moveTo>
                  <a:cubicBezTo>
                    <a:pt x="2285" y="688"/>
                    <a:pt x="1139" y="207"/>
                    <a:pt x="1" y="0"/>
                  </a:cubicBezTo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547;p35">
            <a:extLst>
              <a:ext uri="{FF2B5EF4-FFF2-40B4-BE49-F238E27FC236}">
                <a16:creationId xmlns:a16="http://schemas.microsoft.com/office/drawing/2014/main" id="{4DFDA062-D667-A90D-D3A7-86092DB2E9BA}"/>
              </a:ext>
            </a:extLst>
          </p:cNvPr>
          <p:cNvSpPr/>
          <p:nvPr/>
        </p:nvSpPr>
        <p:spPr>
          <a:xfrm>
            <a:off x="331254" y="772538"/>
            <a:ext cx="3383495" cy="1455152"/>
          </a:xfrm>
          <a:prstGeom prst="roundRect">
            <a:avLst>
              <a:gd name="adj" fmla="val 1348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CL" sz="1000" dirty="0">
                <a:solidFill>
                  <a:schemeClr val="bg1"/>
                </a:solidFill>
                <a:effectLst/>
                <a:highlight>
                  <a:srgbClr val="808000"/>
                </a:highlight>
                <a:latin typeface=".SF NS"/>
              </a:rPr>
              <a:t>Épica 1: Definición del Proyecto y Diseño Inicial</a:t>
            </a:r>
          </a:p>
          <a:p>
            <a:pPr algn="l"/>
            <a:endParaRPr lang="es-CL" sz="1000" dirty="0">
              <a:solidFill>
                <a:schemeClr val="bg1"/>
              </a:solidFill>
              <a:effectLst/>
              <a:latin typeface=".SF NS"/>
            </a:endParaRPr>
          </a:p>
          <a:p>
            <a:pPr algn="l"/>
            <a:r>
              <a:rPr lang="es-CL" sz="1000" dirty="0">
                <a:solidFill>
                  <a:schemeClr val="bg1"/>
                </a:solidFill>
                <a:effectLst/>
                <a:latin typeface=".SF NS"/>
              </a:rPr>
              <a:t>• Historia de Usuario: Como desarrollador, quiero definir y prototipar las principales funcionalidades de la plataforma (subida de beats, grabación, muro social) para asegurar que el diseño sea claro y funcional.</a:t>
            </a:r>
          </a:p>
          <a:p>
            <a:pPr algn="l"/>
            <a:r>
              <a:rPr lang="es-CL" sz="1000" dirty="0">
                <a:solidFill>
                  <a:schemeClr val="bg1"/>
                </a:solidFill>
                <a:effectLst/>
                <a:latin typeface=".SF NS"/>
              </a:rPr>
              <a:t>• Criterio de Aceptación: Prototipo de interfaz con flujo principal de usuario.</a:t>
            </a:r>
          </a:p>
        </p:txBody>
      </p:sp>
      <p:sp>
        <p:nvSpPr>
          <p:cNvPr id="9" name="Google Shape;547;p35">
            <a:extLst>
              <a:ext uri="{FF2B5EF4-FFF2-40B4-BE49-F238E27FC236}">
                <a16:creationId xmlns:a16="http://schemas.microsoft.com/office/drawing/2014/main" id="{BEB14D3B-564F-9A76-F2C2-99126524C574}"/>
              </a:ext>
            </a:extLst>
          </p:cNvPr>
          <p:cNvSpPr/>
          <p:nvPr/>
        </p:nvSpPr>
        <p:spPr>
          <a:xfrm>
            <a:off x="4206026" y="944154"/>
            <a:ext cx="4606720" cy="2730242"/>
          </a:xfrm>
          <a:prstGeom prst="roundRect">
            <a:avLst>
              <a:gd name="adj" fmla="val 1348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L" sz="1000" b="1" dirty="0">
                <a:solidFill>
                  <a:schemeClr val="bg1"/>
                </a:solidFill>
                <a:effectLst/>
                <a:highlight>
                  <a:srgbClr val="808000"/>
                </a:highlight>
                <a:latin typeface=".SF NS"/>
              </a:rPr>
              <a:t>Épica 2: Desarrollo de Funcionalidades Principales</a:t>
            </a:r>
            <a:br>
              <a:rPr lang="es-CL" sz="1000" dirty="0">
                <a:solidFill>
                  <a:schemeClr val="bg1"/>
                </a:solidFill>
                <a:effectLst/>
                <a:latin typeface=".SF NS"/>
              </a:rPr>
            </a:br>
            <a:endParaRPr lang="es-CL" sz="1000" dirty="0">
              <a:solidFill>
                <a:schemeClr val="bg1"/>
              </a:solidFill>
              <a:effectLst/>
              <a:latin typeface=".SF NS"/>
            </a:endParaRPr>
          </a:p>
          <a:p>
            <a:r>
              <a:rPr lang="es-CL" sz="1000" dirty="0">
                <a:solidFill>
                  <a:schemeClr val="bg1"/>
                </a:solidFill>
                <a:effectLst/>
                <a:latin typeface=".SF NS"/>
              </a:rPr>
              <a:t>• </a:t>
            </a:r>
            <a:r>
              <a:rPr lang="es-CL" sz="1000" b="1" dirty="0">
                <a:solidFill>
                  <a:schemeClr val="bg1"/>
                </a:solidFill>
                <a:effectLst/>
                <a:latin typeface=".SF NS"/>
              </a:rPr>
              <a:t>Historia de Usuario 1</a:t>
            </a:r>
            <a:r>
              <a:rPr lang="es-CL" sz="1000" dirty="0">
                <a:solidFill>
                  <a:schemeClr val="bg1"/>
                </a:solidFill>
                <a:effectLst/>
                <a:latin typeface=".SF NS"/>
              </a:rPr>
              <a:t>: Como usuario registrado, quiero subir beats para que otros músicos puedan colaborar con mis pistas.</a:t>
            </a:r>
          </a:p>
          <a:p>
            <a:r>
              <a:rPr lang="es-CL" sz="1000" dirty="0">
                <a:solidFill>
                  <a:schemeClr val="bg1"/>
                </a:solidFill>
                <a:effectLst/>
                <a:latin typeface=".SF NS"/>
              </a:rPr>
              <a:t>• </a:t>
            </a:r>
            <a:r>
              <a:rPr lang="es-CL" sz="1000" b="1" dirty="0">
                <a:solidFill>
                  <a:schemeClr val="bg1"/>
                </a:solidFill>
                <a:effectLst/>
                <a:latin typeface=".SF NS"/>
              </a:rPr>
              <a:t>Criterio de Aceptación</a:t>
            </a:r>
            <a:r>
              <a:rPr lang="es-CL" sz="1000" dirty="0">
                <a:solidFill>
                  <a:schemeClr val="bg1"/>
                </a:solidFill>
                <a:effectLst/>
                <a:latin typeface=".SF NS"/>
              </a:rPr>
              <a:t>: El sistema permite la subida y almacenamiento en la nube.</a:t>
            </a:r>
          </a:p>
          <a:p>
            <a:r>
              <a:rPr lang="es-CL" sz="1000" dirty="0">
                <a:solidFill>
                  <a:schemeClr val="bg1"/>
                </a:solidFill>
                <a:effectLst/>
                <a:latin typeface=".SF NS"/>
              </a:rPr>
              <a:t>• </a:t>
            </a:r>
            <a:r>
              <a:rPr lang="es-CL" sz="1000" b="1" dirty="0">
                <a:solidFill>
                  <a:schemeClr val="bg1"/>
                </a:solidFill>
                <a:effectLst/>
                <a:latin typeface=".SF NS"/>
              </a:rPr>
              <a:t>Historia de Usuario 2</a:t>
            </a:r>
            <a:r>
              <a:rPr lang="es-CL" sz="1000" dirty="0">
                <a:solidFill>
                  <a:schemeClr val="bg1"/>
                </a:solidFill>
                <a:effectLst/>
                <a:latin typeface=".SF NS"/>
              </a:rPr>
              <a:t>: Como usuario registrado, quiero grabar mi voz sobre los beats subidos para colaborar musicalmente en tiempo real.</a:t>
            </a:r>
          </a:p>
          <a:p>
            <a:r>
              <a:rPr lang="es-CL" sz="1000" dirty="0">
                <a:solidFill>
                  <a:schemeClr val="bg1"/>
                </a:solidFill>
                <a:effectLst/>
                <a:latin typeface=".SF NS"/>
              </a:rPr>
              <a:t>• </a:t>
            </a:r>
            <a:r>
              <a:rPr lang="es-CL" sz="1000" b="1" dirty="0">
                <a:solidFill>
                  <a:schemeClr val="bg1"/>
                </a:solidFill>
                <a:effectLst/>
                <a:latin typeface=".SF NS"/>
              </a:rPr>
              <a:t>Criterio de Aceptación</a:t>
            </a:r>
            <a:r>
              <a:rPr lang="es-CL" sz="1000" dirty="0">
                <a:solidFill>
                  <a:schemeClr val="bg1"/>
                </a:solidFill>
                <a:effectLst/>
                <a:latin typeface=".SF NS"/>
              </a:rPr>
              <a:t>: Funcionalidad de grabación y sincronización de pistas.</a:t>
            </a:r>
          </a:p>
          <a:p>
            <a:r>
              <a:rPr lang="es-CL" sz="1000" dirty="0">
                <a:solidFill>
                  <a:schemeClr val="bg1"/>
                </a:solidFill>
                <a:effectLst/>
                <a:latin typeface=".SF NS"/>
              </a:rPr>
              <a:t>• </a:t>
            </a:r>
            <a:r>
              <a:rPr lang="es-CL" sz="1000" b="1" dirty="0">
                <a:solidFill>
                  <a:schemeClr val="bg1"/>
                </a:solidFill>
                <a:effectLst/>
                <a:latin typeface=".SF NS"/>
              </a:rPr>
              <a:t>Historia de Usuario 3</a:t>
            </a:r>
            <a:r>
              <a:rPr lang="es-CL" sz="1000" dirty="0">
                <a:solidFill>
                  <a:schemeClr val="bg1"/>
                </a:solidFill>
                <a:effectLst/>
                <a:latin typeface=".SF NS"/>
              </a:rPr>
              <a:t>: Como usuario registrado, quiero interactuar en el muro social mediante comentarios y likes, para conectar con otros músicos.</a:t>
            </a:r>
          </a:p>
          <a:p>
            <a:r>
              <a:rPr lang="es-CL" sz="1000" dirty="0">
                <a:solidFill>
                  <a:schemeClr val="bg1"/>
                </a:solidFill>
                <a:effectLst/>
                <a:latin typeface=".SF NS"/>
              </a:rPr>
              <a:t>• </a:t>
            </a:r>
            <a:r>
              <a:rPr lang="es-CL" sz="1000" b="1" dirty="0">
                <a:solidFill>
                  <a:schemeClr val="bg1"/>
                </a:solidFill>
                <a:effectLst/>
                <a:latin typeface=".SF NS"/>
              </a:rPr>
              <a:t>Criterio de Aceptación</a:t>
            </a:r>
            <a:r>
              <a:rPr lang="es-CL" sz="1000" dirty="0">
                <a:solidFill>
                  <a:schemeClr val="bg1"/>
                </a:solidFill>
                <a:effectLst/>
                <a:latin typeface=".SF NS"/>
              </a:rPr>
              <a:t>: El muro social permite interacciones como comentarios y likes.</a:t>
            </a:r>
          </a:p>
          <a:p>
            <a:r>
              <a:rPr lang="es-CL" sz="1000" dirty="0">
                <a:solidFill>
                  <a:schemeClr val="bg1"/>
                </a:solidFill>
                <a:effectLst/>
                <a:latin typeface=".SF NS"/>
              </a:rPr>
              <a:t>• </a:t>
            </a:r>
            <a:r>
              <a:rPr lang="es-CL" sz="1000" b="1" dirty="0">
                <a:solidFill>
                  <a:schemeClr val="bg1"/>
                </a:solidFill>
                <a:effectLst/>
                <a:latin typeface=".SF NS"/>
              </a:rPr>
              <a:t>Historia de Usuario 4</a:t>
            </a:r>
            <a:r>
              <a:rPr lang="es-CL" sz="1000" dirty="0">
                <a:solidFill>
                  <a:schemeClr val="bg1"/>
                </a:solidFill>
                <a:effectLst/>
                <a:latin typeface=".SF NS"/>
              </a:rPr>
              <a:t>: Como administrador, quiero moderar el contenido y las interacciones para asegurar el cumplimiento de las normas.</a:t>
            </a:r>
          </a:p>
          <a:p>
            <a:r>
              <a:rPr lang="es-CL" sz="1000" dirty="0">
                <a:solidFill>
                  <a:schemeClr val="bg1"/>
                </a:solidFill>
                <a:effectLst/>
                <a:latin typeface=".SF NS"/>
              </a:rPr>
              <a:t>• </a:t>
            </a:r>
            <a:r>
              <a:rPr lang="es-CL" sz="1000" b="1" dirty="0">
                <a:solidFill>
                  <a:schemeClr val="bg1"/>
                </a:solidFill>
                <a:effectLst/>
                <a:latin typeface=".SF NS"/>
              </a:rPr>
              <a:t>Criterio de Aceptación</a:t>
            </a:r>
            <a:r>
              <a:rPr lang="es-CL" sz="1000" dirty="0">
                <a:solidFill>
                  <a:schemeClr val="bg1"/>
                </a:solidFill>
                <a:effectLst/>
                <a:latin typeface=".SF NS"/>
              </a:rPr>
              <a:t>: El administrador puede gestionar usuarios y eliminar contenido inapropiado.</a:t>
            </a:r>
          </a:p>
        </p:txBody>
      </p:sp>
      <p:sp>
        <p:nvSpPr>
          <p:cNvPr id="2" name="Google Shape;547;p35">
            <a:extLst>
              <a:ext uri="{FF2B5EF4-FFF2-40B4-BE49-F238E27FC236}">
                <a16:creationId xmlns:a16="http://schemas.microsoft.com/office/drawing/2014/main" id="{156CB12F-740D-FADB-CFDF-584C5BF5BACD}"/>
              </a:ext>
            </a:extLst>
          </p:cNvPr>
          <p:cNvSpPr/>
          <p:nvPr/>
        </p:nvSpPr>
        <p:spPr>
          <a:xfrm>
            <a:off x="552802" y="2329358"/>
            <a:ext cx="3536958" cy="1902592"/>
          </a:xfrm>
          <a:prstGeom prst="roundRect">
            <a:avLst>
              <a:gd name="adj" fmla="val 1348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L" sz="1050" b="1" dirty="0">
                <a:solidFill>
                  <a:schemeClr val="bg1"/>
                </a:solidFill>
                <a:effectLst/>
                <a:highlight>
                  <a:srgbClr val="808000"/>
                </a:highlight>
                <a:latin typeface=".SF NS"/>
              </a:rPr>
              <a:t>Épica 3: Pruebas, Optimización y Lanzamiento Beta</a:t>
            </a:r>
            <a:endParaRPr lang="es-CL" sz="1050" dirty="0">
              <a:solidFill>
                <a:schemeClr val="bg1"/>
              </a:solidFill>
              <a:effectLst/>
              <a:highlight>
                <a:srgbClr val="808000"/>
              </a:highlight>
              <a:latin typeface=".SF NS"/>
            </a:endParaRPr>
          </a:p>
          <a:p>
            <a:r>
              <a:rPr lang="es-CL" sz="1050" dirty="0">
                <a:solidFill>
                  <a:schemeClr val="bg1"/>
                </a:solidFill>
                <a:effectLst/>
                <a:latin typeface=".SF NS"/>
              </a:rPr>
              <a:t>• </a:t>
            </a:r>
            <a:r>
              <a:rPr lang="es-CL" sz="1050" b="1" dirty="0">
                <a:solidFill>
                  <a:schemeClr val="bg1"/>
                </a:solidFill>
                <a:effectLst/>
                <a:latin typeface=".SF NS"/>
              </a:rPr>
              <a:t>Historia de Usuario 5</a:t>
            </a:r>
            <a:r>
              <a:rPr lang="es-CL" sz="1050" dirty="0">
                <a:solidFill>
                  <a:schemeClr val="bg1"/>
                </a:solidFill>
                <a:effectLst/>
                <a:latin typeface=".SF NS"/>
              </a:rPr>
              <a:t>: Como desarrollador, quiero realizar pruebas de carga y rendimiento para asegurar que la plataforma maneje múltiples usuarios simultáneamente.</a:t>
            </a:r>
          </a:p>
          <a:p>
            <a:r>
              <a:rPr lang="es-CL" sz="1050" dirty="0">
                <a:solidFill>
                  <a:schemeClr val="bg1"/>
                </a:solidFill>
                <a:effectLst/>
                <a:latin typeface=".SF NS"/>
              </a:rPr>
              <a:t>• </a:t>
            </a:r>
            <a:r>
              <a:rPr lang="es-CL" sz="1050" b="1" dirty="0">
                <a:solidFill>
                  <a:schemeClr val="bg1"/>
                </a:solidFill>
                <a:effectLst/>
                <a:latin typeface=".SF NS"/>
              </a:rPr>
              <a:t>Criterio de Aceptación</a:t>
            </a:r>
            <a:r>
              <a:rPr lang="es-CL" sz="1050" dirty="0">
                <a:solidFill>
                  <a:schemeClr val="bg1"/>
                </a:solidFill>
                <a:effectLst/>
                <a:latin typeface=".SF NS"/>
              </a:rPr>
              <a:t>: El sistema pasa pruebas de rendimiento sin interrupciones.</a:t>
            </a:r>
          </a:p>
          <a:p>
            <a:r>
              <a:rPr lang="es-CL" sz="1050" dirty="0">
                <a:solidFill>
                  <a:schemeClr val="bg1"/>
                </a:solidFill>
                <a:effectLst/>
                <a:latin typeface=".SF NS"/>
              </a:rPr>
              <a:t>• </a:t>
            </a:r>
            <a:r>
              <a:rPr lang="es-CL" sz="1050" b="1" dirty="0">
                <a:solidFill>
                  <a:schemeClr val="bg1"/>
                </a:solidFill>
                <a:effectLst/>
                <a:latin typeface=".SF NS"/>
              </a:rPr>
              <a:t>Historia de Usuario 6</a:t>
            </a:r>
            <a:r>
              <a:rPr lang="es-CL" sz="1050" dirty="0">
                <a:solidFill>
                  <a:schemeClr val="bg1"/>
                </a:solidFill>
                <a:effectLst/>
                <a:latin typeface=".SF NS"/>
              </a:rPr>
              <a:t>: Como usuario registrado, quiero una interfaz intuitiva para que la experiencia de colaboración sea fluida.</a:t>
            </a:r>
          </a:p>
          <a:p>
            <a:r>
              <a:rPr lang="es-CL" sz="1050" dirty="0">
                <a:solidFill>
                  <a:schemeClr val="bg1"/>
                </a:solidFill>
                <a:effectLst/>
                <a:latin typeface=".SF NS"/>
              </a:rPr>
              <a:t>• </a:t>
            </a:r>
            <a:r>
              <a:rPr lang="es-CL" sz="1050" b="1" dirty="0">
                <a:solidFill>
                  <a:schemeClr val="bg1"/>
                </a:solidFill>
                <a:effectLst/>
                <a:latin typeface=".SF NS"/>
              </a:rPr>
              <a:t>Criterio de Aceptación</a:t>
            </a:r>
            <a:r>
              <a:rPr lang="es-CL" sz="1050" dirty="0">
                <a:solidFill>
                  <a:schemeClr val="bg1"/>
                </a:solidFill>
                <a:effectLst/>
                <a:latin typeface=".SF NS"/>
              </a:rPr>
              <a:t>: La interfaz es optimizada para dispositivos móviles y de escritorio.</a:t>
            </a:r>
          </a:p>
        </p:txBody>
      </p:sp>
    </p:spTree>
    <p:extLst>
      <p:ext uri="{BB962C8B-B14F-4D97-AF65-F5344CB8AC3E}">
        <p14:creationId xmlns:p14="http://schemas.microsoft.com/office/powerpoint/2010/main" val="3257108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7"/>
          <p:cNvSpPr txBox="1">
            <a:spLocks noGrp="1"/>
          </p:cNvSpPr>
          <p:nvPr>
            <p:ph type="title"/>
          </p:nvPr>
        </p:nvSpPr>
        <p:spPr>
          <a:xfrm>
            <a:off x="127221" y="254193"/>
            <a:ext cx="8889558" cy="572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COMPONENTES Y ARTEFACTOS DEL SISTEMA.</a:t>
            </a:r>
            <a:endParaRPr sz="2400" dirty="0"/>
          </a:p>
        </p:txBody>
      </p:sp>
      <p:grpSp>
        <p:nvGrpSpPr>
          <p:cNvPr id="640" name="Google Shape;640;p37"/>
          <p:cNvGrpSpPr/>
          <p:nvPr/>
        </p:nvGrpSpPr>
        <p:grpSpPr>
          <a:xfrm rot="-1676720">
            <a:off x="135413" y="3347006"/>
            <a:ext cx="412841" cy="371506"/>
            <a:chOff x="2995750" y="2186550"/>
            <a:chExt cx="181525" cy="163350"/>
          </a:xfrm>
        </p:grpSpPr>
        <p:sp>
          <p:nvSpPr>
            <p:cNvPr id="641" name="Google Shape;641;p37"/>
            <p:cNvSpPr/>
            <p:nvPr/>
          </p:nvSpPr>
          <p:spPr>
            <a:xfrm>
              <a:off x="3031425" y="2186550"/>
              <a:ext cx="145850" cy="158075"/>
            </a:xfrm>
            <a:custGeom>
              <a:avLst/>
              <a:gdLst/>
              <a:ahLst/>
              <a:cxnLst/>
              <a:rect l="l" t="t" r="r" b="b"/>
              <a:pathLst>
                <a:path w="5834" h="6323" extrusionOk="0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2995750" y="2231775"/>
              <a:ext cx="75425" cy="61925"/>
            </a:xfrm>
            <a:custGeom>
              <a:avLst/>
              <a:gdLst/>
              <a:ahLst/>
              <a:cxnLst/>
              <a:rect l="l" t="t" r="r" b="b"/>
              <a:pathLst>
                <a:path w="3017" h="2477" extrusionOk="0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3063750" y="2287900"/>
              <a:ext cx="75625" cy="62000"/>
            </a:xfrm>
            <a:custGeom>
              <a:avLst/>
              <a:gdLst/>
              <a:ahLst/>
              <a:cxnLst/>
              <a:rect l="l" t="t" r="r" b="b"/>
              <a:pathLst>
                <a:path w="3025" h="2480" extrusionOk="0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4" name="Google Shape;644;p37"/>
          <p:cNvSpPr/>
          <p:nvPr/>
        </p:nvSpPr>
        <p:spPr>
          <a:xfrm rot="-779224">
            <a:off x="2016003" y="4630665"/>
            <a:ext cx="236695" cy="352114"/>
          </a:xfrm>
          <a:custGeom>
            <a:avLst/>
            <a:gdLst/>
            <a:ahLst/>
            <a:cxnLst/>
            <a:rect l="l" t="t" r="r" b="b"/>
            <a:pathLst>
              <a:path w="4163" h="6193" extrusionOk="0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547;p35">
            <a:extLst>
              <a:ext uri="{FF2B5EF4-FFF2-40B4-BE49-F238E27FC236}">
                <a16:creationId xmlns:a16="http://schemas.microsoft.com/office/drawing/2014/main" id="{E672B5FC-5196-AFF5-0A84-05B646D586B7}"/>
              </a:ext>
            </a:extLst>
          </p:cNvPr>
          <p:cNvSpPr/>
          <p:nvPr/>
        </p:nvSpPr>
        <p:spPr>
          <a:xfrm>
            <a:off x="426079" y="918314"/>
            <a:ext cx="3243801" cy="1044676"/>
          </a:xfrm>
          <a:prstGeom prst="roundRect">
            <a:avLst>
              <a:gd name="adj" fmla="val 1348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L" sz="1050" b="1" dirty="0">
                <a:solidFill>
                  <a:schemeClr val="bg1"/>
                </a:solidFill>
                <a:effectLst/>
                <a:highlight>
                  <a:srgbClr val="808000"/>
                </a:highlight>
                <a:latin typeface=".SF NS"/>
              </a:rPr>
              <a:t>Componente 1: Sistema de Autenticación y Gestión de Usuarios</a:t>
            </a:r>
            <a:endParaRPr lang="es-CL" sz="1050" dirty="0">
              <a:solidFill>
                <a:schemeClr val="bg1"/>
              </a:solidFill>
              <a:effectLst/>
              <a:highlight>
                <a:srgbClr val="808000"/>
              </a:highlight>
              <a:latin typeface=".SF NS"/>
            </a:endParaRPr>
          </a:p>
          <a:p>
            <a:r>
              <a:rPr lang="es-CL" sz="1050" dirty="0">
                <a:solidFill>
                  <a:schemeClr val="bg1"/>
                </a:solidFill>
                <a:effectLst/>
                <a:latin typeface=".SF NS"/>
              </a:rPr>
              <a:t>• </a:t>
            </a:r>
            <a:r>
              <a:rPr lang="es-CL" sz="1050" b="1" dirty="0">
                <a:solidFill>
                  <a:schemeClr val="bg1"/>
                </a:solidFill>
                <a:effectLst/>
                <a:latin typeface=".SF NS"/>
              </a:rPr>
              <a:t>Artefactos</a:t>
            </a:r>
            <a:r>
              <a:rPr lang="es-CL" sz="1050" dirty="0">
                <a:solidFill>
                  <a:schemeClr val="bg1"/>
                </a:solidFill>
                <a:effectLst/>
                <a:latin typeface=".SF NS"/>
              </a:rPr>
              <a:t>: Base de datos de usuarios (Firebase), formularios de registro e inicio de sesión, gestión de perfiles, recuperación de contraseñas, verificación por email y manejo de sesiones.</a:t>
            </a:r>
          </a:p>
        </p:txBody>
      </p:sp>
      <p:sp>
        <p:nvSpPr>
          <p:cNvPr id="3" name="Google Shape;547;p35">
            <a:extLst>
              <a:ext uri="{FF2B5EF4-FFF2-40B4-BE49-F238E27FC236}">
                <a16:creationId xmlns:a16="http://schemas.microsoft.com/office/drawing/2014/main" id="{CA6B2376-BE9C-5B0E-6FA4-72987D44FB32}"/>
              </a:ext>
            </a:extLst>
          </p:cNvPr>
          <p:cNvSpPr/>
          <p:nvPr/>
        </p:nvSpPr>
        <p:spPr>
          <a:xfrm>
            <a:off x="510661" y="2072797"/>
            <a:ext cx="3557152" cy="976364"/>
          </a:xfrm>
          <a:prstGeom prst="roundRect">
            <a:avLst>
              <a:gd name="adj" fmla="val 1348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L" sz="1100" b="1" dirty="0">
                <a:solidFill>
                  <a:schemeClr val="bg1"/>
                </a:solidFill>
                <a:effectLst/>
                <a:highlight>
                  <a:srgbClr val="808000"/>
                </a:highlight>
                <a:latin typeface=".SF NS"/>
              </a:rPr>
              <a:t>Componente 2: Subida y Almacenamiento de Beats</a:t>
            </a:r>
            <a:endParaRPr lang="es-CL" sz="1100" dirty="0">
              <a:solidFill>
                <a:schemeClr val="bg1"/>
              </a:solidFill>
              <a:effectLst/>
              <a:highlight>
                <a:srgbClr val="808000"/>
              </a:highlight>
              <a:latin typeface=".SF NS"/>
            </a:endParaRPr>
          </a:p>
          <a:p>
            <a:r>
              <a:rPr lang="es-CL" sz="1100" dirty="0">
                <a:solidFill>
                  <a:schemeClr val="bg1"/>
                </a:solidFill>
                <a:effectLst/>
                <a:latin typeface=".SF NS"/>
              </a:rPr>
              <a:t>• </a:t>
            </a:r>
            <a:r>
              <a:rPr lang="es-CL" sz="1100" b="1" dirty="0">
                <a:solidFill>
                  <a:schemeClr val="bg1"/>
                </a:solidFill>
                <a:effectLst/>
                <a:latin typeface=".SF NS"/>
              </a:rPr>
              <a:t>Artefactos</a:t>
            </a:r>
            <a:r>
              <a:rPr lang="es-CL" sz="1100" dirty="0">
                <a:solidFill>
                  <a:schemeClr val="bg1"/>
                </a:solidFill>
                <a:effectLst/>
                <a:latin typeface=".SF NS"/>
              </a:rPr>
              <a:t>: API de subida de archivos (Node.js), interfaz de usuario para subida de beats, almacenamiento en la nube (Firebase/AWS), base de datos para metadatos, validación de formato y barra de progreso.</a:t>
            </a:r>
          </a:p>
          <a:p>
            <a:endParaRPr lang="es-CL" sz="1000" dirty="0">
              <a:solidFill>
                <a:schemeClr val="bg1"/>
              </a:solidFill>
              <a:effectLst/>
              <a:latin typeface="Fahkwang" pitchFamily="2" charset="-34"/>
              <a:cs typeface="Fahkwang" pitchFamily="2" charset="-34"/>
            </a:endParaRPr>
          </a:p>
        </p:txBody>
      </p:sp>
      <p:sp>
        <p:nvSpPr>
          <p:cNvPr id="4" name="Google Shape;547;p35">
            <a:extLst>
              <a:ext uri="{FF2B5EF4-FFF2-40B4-BE49-F238E27FC236}">
                <a16:creationId xmlns:a16="http://schemas.microsoft.com/office/drawing/2014/main" id="{7014ED8A-C058-D1CD-5ADE-23966ADF46E8}"/>
              </a:ext>
            </a:extLst>
          </p:cNvPr>
          <p:cNvSpPr/>
          <p:nvPr/>
        </p:nvSpPr>
        <p:spPr>
          <a:xfrm>
            <a:off x="4572000" y="2063342"/>
            <a:ext cx="3043238" cy="838310"/>
          </a:xfrm>
          <a:prstGeom prst="roundRect">
            <a:avLst>
              <a:gd name="adj" fmla="val 1348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L" sz="1100" b="1" dirty="0">
                <a:solidFill>
                  <a:schemeClr val="bg1"/>
                </a:solidFill>
                <a:effectLst/>
                <a:highlight>
                  <a:srgbClr val="808000"/>
                </a:highlight>
                <a:latin typeface=".SF NS"/>
              </a:rPr>
              <a:t>Componente 5: Sistema de Notificaciones</a:t>
            </a:r>
            <a:endParaRPr lang="es-CL" sz="1100" dirty="0">
              <a:solidFill>
                <a:schemeClr val="bg1"/>
              </a:solidFill>
              <a:effectLst/>
              <a:highlight>
                <a:srgbClr val="808000"/>
              </a:highlight>
              <a:latin typeface=".SF NS"/>
            </a:endParaRPr>
          </a:p>
          <a:p>
            <a:r>
              <a:rPr lang="es-CL" sz="1100" dirty="0">
                <a:solidFill>
                  <a:schemeClr val="bg1"/>
                </a:solidFill>
                <a:effectLst/>
                <a:latin typeface=".SF NS"/>
              </a:rPr>
              <a:t>• </a:t>
            </a:r>
            <a:r>
              <a:rPr lang="es-CL" sz="1100" b="1" dirty="0">
                <a:solidFill>
                  <a:schemeClr val="bg1"/>
                </a:solidFill>
                <a:effectLst/>
                <a:latin typeface=".SF NS"/>
              </a:rPr>
              <a:t>Artefactos</a:t>
            </a:r>
            <a:r>
              <a:rPr lang="es-CL" sz="1100" dirty="0">
                <a:solidFill>
                  <a:schemeClr val="bg1"/>
                </a:solidFill>
                <a:effectLst/>
                <a:latin typeface=".SF NS"/>
              </a:rPr>
              <a:t>: Notificaciones en tiempo real (Firebase), configuración de preferencias, base de datos de eventos, notificaciones por email.</a:t>
            </a:r>
          </a:p>
          <a:p>
            <a:endParaRPr lang="es-CL" sz="1000" dirty="0">
              <a:solidFill>
                <a:schemeClr val="bg1"/>
              </a:solidFill>
              <a:effectLst/>
              <a:latin typeface="Fahkwang" pitchFamily="2" charset="-34"/>
              <a:cs typeface="Fahkwang" pitchFamily="2" charset="-34"/>
            </a:endParaRPr>
          </a:p>
        </p:txBody>
      </p:sp>
      <p:sp>
        <p:nvSpPr>
          <p:cNvPr id="5" name="Google Shape;547;p35">
            <a:extLst>
              <a:ext uri="{FF2B5EF4-FFF2-40B4-BE49-F238E27FC236}">
                <a16:creationId xmlns:a16="http://schemas.microsoft.com/office/drawing/2014/main" id="{F176AC66-7E0E-CBE9-262A-1D6C764ACEC6}"/>
              </a:ext>
            </a:extLst>
          </p:cNvPr>
          <p:cNvSpPr/>
          <p:nvPr/>
        </p:nvSpPr>
        <p:spPr>
          <a:xfrm>
            <a:off x="4797355" y="3080158"/>
            <a:ext cx="3331797" cy="791431"/>
          </a:xfrm>
          <a:prstGeom prst="roundRect">
            <a:avLst>
              <a:gd name="adj" fmla="val 1348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L" sz="1100" b="1" dirty="0">
                <a:solidFill>
                  <a:schemeClr val="bg1"/>
                </a:solidFill>
                <a:effectLst/>
                <a:highlight>
                  <a:srgbClr val="808000"/>
                </a:highlight>
                <a:latin typeface=".SF NS"/>
              </a:rPr>
              <a:t>Componente 6: Seguridad y Pruebas de Rendimiento</a:t>
            </a:r>
            <a:endParaRPr lang="es-CL" sz="1100" dirty="0">
              <a:solidFill>
                <a:schemeClr val="bg1"/>
              </a:solidFill>
              <a:effectLst/>
              <a:highlight>
                <a:srgbClr val="808000"/>
              </a:highlight>
              <a:latin typeface=".SF NS"/>
            </a:endParaRPr>
          </a:p>
          <a:p>
            <a:r>
              <a:rPr lang="es-CL" sz="1100" dirty="0">
                <a:solidFill>
                  <a:schemeClr val="bg1"/>
                </a:solidFill>
                <a:effectLst/>
                <a:latin typeface=".SF NS"/>
              </a:rPr>
              <a:t>• </a:t>
            </a:r>
            <a:r>
              <a:rPr lang="es-CL" sz="1100" b="1" dirty="0">
                <a:solidFill>
                  <a:schemeClr val="bg1"/>
                </a:solidFill>
                <a:effectLst/>
                <a:latin typeface=".SF NS"/>
              </a:rPr>
              <a:t>Artefactos</a:t>
            </a:r>
            <a:r>
              <a:rPr lang="es-CL" sz="1100" dirty="0">
                <a:solidFill>
                  <a:schemeClr val="bg1"/>
                </a:solidFill>
                <a:effectLst/>
                <a:latin typeface=".SF NS"/>
              </a:rPr>
              <a:t>: Pruebas de carga y seguridad, logs de fallos (Firebase), cifrado de datos (SSL/TLS), monitoreo del rendimiento.</a:t>
            </a:r>
          </a:p>
          <a:p>
            <a:endParaRPr lang="es-CL" sz="1000" dirty="0">
              <a:solidFill>
                <a:schemeClr val="bg1"/>
              </a:solidFill>
              <a:effectLst/>
              <a:latin typeface="Fahkwang" pitchFamily="2" charset="-34"/>
              <a:cs typeface="Fahkwang" pitchFamily="2" charset="-34"/>
            </a:endParaRPr>
          </a:p>
        </p:txBody>
      </p:sp>
      <p:sp>
        <p:nvSpPr>
          <p:cNvPr id="6" name="Google Shape;547;p35">
            <a:extLst>
              <a:ext uri="{FF2B5EF4-FFF2-40B4-BE49-F238E27FC236}">
                <a16:creationId xmlns:a16="http://schemas.microsoft.com/office/drawing/2014/main" id="{7B003A32-2B4D-EFAD-E177-16D142571E5B}"/>
              </a:ext>
            </a:extLst>
          </p:cNvPr>
          <p:cNvSpPr/>
          <p:nvPr/>
        </p:nvSpPr>
        <p:spPr>
          <a:xfrm>
            <a:off x="4067813" y="880638"/>
            <a:ext cx="3668868" cy="1044676"/>
          </a:xfrm>
          <a:prstGeom prst="roundRect">
            <a:avLst>
              <a:gd name="adj" fmla="val 1348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L" sz="1100" b="1" dirty="0">
                <a:solidFill>
                  <a:schemeClr val="bg1"/>
                </a:solidFill>
                <a:effectLst/>
                <a:highlight>
                  <a:srgbClr val="808000"/>
                </a:highlight>
                <a:latin typeface=".SF NS"/>
              </a:rPr>
              <a:t>Componente 4: Muro Socia</a:t>
            </a:r>
            <a:r>
              <a:rPr lang="es-CL" sz="1100" b="1" dirty="0">
                <a:solidFill>
                  <a:schemeClr val="bg1"/>
                </a:solidFill>
                <a:highlight>
                  <a:srgbClr val="808000"/>
                </a:highlight>
                <a:latin typeface=".SF NS"/>
              </a:rPr>
              <a:t>l</a:t>
            </a:r>
            <a:endParaRPr lang="es-CL" sz="1100" dirty="0">
              <a:solidFill>
                <a:schemeClr val="bg1"/>
              </a:solidFill>
              <a:effectLst/>
              <a:highlight>
                <a:srgbClr val="808000"/>
              </a:highlight>
              <a:latin typeface=".SF NS"/>
            </a:endParaRPr>
          </a:p>
          <a:p>
            <a:r>
              <a:rPr lang="es-CL" sz="1100" dirty="0">
                <a:solidFill>
                  <a:schemeClr val="bg1"/>
                </a:solidFill>
                <a:effectLst/>
                <a:latin typeface=".SF NS"/>
              </a:rPr>
              <a:t>• </a:t>
            </a:r>
            <a:r>
              <a:rPr lang="es-CL" sz="1100" b="1" dirty="0">
                <a:solidFill>
                  <a:schemeClr val="bg1"/>
                </a:solidFill>
                <a:effectLst/>
                <a:latin typeface=".SF NS"/>
              </a:rPr>
              <a:t>Artefactos</a:t>
            </a:r>
            <a:r>
              <a:rPr lang="es-CL" sz="1100" dirty="0">
                <a:solidFill>
                  <a:schemeClr val="bg1"/>
                </a:solidFill>
                <a:effectLst/>
                <a:latin typeface=".SF NS"/>
              </a:rPr>
              <a:t>: Interfaz de muro social (React), publicación de colaboraciones, interacciones sociales (comentarios, likes), base de datos de publicaciones, búsqueda y filtrado, moderación de contenido.</a:t>
            </a:r>
          </a:p>
          <a:p>
            <a:endParaRPr lang="es-CL" sz="1000" dirty="0">
              <a:solidFill>
                <a:schemeClr val="bg1"/>
              </a:solidFill>
              <a:effectLst/>
              <a:latin typeface="Fahkwang" pitchFamily="2" charset="-34"/>
              <a:cs typeface="Fahkwang" pitchFamily="2" charset="-34"/>
            </a:endParaRPr>
          </a:p>
        </p:txBody>
      </p:sp>
      <p:sp>
        <p:nvSpPr>
          <p:cNvPr id="7" name="Google Shape;547;p35">
            <a:extLst>
              <a:ext uri="{FF2B5EF4-FFF2-40B4-BE49-F238E27FC236}">
                <a16:creationId xmlns:a16="http://schemas.microsoft.com/office/drawing/2014/main" id="{8D69CA2A-4469-5C39-F87D-30A3067B5EDA}"/>
              </a:ext>
            </a:extLst>
          </p:cNvPr>
          <p:cNvSpPr/>
          <p:nvPr/>
        </p:nvSpPr>
        <p:spPr>
          <a:xfrm>
            <a:off x="5236368" y="3968412"/>
            <a:ext cx="2979482" cy="838310"/>
          </a:xfrm>
          <a:prstGeom prst="roundRect">
            <a:avLst>
              <a:gd name="adj" fmla="val 1348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L" sz="1100" b="1" dirty="0">
                <a:solidFill>
                  <a:schemeClr val="bg1"/>
                </a:solidFill>
                <a:effectLst/>
                <a:highlight>
                  <a:srgbClr val="808000"/>
                </a:highlight>
                <a:latin typeface=".SF NS"/>
              </a:rPr>
              <a:t>Componente 7: Monetización y Suscripciones</a:t>
            </a:r>
            <a:endParaRPr lang="es-CL" sz="1100" dirty="0">
              <a:solidFill>
                <a:schemeClr val="bg1"/>
              </a:solidFill>
              <a:effectLst/>
              <a:highlight>
                <a:srgbClr val="808000"/>
              </a:highlight>
              <a:latin typeface=".SF NS"/>
            </a:endParaRPr>
          </a:p>
          <a:p>
            <a:r>
              <a:rPr lang="es-CL" sz="1100" dirty="0">
                <a:solidFill>
                  <a:schemeClr val="bg1"/>
                </a:solidFill>
                <a:effectLst/>
                <a:latin typeface=".SF NS"/>
              </a:rPr>
              <a:t>• </a:t>
            </a:r>
            <a:r>
              <a:rPr lang="es-CL" sz="1100" b="1" dirty="0">
                <a:solidFill>
                  <a:schemeClr val="bg1"/>
                </a:solidFill>
                <a:effectLst/>
                <a:latin typeface=".SF NS"/>
              </a:rPr>
              <a:t>Artefactos</a:t>
            </a:r>
            <a:r>
              <a:rPr lang="es-CL" sz="1100" dirty="0">
                <a:solidFill>
                  <a:schemeClr val="bg1"/>
                </a:solidFill>
                <a:effectLst/>
                <a:latin typeface=".SF NS"/>
              </a:rPr>
              <a:t>: Sistema de pagos (Stripe), panel de suscripciones, base de datos de suscripciones, integración de anuncios.</a:t>
            </a:r>
          </a:p>
          <a:p>
            <a:endParaRPr lang="es-CL" sz="1000" dirty="0">
              <a:solidFill>
                <a:schemeClr val="bg1"/>
              </a:solidFill>
              <a:effectLst/>
              <a:latin typeface="Fahkwang" pitchFamily="2" charset="-34"/>
              <a:cs typeface="Fahkwang" pitchFamily="2" charset="-34"/>
            </a:endParaRPr>
          </a:p>
        </p:txBody>
      </p:sp>
      <p:sp>
        <p:nvSpPr>
          <p:cNvPr id="8" name="Google Shape;547;p35">
            <a:extLst>
              <a:ext uri="{FF2B5EF4-FFF2-40B4-BE49-F238E27FC236}">
                <a16:creationId xmlns:a16="http://schemas.microsoft.com/office/drawing/2014/main" id="{7F8533A5-F3CD-C71E-7C1B-E21F5DA9476E}"/>
              </a:ext>
            </a:extLst>
          </p:cNvPr>
          <p:cNvSpPr/>
          <p:nvPr/>
        </p:nvSpPr>
        <p:spPr>
          <a:xfrm>
            <a:off x="1014848" y="3112748"/>
            <a:ext cx="3204127" cy="991998"/>
          </a:xfrm>
          <a:prstGeom prst="roundRect">
            <a:avLst>
              <a:gd name="adj" fmla="val 1348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L" sz="1100" b="1" dirty="0">
                <a:solidFill>
                  <a:schemeClr val="bg1"/>
                </a:solidFill>
                <a:effectLst/>
                <a:highlight>
                  <a:srgbClr val="808000"/>
                </a:highlight>
                <a:latin typeface=".SF NS"/>
              </a:rPr>
              <a:t>Componente 3: Grabación y Edición de Pistas</a:t>
            </a:r>
            <a:endParaRPr lang="es-CL" sz="1100" dirty="0">
              <a:solidFill>
                <a:schemeClr val="bg1"/>
              </a:solidFill>
              <a:effectLst/>
              <a:highlight>
                <a:srgbClr val="808000"/>
              </a:highlight>
              <a:latin typeface=".SF NS"/>
            </a:endParaRPr>
          </a:p>
          <a:p>
            <a:r>
              <a:rPr lang="es-CL" sz="1100" dirty="0">
                <a:solidFill>
                  <a:schemeClr val="bg1"/>
                </a:solidFill>
                <a:effectLst/>
                <a:latin typeface=".SF NS"/>
              </a:rPr>
              <a:t>• </a:t>
            </a:r>
            <a:r>
              <a:rPr lang="es-CL" sz="1100" b="1" dirty="0">
                <a:solidFill>
                  <a:schemeClr val="bg1"/>
                </a:solidFill>
                <a:effectLst/>
                <a:latin typeface=".SF NS"/>
              </a:rPr>
              <a:t>Artefactos</a:t>
            </a:r>
            <a:r>
              <a:rPr lang="es-CL" sz="1100" dirty="0">
                <a:solidFill>
                  <a:schemeClr val="bg1"/>
                </a:solidFill>
                <a:effectLst/>
                <a:latin typeface=".SF NS"/>
              </a:rPr>
              <a:t>: Web Audio API, interfaz de grabación, sincronización de audio con beats, edición básica, almacenamiento de colaboraciones y funcionalidad de regrabación.</a:t>
            </a:r>
          </a:p>
          <a:p>
            <a:endParaRPr lang="es-CL" sz="1000" dirty="0">
              <a:solidFill>
                <a:schemeClr val="bg1"/>
              </a:solidFill>
              <a:effectLst/>
              <a:latin typeface="Fahkwang" pitchFamily="2" charset="-34"/>
              <a:cs typeface="Fahkwang" pitchFamily="2" charset="-3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usic Record Studio by Slidesgo">
  <a:themeElements>
    <a:clrScheme name="Simple Light">
      <a:dk1>
        <a:srgbClr val="222222"/>
      </a:dk1>
      <a:lt1>
        <a:srgbClr val="F1EEE9"/>
      </a:lt1>
      <a:dk2>
        <a:srgbClr val="6B6F59"/>
      </a:dk2>
      <a:lt2>
        <a:srgbClr val="141414"/>
      </a:lt2>
      <a:accent1>
        <a:srgbClr val="C5AE9D"/>
      </a:accent1>
      <a:accent2>
        <a:srgbClr val="D1D1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1EEE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1998</Words>
  <Application>Microsoft Macintosh PowerPoint</Application>
  <PresentationFormat>Presentación en pantalla (16:9)</PresentationFormat>
  <Paragraphs>198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3" baseType="lpstr">
      <vt:lpstr>Arial</vt:lpstr>
      <vt:lpstr>DM Sans Medium</vt:lpstr>
      <vt:lpstr>Bebas Neue</vt:lpstr>
      <vt:lpstr>Fahkwang</vt:lpstr>
      <vt:lpstr>Helvetica Neue</vt:lpstr>
      <vt:lpstr>.SF NS</vt:lpstr>
      <vt:lpstr>Fahkwang Medium</vt:lpstr>
      <vt:lpstr>Work Sans</vt:lpstr>
      <vt:lpstr>Montserrat</vt:lpstr>
      <vt:lpstr>Music Record Studio by Slidesgo</vt:lpstr>
      <vt:lpstr>“NEOCOLLAB”</vt:lpstr>
      <vt:lpstr>OBJETIVOS.</vt:lpstr>
      <vt:lpstr>ACTORES DEL PROYECTO.</vt:lpstr>
      <vt:lpstr>PRINCIPALES ÉPICAS.</vt:lpstr>
      <vt:lpstr>SOLUCIÓN ESPERADA.</vt:lpstr>
      <vt:lpstr>Perfil de Actores Usuarios.</vt:lpstr>
      <vt:lpstr>Principales historias de usuarios por épicas.</vt:lpstr>
      <vt:lpstr>Principales historias de usuarios por épicas.</vt:lpstr>
      <vt:lpstr>COMPONENTES Y ARTEFACTOS DEL SISTEMA.</vt:lpstr>
      <vt:lpstr>PRODUCT BACKLOG PRIORIZADO</vt:lpstr>
      <vt:lpstr>ALCANCES DEL PROYECTO.</vt:lpstr>
      <vt:lpstr>TECNOLOGÍAS DE DESARROLLO  IMPLEMENTACIÓN</vt:lpstr>
      <vt:lpstr>PROPUESTA DE DISEÑO INICIAL.</vt:lpstr>
    </vt:vector>
  </TitlesOfParts>
  <Manager>DEMONYEYO</Manager>
  <Company>DUOCUC MAIPÚ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NEOCOLLAB PRESENTACION FASE1</dc:title>
  <dc:subject>PROYECTO DE MUSICA</dc:subject>
  <dc:creator>DIEGO SAN MARTÍN / NICOLAS NORAMBUENA</dc:creator>
  <cp:keywords>NEOCOLLAB</cp:keywords>
  <dc:description/>
  <cp:lastModifiedBy>DIEGO . SAN MARTIN MORA</cp:lastModifiedBy>
  <cp:revision>8</cp:revision>
  <dcterms:modified xsi:type="dcterms:W3CDTF">2024-09-23T16:59:31Z</dcterms:modified>
  <cp:category>ESTUDIOS</cp:category>
</cp:coreProperties>
</file>