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7D9F0D-4D86-43AE-A481-C8A6ADD7AB34}">
  <a:tblStyle styleId="{F17D9F0D-4D86-43AE-A481-C8A6ADD7A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Contribution History Log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1559925" y="16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{F17D9F0D-4D86-43AE-A481-C8A6ADD7AB34}</a:tableStyleId>
              </a:tblPr>
              <a:tblGrid>
                <a:gridCol w="2008050"/>
                <a:gridCol w="2008050"/>
                <a:gridCol w="20080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Slide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Contributor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2, 3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Matt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4, 5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Brandon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Joseph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Erik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Kyle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9/14/2017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1558000" y="4513900"/>
            <a:ext cx="6024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*Slide numbers start from the title screen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Team Roles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Erik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Back End, Server Admin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Evan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Back End, Server Admin, Data Collection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Brandon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Database, Back End, Data Collection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Joseph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Front End, API Setup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Kyle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Front End, API Setup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Matthew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Documentation, Front End,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 Objectives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User registration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Login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Logout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Profile Page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Edit Profile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Email Verification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Design and setup database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Basic framework for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Brand Central Station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3565950" y="3800650"/>
            <a:ext cx="49599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Brandon Jackson, Erik Culberson, Evan Bradley, Kyle Schrade, Joseph Herkness, Matthew DeMott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Looking for a type of product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Two choices, drive around to stores or shop online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Scanning the internet is time consuming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Driving to stores takes time and wastes gas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Retail trends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Retail sales in stores are decreasing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Many companies are cutting physical store locations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Sales shifting to e-commerce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42% of retail growth went to online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Retail Sales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21605" l="4780" r="38916" t="11068"/>
          <a:stretch/>
        </p:blipFill>
        <p:spPr>
          <a:xfrm>
            <a:off x="2034700" y="1136000"/>
            <a:ext cx="5564476" cy="347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6318200" y="4701775"/>
            <a:ext cx="1093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The Statistics Portal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Advertising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4454" l="4473" r="26489" t="8987"/>
          <a:stretch/>
        </p:blipFill>
        <p:spPr>
          <a:xfrm>
            <a:off x="2034712" y="1083374"/>
            <a:ext cx="5564476" cy="347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260450" y="4649125"/>
            <a:ext cx="1093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</a:rPr>
              <a:t>The Statistics Portal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Proposal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An application that does the product searching for you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Think Pandora for merchandise discovery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Learn and adapt based on what the shopper likes or dislikes.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If the shopper likes it, we will show them similar products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If the shopper hates it, they won’t see it again.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Channels provide a way to find specific types of products.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Hats, Electronics, Nike, Documentation Tools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The products the shopper likes will be saved so they can find them later.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An easy and fun way for a shopper to discover new products.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Proposal Continued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Alternative to advertising for businesses.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Finds the shoppers who are most likely to purchase your product and recommends it to them.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Ease of online shopping without the hassle.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Gathers a diverse range of products into a centralized location.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Information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Configuration Management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GitHub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Web Application Framework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Symfony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Database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MySQL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Server Setup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Ubuntu Server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Languages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Vue, PHP, Node, Python/Javascript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