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9E9DC6-5562-4315-AB14-CF70F5C22B0F}">
  <a:tblStyle styleId="{F39E9DC6-5562-4315-AB14-CF70F5C22B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1559925" y="129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{F39E9DC6-5562-4315-AB14-CF70F5C22B0F}</a:tableStyleId>
              </a:tblPr>
              <a:tblGrid>
                <a:gridCol w="2008050"/>
                <a:gridCol w="2008050"/>
                <a:gridCol w="200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Slide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Contributor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9-10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Matthew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6-7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Brandon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3-4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Joseph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Erik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Kyle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11-12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1052550" y="3820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Contribution History Log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96712" y="4534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Edit Profile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-central-edit-profile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737" y="1129225"/>
            <a:ext cx="4829683" cy="3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Sprint 3 Objectives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Onboarding screen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Home screen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Scraping for data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Load product into channel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Channel view/recommendation screen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Recover password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Research and Design for machine learning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858703" y="127588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Brand Central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891350" y="2497383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Brandon Jackson, Erik Culberson, Evan Bradley, Kyle Schrade,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Joseph Herkness, Matthew DeMott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25" y="845100"/>
            <a:ext cx="5302649" cy="17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user, I can register for a profile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1-6, 10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2, 4, 5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62" y="4003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Register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-central-register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212" y="1063500"/>
            <a:ext cx="4923580" cy="34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verify my email.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7-9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log into my profile.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11-16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62" y="4477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Login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-central-login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702" y="908224"/>
            <a:ext cx="5060600" cy="359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logout of my profile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edit my profile.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18-20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