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97" r:id="rId6"/>
    <p:sldId id="376" r:id="rId7"/>
    <p:sldId id="346" r:id="rId8"/>
    <p:sldId id="400" r:id="rId9"/>
    <p:sldId id="282" r:id="rId10"/>
    <p:sldId id="401" r:id="rId11"/>
    <p:sldId id="391" r:id="rId12"/>
    <p:sldId id="395" r:id="rId13"/>
    <p:sldId id="378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510" y="7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9/20/2019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 Inc.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800" b="0" dirty="0" smtClean="0"/>
              <a:t>Harsh Parikh</a:t>
            </a:r>
          </a:p>
          <a:p>
            <a:r>
              <a:rPr lang="en-US" sz="1800" b="0" dirty="0" smtClean="0"/>
              <a:t>Sr.Consultant,</a:t>
            </a:r>
          </a:p>
          <a:p>
            <a:r>
              <a:rPr lang="en-CA" sz="1800" b="0" dirty="0" smtClean="0"/>
              <a:t>CGI Inc., Halifax</a:t>
            </a:r>
            <a:endParaRPr lang="en-US" sz="1800" b="0" dirty="0" smtClean="0"/>
          </a:p>
          <a:p>
            <a:r>
              <a:rPr lang="en-US" sz="1800" b="0" dirty="0" smtClean="0"/>
              <a:t>20-Sep-2019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</a:t>
            </a:r>
            <a:r>
              <a:rPr lang="en-CA" dirty="0" smtClean="0"/>
              <a:t>rstudio.cloud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https://www.r-project.org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https://www.rstudio.com</a:t>
            </a:r>
            <a:r>
              <a:rPr lang="en-US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https://github.com/</a:t>
            </a: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https://ca.finance.yahoo.com/quote/GIB-A.TO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https://pypl.github.io/PYPL.html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https://www.guru99.com/r-programming-introduction-basics.html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image source — http://bigdatasciencetraining.com/importance-of-learning-r-for-data-science</a:t>
            </a:r>
            <a:r>
              <a:rPr lang="en-US" dirty="0" smtClean="0">
                <a:cs typeface="Arial" pitchFamily="34" charset="0"/>
              </a:rPr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https://www.freecodecamp.org/news/an-introduction-to-web-scraping-using-r-40284110c848/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Introduction of web scraping</a:t>
            </a: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of R programming language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Accessing R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Demo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Q&amp;A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/>
              <a:t>References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sz="2400" dirty="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scraping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b="1" dirty="0"/>
              <a:t>What is web scraping?</a:t>
            </a:r>
          </a:p>
          <a:p>
            <a:r>
              <a:rPr lang="en-US" sz="2400" dirty="0"/>
              <a:t>Web scraping is a technique for gathering data or information </a:t>
            </a:r>
            <a:r>
              <a:rPr lang="en-US" sz="2400" dirty="0" smtClean="0"/>
              <a:t>from </a:t>
            </a:r>
            <a:r>
              <a:rPr lang="en-US" sz="2400" dirty="0"/>
              <a:t>web pages. A scraper is a script that parses an html site</a:t>
            </a:r>
            <a:r>
              <a:rPr lang="en-US" sz="2400" dirty="0" smtClean="0"/>
              <a:t>.</a:t>
            </a:r>
          </a:p>
          <a:p>
            <a:endParaRPr lang="en-CA" sz="2400" dirty="0"/>
          </a:p>
          <a:p>
            <a:r>
              <a:rPr lang="en-CA" sz="2400" b="1" dirty="0" smtClean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Maintaining price history of a product from online shopping site. (Amazon, eBay,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Extract price history of shares or mutual fund from financial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Track ratings of a song or movie from the websites like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There are hundreds of examples on the internet for web scraping its just a google away ;-)  </a:t>
            </a:r>
            <a:endParaRPr lang="en-US" sz="2400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 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r>
              <a:rPr lang="en-CA" sz="2400" b="1" dirty="0" smtClean="0"/>
              <a:t>What is R Programming language?</a:t>
            </a:r>
            <a:endParaRPr lang="en-US" sz="2400" dirty="0" smtClean="0"/>
          </a:p>
          <a:p>
            <a:r>
              <a:rPr lang="en-US" dirty="0"/>
              <a:t>R is a programming language and free software environment for statistical computing and graphics supported by the R Foundation for Statistical Computing. The R language is widely used among statisticians and data miners for developing statistical software and data analysis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2435482"/>
            <a:ext cx="6757488" cy="394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96901" y="6374678"/>
            <a:ext cx="717549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image source — http://bigdatasciencetraining.com/importance-of-learning-r-for-data-science/</a:t>
            </a:r>
            <a:endParaRPr lang="en-US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Little more on 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67716" y="1106489"/>
            <a:ext cx="5130522" cy="5062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690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https://pypl.github.io/PYPL.html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22265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https://www.guru99.com/r-programming-introduction-basics.html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4" name="Picture 6" descr="https://www.guru99.com/images/r_programming/032918_1002_WhatisRProg8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1" y="1054431"/>
            <a:ext cx="51149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CA" dirty="0"/>
              <a:t>Accessing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The most popular IDE in the market for R</a:t>
            </a:r>
          </a:p>
          <a:p>
            <a:pPr lvl="1"/>
            <a:r>
              <a:rPr lang="en-US" sz="1800" dirty="0" smtClean="0"/>
              <a:t>It can be installed on most operating system as a software</a:t>
            </a:r>
          </a:p>
          <a:p>
            <a:pPr lvl="1"/>
            <a:r>
              <a:rPr lang="en-US" sz="1800" dirty="0" smtClean="0"/>
              <a:t>It also has a server version for many popular operating systems</a:t>
            </a:r>
          </a:p>
          <a:p>
            <a:pPr lvl="1"/>
            <a:r>
              <a:rPr lang="en-CA" sz="1800" dirty="0" smtClean="0"/>
              <a:t>Support for latest virtualization technologies like Docker</a:t>
            </a:r>
          </a:p>
          <a:p>
            <a:pPr lvl="1"/>
            <a:r>
              <a:rPr lang="en-CA" sz="1800" dirty="0" smtClean="0"/>
              <a:t>Cloud hosted service by R studio 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One of the most popular environments in data science.  </a:t>
            </a:r>
          </a:p>
          <a:p>
            <a:pPr lvl="1"/>
            <a:r>
              <a:rPr lang="en-US" sz="1800" dirty="0" smtClean="0"/>
              <a:t>Can be installed via Anaconda for windows</a:t>
            </a:r>
          </a:p>
          <a:p>
            <a:pPr lvl="1"/>
            <a:r>
              <a:rPr lang="en-US" sz="1800" dirty="0" smtClean="0"/>
              <a:t>Can be installed via pip in Unix and other popular operating systems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Just like any other programming language we can integrate text editor with R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 Studio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Jupyter Notebook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 Text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1" y="1035107"/>
            <a:ext cx="6119812" cy="2446092"/>
          </a:xfrm>
        </p:spPr>
        <p:txBody>
          <a:bodyPr anchor="t"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Subject: Extracting Script rates from Yahoo finance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448302" y="3481199"/>
            <a:ext cx="6119811" cy="1730881"/>
          </a:xfrm>
        </p:spPr>
        <p:txBody>
          <a:bodyPr/>
          <a:lstStyle/>
          <a:p>
            <a:r>
              <a:rPr lang="en-US" dirty="0" smtClean="0"/>
              <a:t>Software: R </a:t>
            </a:r>
          </a:p>
          <a:p>
            <a:r>
              <a:rPr lang="en-US" dirty="0" smtClean="0"/>
              <a:t>IDE:R Studio</a:t>
            </a:r>
          </a:p>
          <a:p>
            <a:r>
              <a:rPr lang="en-CA" dirty="0" smtClean="0"/>
              <a:t>Host: Cloud</a:t>
            </a:r>
          </a:p>
          <a:p>
            <a:r>
              <a:rPr lang="en-CA" dirty="0" smtClean="0"/>
              <a:t>URL</a:t>
            </a:r>
            <a:r>
              <a:rPr lang="en-CA" dirty="0"/>
              <a:t>: https://rstudio.cloud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7200" dirty="0" smtClean="0"/>
              <a:t>Thank you !!!!!!!!</a:t>
            </a:r>
            <a:endParaRPr lang="en-US" sz="7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cf78e423-0039-41cd-b5ec-35c354449ae3;2019-08-12 17:17:32;PARTIALMANUALCLASSIFIED;Topic:2019-08-12 17:17:32|False||AUTOCLASSIFIED|2019-08-12 17:17:32|UNDEFINED|00000000-0000-0000-0000-000000000000;Organization:2018-06-14 16:30:37|False|2018-06-14 16:34:19|MANUALCLASSIFIED|2018-06-14 16:34:19|UNDEFINED|00000000-0000-0000-0000-000000000000;Industry:2019-08-12 17:17:32|False||AUTOCLASSIFIED|2019-08-12 17:17:32|UNDEFINED|00000000-0000-0000-0000-000000000000;Service line:2019-08-12 17:17:32|False||AUTOCLASSIFIED|2019-08-12 17:17:32|UNDEFINED|00000000-0000-0000-0000-000000000000;Business Practice:2019-08-12 17:17:32|False||AUTOCLASSIFIED|2019-08-12 17:17:32|UNDEFINED|00000000-0000-0000-0000-000000000000;Intellectual Property:2019-08-12 17:17:32|False||AUTOCLASSIFIED|2019-08-12 17:17:32|UNDEFINED|00000000-0000-0000-0000-000000000000;Content Format:2018-06-14 16:30:37|False|2018-06-14 16:34:19|MANUALCLASSIFIED|2018-06-14 16:34:19|UNDEFINED|00000000-0000-0000-0000-000000000000;Functions:2019-08-12 17:17:32|False||AUTOCLASSIFIED|2019-08-12 17:17:32|UNDEFINED|00000000-0000-0000-0000-000000000000;Geography:2019-08-12 17:17:32|False||AUTOCLASSIFIED|2019-08-12 17:17:32|UNDEFINED|00000000-0000-0000-0000-000000000000;False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515</TotalTime>
  <Words>383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CGI Widescreen Beet</vt:lpstr>
      <vt:lpstr>Web Scraping Using R</vt:lpstr>
      <vt:lpstr>Agenda</vt:lpstr>
      <vt:lpstr>Introduction of web scraping</vt:lpstr>
      <vt:lpstr>Introduction of R programming language</vt:lpstr>
      <vt:lpstr>Little more on R</vt:lpstr>
      <vt:lpstr>Accessing R</vt:lpstr>
      <vt:lpstr>Demo Subject: Extracting Script rates from Yahoo finance </vt:lpstr>
      <vt:lpstr>Thank you !!!!!!!!</vt:lpstr>
      <vt:lpstr>Q&amp;A</vt:lpstr>
      <vt:lpstr>References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Parikh, Harsh</cp:lastModifiedBy>
  <cp:revision>145</cp:revision>
  <dcterms:created xsi:type="dcterms:W3CDTF">2018-03-29T13:37:19Z</dcterms:created>
  <dcterms:modified xsi:type="dcterms:W3CDTF">2019-09-20T18:21:53Z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