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97" r:id="rId6"/>
    <p:sldId id="376" r:id="rId7"/>
    <p:sldId id="346" r:id="rId8"/>
    <p:sldId id="400" r:id="rId9"/>
    <p:sldId id="282" r:id="rId10"/>
    <p:sldId id="401" r:id="rId11"/>
    <p:sldId id="402" r:id="rId12"/>
    <p:sldId id="391" r:id="rId13"/>
    <p:sldId id="395" r:id="rId14"/>
    <p:sldId id="3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77045" autoAdjust="0"/>
  </p:normalViewPr>
  <p:slideViewPr>
    <p:cSldViewPr snapToGrid="0">
      <p:cViewPr varScale="1">
        <p:scale>
          <a:sx n="73" d="100"/>
          <a:sy n="73" d="100"/>
        </p:scale>
        <p:origin x="510" y="72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9/20/2019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6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7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5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 smtClean="0">
                <a:latin typeface="+mn-lt"/>
              </a:rPr>
              <a:t>© 2019 CGI Inc.</a:t>
            </a:r>
            <a:endParaRPr lang="en-US" sz="1000" b="0" i="0" u="none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Using R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sz="1400" dirty="0" smtClean="0"/>
          </a:p>
          <a:p>
            <a:endParaRPr lang="en-CA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800" b="0" dirty="0" smtClean="0"/>
              <a:t>Harsh Parikh</a:t>
            </a:r>
          </a:p>
          <a:p>
            <a:r>
              <a:rPr lang="en-US" sz="1800" b="0" dirty="0" smtClean="0"/>
              <a:t>Sr.Consultant,</a:t>
            </a:r>
          </a:p>
          <a:p>
            <a:r>
              <a:rPr lang="en-CA" sz="1800" b="0" dirty="0" smtClean="0"/>
              <a:t>CGI Inc., Halifax</a:t>
            </a:r>
            <a:endParaRPr lang="en-US" sz="1800" b="0" dirty="0" smtClean="0"/>
          </a:p>
          <a:p>
            <a:r>
              <a:rPr lang="en-US" sz="1800" b="0" dirty="0" smtClean="0"/>
              <a:t>20-Sep-2019</a:t>
            </a:r>
            <a:endParaRPr lang="en-US" sz="18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Q&amp;A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Introduction of web scraping</a:t>
            </a:r>
            <a:endParaRPr lang="en-US" sz="2400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of R programming language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Accessing R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Demo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References</a:t>
            </a:r>
            <a:endParaRPr lang="en-CA" sz="2400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Q&amp;A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web scraping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b="1" dirty="0"/>
              <a:t>What is web scraping?</a:t>
            </a:r>
          </a:p>
          <a:p>
            <a:r>
              <a:rPr lang="en-US" sz="2400" dirty="0"/>
              <a:t>Web scraping is a technique for gathering data or information </a:t>
            </a:r>
            <a:r>
              <a:rPr lang="en-US" sz="2400" dirty="0" smtClean="0"/>
              <a:t>from </a:t>
            </a:r>
            <a:r>
              <a:rPr lang="en-US" sz="2400" dirty="0"/>
              <a:t>web pages. A scraper is a script that parses an html site</a:t>
            </a:r>
            <a:r>
              <a:rPr lang="en-US" sz="2400" dirty="0" smtClean="0"/>
              <a:t>.</a:t>
            </a:r>
          </a:p>
          <a:p>
            <a:endParaRPr lang="en-CA" sz="2400" dirty="0"/>
          </a:p>
          <a:p>
            <a:r>
              <a:rPr lang="en-CA" sz="2400" b="1" dirty="0" smtClean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Maintaining price history of a product from online shopping site. (Amazon, eBay, etc…)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Extract price history of shares or mutual fund from financial website.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Track ratings of a song or movie from the websites like IMDB.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There are hundreds of examples on the internet for web scraping its just a google away ;-)  </a:t>
            </a:r>
            <a:endParaRPr lang="en-US" sz="2400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R programming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r>
              <a:rPr lang="en-CA" sz="2400" b="1" dirty="0" smtClean="0"/>
              <a:t>What is R Programming language?</a:t>
            </a:r>
            <a:endParaRPr lang="en-US" sz="2400" dirty="0" smtClean="0"/>
          </a:p>
          <a:p>
            <a:r>
              <a:rPr lang="en-US" dirty="0"/>
              <a:t>R is a programming language and free software environment for statistical computing and graphics supported by the R Foundation for Statistical Computing. The R language is widely used among statisticians and data miners for developing statistical software and data analysis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2435482"/>
            <a:ext cx="6757488" cy="3946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596901" y="6374678"/>
            <a:ext cx="717549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image source — http://bigdatasciencetraining.com/importance-of-learning-r-for-data-science/</a:t>
            </a:r>
            <a:endParaRPr lang="en-US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Little more on 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467716" y="1106489"/>
            <a:ext cx="5130522" cy="50628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9690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https://pypl.github.io/PYPL.html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22265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https://www.guru99.com/r-programming-introduction-basics.html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2054" name="Picture 6" descr="https://www.guru99.com/images/r_programming/032918_1002_WhatisRProg8.png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71" y="1054431"/>
            <a:ext cx="51149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CA" dirty="0"/>
              <a:t>Accessing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The most popular IDE in the market for R</a:t>
            </a:r>
          </a:p>
          <a:p>
            <a:pPr lvl="1"/>
            <a:r>
              <a:rPr lang="en-US" sz="1800" dirty="0" smtClean="0"/>
              <a:t>It can be installed on most operating system as a software</a:t>
            </a:r>
          </a:p>
          <a:p>
            <a:pPr lvl="1"/>
            <a:r>
              <a:rPr lang="en-US" sz="1800" dirty="0" smtClean="0"/>
              <a:t>It also has a server version for many popular operating systems</a:t>
            </a:r>
          </a:p>
          <a:p>
            <a:pPr lvl="1"/>
            <a:r>
              <a:rPr lang="en-CA" sz="1800" dirty="0" smtClean="0"/>
              <a:t>Support for latest virtualization technologies like Docker</a:t>
            </a:r>
          </a:p>
          <a:p>
            <a:pPr lvl="1"/>
            <a:r>
              <a:rPr lang="en-CA" sz="1800" dirty="0" smtClean="0"/>
              <a:t>Cloud hosted service by R studio 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One of the most popular environments in data science.  </a:t>
            </a:r>
          </a:p>
          <a:p>
            <a:pPr lvl="1"/>
            <a:r>
              <a:rPr lang="en-US" sz="1800" dirty="0" smtClean="0"/>
              <a:t>Can be installed via Anaconda for windows</a:t>
            </a:r>
          </a:p>
          <a:p>
            <a:pPr lvl="1"/>
            <a:r>
              <a:rPr lang="en-US" sz="1800" dirty="0" smtClean="0"/>
              <a:t>Can be installed via pip in Unix and other popular operating systems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Just like any other programming language we can integrate text editor with R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 Studio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2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Jupyter Notebook</a:t>
            </a:r>
            <a:endParaRPr lang="en-US" sz="2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2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Any Text Editor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7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</a:t>
            </a:r>
            <a:r>
              <a:rPr lang="en-CA" dirty="0" smtClean="0"/>
              <a:t>rstudio.cloud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https://www.r-project.org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https://www.rstudio.com</a:t>
            </a:r>
            <a:r>
              <a:rPr lang="en-US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https://github.com/</a:t>
            </a: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https://ca.finance.yahoo.com/quote/GIB-A.TO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https://pypl.github.io/PYPL.html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https://www.guru99.com/r-programming-introduction-basics.html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image source — http://bigdatasciencetraining.com/importance-of-learning-r-for-data-science/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1" y="1035107"/>
            <a:ext cx="6119812" cy="2446092"/>
          </a:xfrm>
        </p:spPr>
        <p:txBody>
          <a:bodyPr anchor="t"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Subject: Extracting Script rates from Yahoo finance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5448302" y="3481199"/>
            <a:ext cx="6119811" cy="1730881"/>
          </a:xfrm>
        </p:spPr>
        <p:txBody>
          <a:bodyPr/>
          <a:lstStyle/>
          <a:p>
            <a:r>
              <a:rPr lang="en-US" dirty="0" smtClean="0"/>
              <a:t>Software: R </a:t>
            </a:r>
          </a:p>
          <a:p>
            <a:r>
              <a:rPr lang="en-US" dirty="0" smtClean="0"/>
              <a:t>IDE:R Studio</a:t>
            </a:r>
          </a:p>
          <a:p>
            <a:r>
              <a:rPr lang="en-CA" dirty="0" smtClean="0"/>
              <a:t>Host: Cloud</a:t>
            </a:r>
          </a:p>
          <a:p>
            <a:r>
              <a:rPr lang="en-CA" dirty="0" smtClean="0"/>
              <a:t>URL</a:t>
            </a:r>
            <a:r>
              <a:rPr lang="en-CA" dirty="0"/>
              <a:t>: https://rstudio.cloud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7200" dirty="0" smtClean="0"/>
              <a:t>Thank you !!!!!!!!</a:t>
            </a:r>
            <a:endParaRPr lang="en-US" sz="7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85" ma:contentTypeDescription="" ma:contentTypeScope="" ma:versionID="2e185370c66e36c56dd232e65dd02ed3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83532d8de379e40041d3a9288ce2e015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6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0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2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  <Value>46118</Value>
      <Value>3697</Value>
      <Value>46486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＆ Investor Relations</TermName>
          <TermId xmlns="http://schemas.microsoft.com/office/infopath/2007/PartnerControls">fb65bde5-f439-4af8-aaa0-dcf1364d6414</TermId>
        </TermInfo>
      </Terms>
    </kbc8ce58d0914d5e9641963f23cd2adf>
    <ae4bb7bb5e1849a3a75b9d2ac781ba53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 template</TermName>
          <TermId xmlns="http://schemas.microsoft.com/office/infopath/2007/PartnerControls">a8dae13e-44bb-4ec1-860e-cc2305177641</TermId>
        </TermInfo>
      </Terms>
    </ae4bb7bb5e1849a3a75b9d2ac781ba53>
    <Creator xmlns="d95a5b16-1b8d-4c7c-9ebf-89c0983b6970" xsi:nil="true"/>
    <Language xmlns="http://schemas.microsoft.com/sharepoint/v3">EN</Language>
    <CSMeta2010Field xmlns="http://schemas.microsoft.com/sharepoint/v3">cf78e423-0039-41cd-b5ec-35c354449ae3;2019-08-12 17:17:32;PARTIALMANUALCLASSIFIED;Topic:2019-08-12 17:17:32|False||AUTOCLASSIFIED|2019-08-12 17:17:32|UNDEFINED|00000000-0000-0000-0000-000000000000;Organization:2018-06-14 16:30:37|False|2018-06-14 16:34:19|MANUALCLASSIFIED|2018-06-14 16:34:19|UNDEFINED|00000000-0000-0000-0000-000000000000;Industry:2019-08-12 17:17:32|False||AUTOCLASSIFIED|2019-08-12 17:17:32|UNDEFINED|00000000-0000-0000-0000-000000000000;Service line:2019-08-12 17:17:32|False||AUTOCLASSIFIED|2019-08-12 17:17:32|UNDEFINED|00000000-0000-0000-0000-000000000000;Business Practice:2019-08-12 17:17:32|False||AUTOCLASSIFIED|2019-08-12 17:17:32|UNDEFINED|00000000-0000-0000-0000-000000000000;Intellectual Property:2019-08-12 17:17:32|False||AUTOCLASSIFIED|2019-08-12 17:17:32|UNDEFINED|00000000-0000-0000-0000-000000000000;Content Format:2018-06-14 16:30:37|False|2018-06-14 16:34:19|MANUALCLASSIFIED|2018-06-14 16:34:19|UNDEFINED|00000000-0000-0000-0000-000000000000;Functions:2019-08-12 17:17:32|False||AUTOCLASSIFIED|2019-08-12 17:17:32|UNDEFINED|00000000-0000-0000-0000-000000000000;Geography:2019-08-12 17:17:32|False||AUTOCLASSIFIED|2019-08-12 17:17:32|UNDEFINED|00000000-0000-0000-0000-000000000000;False</CSMeta2010Field>
    <Abstract xmlns="d95a5b16-1b8d-4c7c-9ebf-89c0983b6970">CGI widescreen graphic PowerPoint template - English version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Business Aid</BS_x0020_Document_x0020_Sub_x0020_Type>
    <Market xmlns="d95a5b16-1b8d-4c7c-9ebf-89c0983b6970"/>
    <TaxKeywordTaxHTField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5b4ca844-900d-4151-9c88-1a4b47550bee</TermId>
        </TermInfo>
      </Terms>
    </TaxKeywordTaxHTField>
    <Best_x0020_Before_x0020_Date xmlns="d95a5b16-1b8d-4c7c-9ebf-89c0983b6970">2023-06-13T23:00:00+00:00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2018-06-13T23:00:00+00:00</Publication_x0020_Date>
    <Geographic_x0020_Region xmlns="d95a5b16-1b8d-4c7c-9ebf-89c0983b6970"/>
  </documentManagement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23829-22B6-4242-8D82-2D6B0210658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7FA55F-5903-479D-BDD5-BC336782B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d95a5b16-1b8d-4c7c-9ebf-89c0983b6970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514</TotalTime>
  <Words>383</Words>
  <Application>Microsoft Office PowerPoint</Application>
  <PresentationFormat>Widescreen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CGI Widescreen Beet</vt:lpstr>
      <vt:lpstr>Web Scraping Using R</vt:lpstr>
      <vt:lpstr>Agenda</vt:lpstr>
      <vt:lpstr>Introduction of web scraping</vt:lpstr>
      <vt:lpstr>Introduction of R programming language</vt:lpstr>
      <vt:lpstr>Little more on R</vt:lpstr>
      <vt:lpstr>Accessing R</vt:lpstr>
      <vt:lpstr>References</vt:lpstr>
      <vt:lpstr>Demo Subject: Extracting Script rates from Yahoo finance </vt:lpstr>
      <vt:lpstr>Thank you !!!!!!!!</vt:lpstr>
      <vt:lpstr>Q&amp;A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Colin mcbride</dc:creator>
  <cp:keywords>PowerPoint</cp:keywords>
  <cp:lastModifiedBy>Parikh, Harsh</cp:lastModifiedBy>
  <cp:revision>142</cp:revision>
  <dcterms:created xsi:type="dcterms:W3CDTF">2018-03-29T13:37:19Z</dcterms:created>
  <dcterms:modified xsi:type="dcterms:W3CDTF">2019-09-20T13:29:06Z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</Properties>
</file>