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5"/>
  </p:notesMasterIdLst>
  <p:handoutMasterIdLst>
    <p:handoutMasterId r:id="rId16"/>
  </p:handoutMasterIdLst>
  <p:sldIdLst>
    <p:sldId id="397" r:id="rId6"/>
    <p:sldId id="376" r:id="rId7"/>
    <p:sldId id="346" r:id="rId8"/>
    <p:sldId id="400" r:id="rId9"/>
    <p:sldId id="282" r:id="rId10"/>
    <p:sldId id="401" r:id="rId11"/>
    <p:sldId id="391" r:id="rId12"/>
    <p:sldId id="395" r:id="rId13"/>
    <p:sldId id="3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3874" userDrawn="1">
          <p15:clr>
            <a:srgbClr val="A4A3A4"/>
          </p15:clr>
        </p15:guide>
        <p15:guide id="6" orient="horz" pos="1230" userDrawn="1">
          <p15:clr>
            <a:srgbClr val="A4A3A4"/>
          </p15:clr>
        </p15:guide>
        <p15:guide id="8" pos="3700" userDrawn="1">
          <p15:clr>
            <a:srgbClr val="A4A3A4"/>
          </p15:clr>
        </p15:guide>
        <p15:guide id="9" pos="3999" userDrawn="1">
          <p15:clr>
            <a:srgbClr val="A4A3A4"/>
          </p15:clr>
        </p15:guide>
        <p15:guide id="11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A5A5A"/>
    <a:srgbClr val="FFEBE7"/>
    <a:srgbClr val="FFFFE7"/>
    <a:srgbClr val="FFD9B2"/>
    <a:srgbClr val="FFAA99"/>
    <a:srgbClr val="E67386"/>
    <a:srgbClr val="666666"/>
    <a:srgbClr val="000000"/>
    <a:srgbClr val="6EC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59" autoAdjust="0"/>
    <p:restoredTop sz="77045" autoAdjust="0"/>
  </p:normalViewPr>
  <p:slideViewPr>
    <p:cSldViewPr snapToGrid="0">
      <p:cViewPr varScale="1">
        <p:scale>
          <a:sx n="73" d="100"/>
          <a:sy n="73" d="100"/>
        </p:scale>
        <p:origin x="510" y="72"/>
      </p:cViewPr>
      <p:guideLst>
        <p:guide orient="horz" pos="3874"/>
        <p:guide orient="horz" pos="1230"/>
        <p:guide pos="3700"/>
        <p:guide pos="3999"/>
        <p:guide pos="3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162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2E8FD-2AFE-4B1E-9D19-015693014FEA}" type="datetimeFigureOut">
              <a:rPr lang="en-US" smtClean="0">
                <a:latin typeface="Arial" pitchFamily="34" charset="0"/>
              </a:rPr>
              <a:pPr/>
              <a:t>9/18/2019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346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721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26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122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Scrapers are bound to fail in cases of site re-design.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50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Scrapers are bound to fail in cases of site re-design.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71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673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58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27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978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95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white">
          <a:xfrm>
            <a:off x="0" y="0"/>
            <a:ext cx="12192000" cy="126841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3" name="Picture 2" descr="\\.psf\Home\Desktop\CGI Connectors - RGB - cover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8" t="-4910" r="24180" b="-1223"/>
          <a:stretch/>
        </p:blipFill>
        <p:spPr bwMode="auto">
          <a:xfrm>
            <a:off x="-8792" y="1"/>
            <a:ext cx="8864071" cy="685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5448300" y="1925468"/>
            <a:ext cx="6177644" cy="1244816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defRPr sz="3600" b="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8300" y="3401485"/>
            <a:ext cx="6193970" cy="195428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2400" b="1" kern="1200" noProof="0" dirty="0">
                <a:solidFill>
                  <a:srgbClr val="5A5A5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</a:p>
        </p:txBody>
      </p:sp>
      <p:grpSp>
        <p:nvGrpSpPr>
          <p:cNvPr id="5" name="Group 4" title="&lt;IGNORE&gt;"/>
          <p:cNvGrpSpPr/>
          <p:nvPr userDrawn="1"/>
        </p:nvGrpSpPr>
        <p:grpSpPr>
          <a:xfrm>
            <a:off x="9025200" y="0"/>
            <a:ext cx="3166763" cy="3168734"/>
            <a:chOff x="9028942" y="0"/>
            <a:chExt cx="3166763" cy="3168734"/>
          </a:xfrm>
        </p:grpSpPr>
        <p:sp>
          <p:nvSpPr>
            <p:cNvPr id="4" name="Rectangle 3"/>
            <p:cNvSpPr/>
            <p:nvPr userDrawn="1"/>
          </p:nvSpPr>
          <p:spPr bwMode="white">
            <a:xfrm>
              <a:off x="10862441" y="368300"/>
              <a:ext cx="958084" cy="340586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7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8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9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64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  <p15:guide id="2" orient="horz" pos="232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 title="&lt;IGNORE&gt;"/>
          <p:cNvGrpSpPr/>
          <p:nvPr userDrawn="1"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26" name="Rectangle 25"/>
            <p:cNvSpPr/>
            <p:nvPr userDrawn="1"/>
          </p:nvSpPr>
          <p:spPr bwMode="gray">
            <a:xfrm>
              <a:off x="9032033" y="116999"/>
              <a:ext cx="3159967" cy="1114641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7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28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0"/>
          <a:stretch/>
        </p:blipFill>
        <p:spPr>
          <a:xfrm>
            <a:off x="0" y="320868"/>
            <a:ext cx="5146435" cy="5381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448301" y="1845000"/>
            <a:ext cx="6119812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accent2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448302" y="3481200"/>
            <a:ext cx="6119811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2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9070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 bwMode="gray">
          <a:xfrm>
            <a:off x="0" y="1752122"/>
            <a:ext cx="12192000" cy="4636574"/>
            <a:chOff x="0" y="1841926"/>
            <a:chExt cx="12192000" cy="4636574"/>
          </a:xfrm>
        </p:grpSpPr>
        <p:sp>
          <p:nvSpPr>
            <p:cNvPr id="26" name="Rectangle 25"/>
            <p:cNvSpPr/>
            <p:nvPr userDrawn="1"/>
          </p:nvSpPr>
          <p:spPr bwMode="gray">
            <a:xfrm>
              <a:off x="0" y="1841926"/>
              <a:ext cx="12192000" cy="4636573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30000">
                  <a:schemeClr val="accent1"/>
                </a:gs>
                <a:gs pos="100000">
                  <a:schemeClr val="accent3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gray">
            <a:xfrm>
              <a:off x="698227" y="1841927"/>
              <a:ext cx="11489009" cy="4636573"/>
            </a:xfrm>
            <a:custGeom>
              <a:avLst/>
              <a:gdLst>
                <a:gd name="T0" fmla="*/ 4286 w 4286"/>
                <a:gd name="T1" fmla="*/ 527 h 1728"/>
                <a:gd name="T2" fmla="*/ 3672 w 4286"/>
                <a:gd name="T3" fmla="*/ 0 h 1728"/>
                <a:gd name="T4" fmla="*/ 3538 w 4286"/>
                <a:gd name="T5" fmla="*/ 173 h 1728"/>
                <a:gd name="T6" fmla="*/ 3510 w 4286"/>
                <a:gd name="T7" fmla="*/ 168 h 1728"/>
                <a:gd name="T8" fmla="*/ 3492 w 4286"/>
                <a:gd name="T9" fmla="*/ 0 h 1728"/>
                <a:gd name="T10" fmla="*/ 2579 w 4286"/>
                <a:gd name="T11" fmla="*/ 299 h 1728"/>
                <a:gd name="T12" fmla="*/ 2499 w 4286"/>
                <a:gd name="T13" fmla="*/ 241 h 1728"/>
                <a:gd name="T14" fmla="*/ 1980 w 4286"/>
                <a:gd name="T15" fmla="*/ 215 h 1728"/>
                <a:gd name="T16" fmla="*/ 1942 w 4286"/>
                <a:gd name="T17" fmla="*/ 226 h 1728"/>
                <a:gd name="T18" fmla="*/ 1761 w 4286"/>
                <a:gd name="T19" fmla="*/ 327 h 1728"/>
                <a:gd name="T20" fmla="*/ 1814 w 4286"/>
                <a:gd name="T21" fmla="*/ 363 h 1728"/>
                <a:gd name="T22" fmla="*/ 2403 w 4286"/>
                <a:gd name="T23" fmla="*/ 325 h 1728"/>
                <a:gd name="T24" fmla="*/ 2242 w 4286"/>
                <a:gd name="T25" fmla="*/ 1113 h 1728"/>
                <a:gd name="T26" fmla="*/ 1500 w 4286"/>
                <a:gd name="T27" fmla="*/ 1631 h 1728"/>
                <a:gd name="T28" fmla="*/ 1689 w 4286"/>
                <a:gd name="T29" fmla="*/ 1178 h 1728"/>
                <a:gd name="T30" fmla="*/ 1484 w 4286"/>
                <a:gd name="T31" fmla="*/ 1626 h 1728"/>
                <a:gd name="T32" fmla="*/ 1251 w 4286"/>
                <a:gd name="T33" fmla="*/ 1401 h 1728"/>
                <a:gd name="T34" fmla="*/ 1457 w 4286"/>
                <a:gd name="T35" fmla="*/ 1640 h 1728"/>
                <a:gd name="T36" fmla="*/ 1005 w 4286"/>
                <a:gd name="T37" fmla="*/ 1603 h 1728"/>
                <a:gd name="T38" fmla="*/ 1057 w 4286"/>
                <a:gd name="T39" fmla="*/ 994 h 1728"/>
                <a:gd name="T40" fmla="*/ 534 w 4286"/>
                <a:gd name="T41" fmla="*/ 921 h 1728"/>
                <a:gd name="T42" fmla="*/ 122 w 4286"/>
                <a:gd name="T43" fmla="*/ 745 h 1728"/>
                <a:gd name="T44" fmla="*/ 59 w 4286"/>
                <a:gd name="T45" fmla="*/ 794 h 1728"/>
                <a:gd name="T46" fmla="*/ 480 w 4286"/>
                <a:gd name="T47" fmla="*/ 936 h 1728"/>
                <a:gd name="T48" fmla="*/ 702 w 4286"/>
                <a:gd name="T49" fmla="*/ 1728 h 1728"/>
                <a:gd name="T50" fmla="*/ 907 w 4286"/>
                <a:gd name="T51" fmla="*/ 1728 h 1728"/>
                <a:gd name="T52" fmla="*/ 1083 w 4286"/>
                <a:gd name="T53" fmla="*/ 1691 h 1728"/>
                <a:gd name="T54" fmla="*/ 1360 w 4286"/>
                <a:gd name="T55" fmla="*/ 1728 h 1728"/>
                <a:gd name="T56" fmla="*/ 1512 w 4286"/>
                <a:gd name="T57" fmla="*/ 1728 h 1728"/>
                <a:gd name="T58" fmla="*/ 1511 w 4286"/>
                <a:gd name="T59" fmla="*/ 1646 h 1728"/>
                <a:gd name="T60" fmla="*/ 2041 w 4286"/>
                <a:gd name="T61" fmla="*/ 1728 h 1728"/>
                <a:gd name="T62" fmla="*/ 2520 w 4286"/>
                <a:gd name="T63" fmla="*/ 1618 h 1728"/>
                <a:gd name="T64" fmla="*/ 2610 w 4286"/>
                <a:gd name="T65" fmla="*/ 1728 h 1728"/>
                <a:gd name="T66" fmla="*/ 3201 w 4286"/>
                <a:gd name="T67" fmla="*/ 1496 h 1728"/>
                <a:gd name="T68" fmla="*/ 3132 w 4286"/>
                <a:gd name="T69" fmla="*/ 1018 h 1728"/>
                <a:gd name="T70" fmla="*/ 3821 w 4286"/>
                <a:gd name="T71" fmla="*/ 671 h 1728"/>
                <a:gd name="T72" fmla="*/ 973 w 4286"/>
                <a:gd name="T73" fmla="*/ 1279 h 1728"/>
                <a:gd name="T74" fmla="*/ 3212 w 4286"/>
                <a:gd name="T75" fmla="*/ 283 h 1728"/>
                <a:gd name="T76" fmla="*/ 3062 w 4286"/>
                <a:gd name="T77" fmla="*/ 573 h 1728"/>
                <a:gd name="T78" fmla="*/ 3053 w 4286"/>
                <a:gd name="T79" fmla="*/ 756 h 1728"/>
                <a:gd name="T80" fmla="*/ 2345 w 4286"/>
                <a:gd name="T81" fmla="*/ 1160 h 1728"/>
                <a:gd name="T82" fmla="*/ 3053 w 4286"/>
                <a:gd name="T83" fmla="*/ 756 h 1728"/>
                <a:gd name="T84" fmla="*/ 2914 w 4286"/>
                <a:gd name="T85" fmla="*/ 575 h 1728"/>
                <a:gd name="T86" fmla="*/ 2473 w 4286"/>
                <a:gd name="T87" fmla="*/ 421 h 1728"/>
                <a:gd name="T88" fmla="*/ 2340 w 4286"/>
                <a:gd name="T89" fmla="*/ 1155 h 1728"/>
                <a:gd name="T90" fmla="*/ 3117 w 4286"/>
                <a:gd name="T91" fmla="*/ 1428 h 1728"/>
                <a:gd name="T92" fmla="*/ 2383 w 4286"/>
                <a:gd name="T93" fmla="*/ 1228 h 1728"/>
                <a:gd name="T94" fmla="*/ 3666 w 4286"/>
                <a:gd name="T95" fmla="*/ 861 h 1728"/>
                <a:gd name="T96" fmla="*/ 3150 w 4286"/>
                <a:gd name="T97" fmla="*/ 664 h 1728"/>
                <a:gd name="T98" fmla="*/ 3398 w 4286"/>
                <a:gd name="T99" fmla="*/ 590 h 1728"/>
                <a:gd name="T100" fmla="*/ 3128 w 4286"/>
                <a:gd name="T101" fmla="*/ 605 h 1728"/>
                <a:gd name="T102" fmla="*/ 3738 w 4286"/>
                <a:gd name="T103" fmla="*/ 691 h 1728"/>
                <a:gd name="T104" fmla="*/ 3591 w 4286"/>
                <a:gd name="T105" fmla="*/ 291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286" h="1728">
                  <a:moveTo>
                    <a:pt x="3821" y="671"/>
                  </a:moveTo>
                  <a:cubicBezTo>
                    <a:pt x="3812" y="671"/>
                    <a:pt x="3802" y="671"/>
                    <a:pt x="3792" y="673"/>
                  </a:cubicBezTo>
                  <a:cubicBezTo>
                    <a:pt x="3736" y="340"/>
                    <a:pt x="3736" y="340"/>
                    <a:pt x="3736" y="340"/>
                  </a:cubicBezTo>
                  <a:cubicBezTo>
                    <a:pt x="4286" y="527"/>
                    <a:pt x="4286" y="527"/>
                    <a:pt x="4286" y="527"/>
                  </a:cubicBezTo>
                  <a:cubicBezTo>
                    <a:pt x="4286" y="519"/>
                    <a:pt x="4286" y="519"/>
                    <a:pt x="4286" y="519"/>
                  </a:cubicBezTo>
                  <a:cubicBezTo>
                    <a:pt x="3735" y="333"/>
                    <a:pt x="3735" y="333"/>
                    <a:pt x="3735" y="333"/>
                  </a:cubicBezTo>
                  <a:cubicBezTo>
                    <a:pt x="3679" y="0"/>
                    <a:pt x="3679" y="0"/>
                    <a:pt x="3679" y="0"/>
                  </a:cubicBezTo>
                  <a:cubicBezTo>
                    <a:pt x="3672" y="0"/>
                    <a:pt x="3672" y="0"/>
                    <a:pt x="3672" y="0"/>
                  </a:cubicBezTo>
                  <a:cubicBezTo>
                    <a:pt x="3727" y="330"/>
                    <a:pt x="3727" y="330"/>
                    <a:pt x="3727" y="330"/>
                  </a:cubicBezTo>
                  <a:cubicBezTo>
                    <a:pt x="3593" y="285"/>
                    <a:pt x="3593" y="285"/>
                    <a:pt x="3593" y="285"/>
                  </a:cubicBezTo>
                  <a:cubicBezTo>
                    <a:pt x="3595" y="278"/>
                    <a:pt x="3597" y="270"/>
                    <a:pt x="3597" y="263"/>
                  </a:cubicBezTo>
                  <a:cubicBezTo>
                    <a:pt x="3599" y="223"/>
                    <a:pt x="3574" y="187"/>
                    <a:pt x="3538" y="173"/>
                  </a:cubicBezTo>
                  <a:cubicBezTo>
                    <a:pt x="3596" y="0"/>
                    <a:pt x="3596" y="0"/>
                    <a:pt x="3596" y="0"/>
                  </a:cubicBezTo>
                  <a:cubicBezTo>
                    <a:pt x="3589" y="0"/>
                    <a:pt x="3589" y="0"/>
                    <a:pt x="3589" y="0"/>
                  </a:cubicBezTo>
                  <a:cubicBezTo>
                    <a:pt x="3531" y="171"/>
                    <a:pt x="3531" y="171"/>
                    <a:pt x="3531" y="171"/>
                  </a:cubicBezTo>
                  <a:cubicBezTo>
                    <a:pt x="3524" y="169"/>
                    <a:pt x="3517" y="168"/>
                    <a:pt x="3510" y="168"/>
                  </a:cubicBezTo>
                  <a:cubicBezTo>
                    <a:pt x="3460" y="165"/>
                    <a:pt x="3417" y="204"/>
                    <a:pt x="3414" y="254"/>
                  </a:cubicBezTo>
                  <a:cubicBezTo>
                    <a:pt x="3414" y="257"/>
                    <a:pt x="3414" y="259"/>
                    <a:pt x="3414" y="262"/>
                  </a:cubicBezTo>
                  <a:cubicBezTo>
                    <a:pt x="3220" y="276"/>
                    <a:pt x="3220" y="276"/>
                    <a:pt x="3220" y="276"/>
                  </a:cubicBezTo>
                  <a:cubicBezTo>
                    <a:pt x="3492" y="0"/>
                    <a:pt x="3492" y="0"/>
                    <a:pt x="3492" y="0"/>
                  </a:cubicBezTo>
                  <a:cubicBezTo>
                    <a:pt x="3482" y="0"/>
                    <a:pt x="3482" y="0"/>
                    <a:pt x="3482" y="0"/>
                  </a:cubicBezTo>
                  <a:cubicBezTo>
                    <a:pt x="3209" y="276"/>
                    <a:pt x="3209" y="276"/>
                    <a:pt x="3209" y="276"/>
                  </a:cubicBezTo>
                  <a:cubicBezTo>
                    <a:pt x="2585" y="321"/>
                    <a:pt x="2585" y="321"/>
                    <a:pt x="2585" y="321"/>
                  </a:cubicBezTo>
                  <a:cubicBezTo>
                    <a:pt x="2584" y="314"/>
                    <a:pt x="2582" y="306"/>
                    <a:pt x="2579" y="299"/>
                  </a:cubicBezTo>
                  <a:cubicBezTo>
                    <a:pt x="3278" y="0"/>
                    <a:pt x="3278" y="0"/>
                    <a:pt x="3278" y="0"/>
                  </a:cubicBezTo>
                  <a:cubicBezTo>
                    <a:pt x="3260" y="0"/>
                    <a:pt x="3260" y="0"/>
                    <a:pt x="3260" y="0"/>
                  </a:cubicBezTo>
                  <a:cubicBezTo>
                    <a:pt x="2577" y="293"/>
                    <a:pt x="2577" y="293"/>
                    <a:pt x="2577" y="293"/>
                  </a:cubicBezTo>
                  <a:cubicBezTo>
                    <a:pt x="2563" y="263"/>
                    <a:pt x="2533" y="242"/>
                    <a:pt x="2499" y="241"/>
                  </a:cubicBezTo>
                  <a:cubicBezTo>
                    <a:pt x="2451" y="238"/>
                    <a:pt x="2410" y="273"/>
                    <a:pt x="2403" y="318"/>
                  </a:cubicBezTo>
                  <a:cubicBezTo>
                    <a:pt x="2038" y="279"/>
                    <a:pt x="2038" y="279"/>
                    <a:pt x="2038" y="279"/>
                  </a:cubicBezTo>
                  <a:cubicBezTo>
                    <a:pt x="2038" y="279"/>
                    <a:pt x="2038" y="279"/>
                    <a:pt x="2038" y="279"/>
                  </a:cubicBezTo>
                  <a:cubicBezTo>
                    <a:pt x="2040" y="245"/>
                    <a:pt x="2014" y="217"/>
                    <a:pt x="1980" y="215"/>
                  </a:cubicBezTo>
                  <a:cubicBezTo>
                    <a:pt x="1969" y="215"/>
                    <a:pt x="1958" y="218"/>
                    <a:pt x="1948" y="223"/>
                  </a:cubicBezTo>
                  <a:cubicBezTo>
                    <a:pt x="1809" y="0"/>
                    <a:pt x="1809" y="0"/>
                    <a:pt x="1809" y="0"/>
                  </a:cubicBezTo>
                  <a:cubicBezTo>
                    <a:pt x="1801" y="0"/>
                    <a:pt x="1801" y="0"/>
                    <a:pt x="1801" y="0"/>
                  </a:cubicBezTo>
                  <a:cubicBezTo>
                    <a:pt x="1942" y="226"/>
                    <a:pt x="1942" y="226"/>
                    <a:pt x="1942" y="226"/>
                  </a:cubicBezTo>
                  <a:cubicBezTo>
                    <a:pt x="1927" y="237"/>
                    <a:pt x="1918" y="254"/>
                    <a:pt x="1917" y="273"/>
                  </a:cubicBezTo>
                  <a:cubicBezTo>
                    <a:pt x="1916" y="283"/>
                    <a:pt x="1918" y="292"/>
                    <a:pt x="1922" y="301"/>
                  </a:cubicBezTo>
                  <a:cubicBezTo>
                    <a:pt x="1811" y="357"/>
                    <a:pt x="1811" y="357"/>
                    <a:pt x="1811" y="357"/>
                  </a:cubicBezTo>
                  <a:cubicBezTo>
                    <a:pt x="1801" y="340"/>
                    <a:pt x="1782" y="328"/>
                    <a:pt x="1761" y="327"/>
                  </a:cubicBezTo>
                  <a:cubicBezTo>
                    <a:pt x="1728" y="325"/>
                    <a:pt x="1699" y="351"/>
                    <a:pt x="1697" y="385"/>
                  </a:cubicBezTo>
                  <a:cubicBezTo>
                    <a:pt x="1695" y="418"/>
                    <a:pt x="1722" y="447"/>
                    <a:pt x="1755" y="449"/>
                  </a:cubicBezTo>
                  <a:cubicBezTo>
                    <a:pt x="1789" y="450"/>
                    <a:pt x="1817" y="424"/>
                    <a:pt x="1819" y="391"/>
                  </a:cubicBezTo>
                  <a:cubicBezTo>
                    <a:pt x="1819" y="381"/>
                    <a:pt x="1817" y="372"/>
                    <a:pt x="1814" y="363"/>
                  </a:cubicBezTo>
                  <a:cubicBezTo>
                    <a:pt x="1925" y="307"/>
                    <a:pt x="1925" y="307"/>
                    <a:pt x="1925" y="307"/>
                  </a:cubicBezTo>
                  <a:cubicBezTo>
                    <a:pt x="1935" y="324"/>
                    <a:pt x="1953" y="336"/>
                    <a:pt x="1975" y="337"/>
                  </a:cubicBezTo>
                  <a:cubicBezTo>
                    <a:pt x="2006" y="339"/>
                    <a:pt x="2033" y="316"/>
                    <a:pt x="2038" y="286"/>
                  </a:cubicBezTo>
                  <a:cubicBezTo>
                    <a:pt x="2403" y="325"/>
                    <a:pt x="2403" y="325"/>
                    <a:pt x="2403" y="325"/>
                  </a:cubicBezTo>
                  <a:cubicBezTo>
                    <a:pt x="2403" y="326"/>
                    <a:pt x="2403" y="326"/>
                    <a:pt x="2403" y="327"/>
                  </a:cubicBezTo>
                  <a:cubicBezTo>
                    <a:pt x="2400" y="370"/>
                    <a:pt x="2428" y="407"/>
                    <a:pt x="2466" y="419"/>
                  </a:cubicBezTo>
                  <a:cubicBezTo>
                    <a:pt x="2272" y="1118"/>
                    <a:pt x="2272" y="1118"/>
                    <a:pt x="2272" y="1118"/>
                  </a:cubicBezTo>
                  <a:cubicBezTo>
                    <a:pt x="2263" y="1115"/>
                    <a:pt x="2253" y="1114"/>
                    <a:pt x="2242" y="1113"/>
                  </a:cubicBezTo>
                  <a:cubicBezTo>
                    <a:pt x="2158" y="1109"/>
                    <a:pt x="2086" y="1175"/>
                    <a:pt x="2082" y="1259"/>
                  </a:cubicBezTo>
                  <a:cubicBezTo>
                    <a:pt x="2081" y="1285"/>
                    <a:pt x="2086" y="1311"/>
                    <a:pt x="2098" y="1333"/>
                  </a:cubicBezTo>
                  <a:cubicBezTo>
                    <a:pt x="1508" y="1640"/>
                    <a:pt x="1508" y="1640"/>
                    <a:pt x="1508" y="1640"/>
                  </a:cubicBezTo>
                  <a:cubicBezTo>
                    <a:pt x="1506" y="1637"/>
                    <a:pt x="1503" y="1634"/>
                    <a:pt x="1500" y="1631"/>
                  </a:cubicBezTo>
                  <a:cubicBezTo>
                    <a:pt x="1646" y="1353"/>
                    <a:pt x="1646" y="1353"/>
                    <a:pt x="1646" y="1353"/>
                  </a:cubicBezTo>
                  <a:cubicBezTo>
                    <a:pt x="1656" y="1358"/>
                    <a:pt x="1668" y="1361"/>
                    <a:pt x="1680" y="1361"/>
                  </a:cubicBezTo>
                  <a:cubicBezTo>
                    <a:pt x="1730" y="1364"/>
                    <a:pt x="1773" y="1325"/>
                    <a:pt x="1776" y="1274"/>
                  </a:cubicBezTo>
                  <a:cubicBezTo>
                    <a:pt x="1778" y="1224"/>
                    <a:pt x="1739" y="1181"/>
                    <a:pt x="1689" y="1178"/>
                  </a:cubicBezTo>
                  <a:cubicBezTo>
                    <a:pt x="1638" y="1176"/>
                    <a:pt x="1595" y="1215"/>
                    <a:pt x="1593" y="1265"/>
                  </a:cubicBezTo>
                  <a:cubicBezTo>
                    <a:pt x="1591" y="1301"/>
                    <a:pt x="1610" y="1333"/>
                    <a:pt x="1639" y="1349"/>
                  </a:cubicBezTo>
                  <a:cubicBezTo>
                    <a:pt x="1494" y="1628"/>
                    <a:pt x="1494" y="1628"/>
                    <a:pt x="1494" y="1628"/>
                  </a:cubicBezTo>
                  <a:cubicBezTo>
                    <a:pt x="1491" y="1627"/>
                    <a:pt x="1488" y="1626"/>
                    <a:pt x="1484" y="1626"/>
                  </a:cubicBezTo>
                  <a:cubicBezTo>
                    <a:pt x="1476" y="1626"/>
                    <a:pt x="1467" y="1629"/>
                    <a:pt x="1461" y="1635"/>
                  </a:cubicBezTo>
                  <a:cubicBezTo>
                    <a:pt x="1297" y="1498"/>
                    <a:pt x="1297" y="1498"/>
                    <a:pt x="1297" y="1498"/>
                  </a:cubicBezTo>
                  <a:cubicBezTo>
                    <a:pt x="1304" y="1489"/>
                    <a:pt x="1308" y="1478"/>
                    <a:pt x="1309" y="1465"/>
                  </a:cubicBezTo>
                  <a:cubicBezTo>
                    <a:pt x="1311" y="1431"/>
                    <a:pt x="1284" y="1403"/>
                    <a:pt x="1251" y="1401"/>
                  </a:cubicBezTo>
                  <a:cubicBezTo>
                    <a:pt x="1217" y="1400"/>
                    <a:pt x="1189" y="1425"/>
                    <a:pt x="1187" y="1459"/>
                  </a:cubicBezTo>
                  <a:cubicBezTo>
                    <a:pt x="1185" y="1493"/>
                    <a:pt x="1211" y="1522"/>
                    <a:pt x="1245" y="1523"/>
                  </a:cubicBezTo>
                  <a:cubicBezTo>
                    <a:pt x="1263" y="1524"/>
                    <a:pt x="1281" y="1517"/>
                    <a:pt x="1293" y="1504"/>
                  </a:cubicBezTo>
                  <a:cubicBezTo>
                    <a:pt x="1457" y="1640"/>
                    <a:pt x="1457" y="1640"/>
                    <a:pt x="1457" y="1640"/>
                  </a:cubicBezTo>
                  <a:cubicBezTo>
                    <a:pt x="1454" y="1644"/>
                    <a:pt x="1452" y="1650"/>
                    <a:pt x="1452" y="1655"/>
                  </a:cubicBezTo>
                  <a:cubicBezTo>
                    <a:pt x="1452" y="1656"/>
                    <a:pt x="1452" y="1656"/>
                    <a:pt x="1452" y="1656"/>
                  </a:cubicBezTo>
                  <a:cubicBezTo>
                    <a:pt x="1083" y="1684"/>
                    <a:pt x="1083" y="1684"/>
                    <a:pt x="1083" y="1684"/>
                  </a:cubicBezTo>
                  <a:cubicBezTo>
                    <a:pt x="1078" y="1642"/>
                    <a:pt x="1046" y="1609"/>
                    <a:pt x="1005" y="1603"/>
                  </a:cubicBezTo>
                  <a:cubicBezTo>
                    <a:pt x="1037" y="1299"/>
                    <a:pt x="1037" y="1299"/>
                    <a:pt x="1037" y="1299"/>
                  </a:cubicBezTo>
                  <a:cubicBezTo>
                    <a:pt x="1039" y="1299"/>
                    <a:pt x="1040" y="1299"/>
                    <a:pt x="1042" y="1299"/>
                  </a:cubicBezTo>
                  <a:cubicBezTo>
                    <a:pt x="1127" y="1303"/>
                    <a:pt x="1198" y="1239"/>
                    <a:pt x="1202" y="1155"/>
                  </a:cubicBezTo>
                  <a:cubicBezTo>
                    <a:pt x="1206" y="1071"/>
                    <a:pt x="1141" y="999"/>
                    <a:pt x="1057" y="994"/>
                  </a:cubicBezTo>
                  <a:cubicBezTo>
                    <a:pt x="973" y="990"/>
                    <a:pt x="901" y="1056"/>
                    <a:pt x="897" y="1140"/>
                  </a:cubicBezTo>
                  <a:cubicBezTo>
                    <a:pt x="895" y="1196"/>
                    <a:pt x="923" y="1247"/>
                    <a:pt x="967" y="1276"/>
                  </a:cubicBezTo>
                  <a:cubicBezTo>
                    <a:pt x="856" y="1459"/>
                    <a:pt x="856" y="1459"/>
                    <a:pt x="856" y="1459"/>
                  </a:cubicBezTo>
                  <a:cubicBezTo>
                    <a:pt x="534" y="921"/>
                    <a:pt x="534" y="921"/>
                    <a:pt x="534" y="921"/>
                  </a:cubicBezTo>
                  <a:cubicBezTo>
                    <a:pt x="558" y="906"/>
                    <a:pt x="574" y="879"/>
                    <a:pt x="575" y="849"/>
                  </a:cubicBezTo>
                  <a:cubicBezTo>
                    <a:pt x="577" y="799"/>
                    <a:pt x="539" y="756"/>
                    <a:pt x="489" y="754"/>
                  </a:cubicBezTo>
                  <a:cubicBezTo>
                    <a:pt x="446" y="752"/>
                    <a:pt x="408" y="779"/>
                    <a:pt x="396" y="818"/>
                  </a:cubicBezTo>
                  <a:cubicBezTo>
                    <a:pt x="122" y="745"/>
                    <a:pt x="122" y="745"/>
                    <a:pt x="122" y="745"/>
                  </a:cubicBezTo>
                  <a:cubicBezTo>
                    <a:pt x="122" y="742"/>
                    <a:pt x="123" y="739"/>
                    <a:pt x="123" y="736"/>
                  </a:cubicBezTo>
                  <a:cubicBezTo>
                    <a:pt x="125" y="702"/>
                    <a:pt x="98" y="674"/>
                    <a:pt x="65" y="672"/>
                  </a:cubicBezTo>
                  <a:cubicBezTo>
                    <a:pt x="31" y="670"/>
                    <a:pt x="3" y="696"/>
                    <a:pt x="1" y="730"/>
                  </a:cubicBezTo>
                  <a:cubicBezTo>
                    <a:pt x="0" y="763"/>
                    <a:pt x="25" y="792"/>
                    <a:pt x="59" y="794"/>
                  </a:cubicBezTo>
                  <a:cubicBezTo>
                    <a:pt x="87" y="795"/>
                    <a:pt x="111" y="777"/>
                    <a:pt x="120" y="752"/>
                  </a:cubicBezTo>
                  <a:cubicBezTo>
                    <a:pt x="394" y="824"/>
                    <a:pt x="394" y="824"/>
                    <a:pt x="394" y="824"/>
                  </a:cubicBezTo>
                  <a:cubicBezTo>
                    <a:pt x="393" y="829"/>
                    <a:pt x="393" y="835"/>
                    <a:pt x="392" y="840"/>
                  </a:cubicBezTo>
                  <a:cubicBezTo>
                    <a:pt x="390" y="891"/>
                    <a:pt x="429" y="934"/>
                    <a:pt x="480" y="936"/>
                  </a:cubicBezTo>
                  <a:cubicBezTo>
                    <a:pt x="497" y="937"/>
                    <a:pt x="514" y="933"/>
                    <a:pt x="528" y="925"/>
                  </a:cubicBezTo>
                  <a:cubicBezTo>
                    <a:pt x="852" y="1466"/>
                    <a:pt x="852" y="1466"/>
                    <a:pt x="852" y="1466"/>
                  </a:cubicBezTo>
                  <a:cubicBezTo>
                    <a:pt x="693" y="1728"/>
                    <a:pt x="693" y="1728"/>
                    <a:pt x="693" y="1728"/>
                  </a:cubicBezTo>
                  <a:cubicBezTo>
                    <a:pt x="702" y="1728"/>
                    <a:pt x="702" y="1728"/>
                    <a:pt x="702" y="1728"/>
                  </a:cubicBezTo>
                  <a:cubicBezTo>
                    <a:pt x="856" y="1473"/>
                    <a:pt x="856" y="1473"/>
                    <a:pt x="856" y="1473"/>
                  </a:cubicBezTo>
                  <a:cubicBezTo>
                    <a:pt x="942" y="1617"/>
                    <a:pt x="942" y="1617"/>
                    <a:pt x="942" y="1617"/>
                  </a:cubicBezTo>
                  <a:cubicBezTo>
                    <a:pt x="918" y="1633"/>
                    <a:pt x="902" y="1659"/>
                    <a:pt x="901" y="1690"/>
                  </a:cubicBezTo>
                  <a:cubicBezTo>
                    <a:pt x="900" y="1703"/>
                    <a:pt x="902" y="1716"/>
                    <a:pt x="907" y="1728"/>
                  </a:cubicBezTo>
                  <a:cubicBezTo>
                    <a:pt x="907" y="1728"/>
                    <a:pt x="907" y="1728"/>
                    <a:pt x="907" y="1728"/>
                  </a:cubicBezTo>
                  <a:cubicBezTo>
                    <a:pt x="1077" y="1728"/>
                    <a:pt x="1077" y="1728"/>
                    <a:pt x="1077" y="1728"/>
                  </a:cubicBezTo>
                  <a:cubicBezTo>
                    <a:pt x="1081" y="1719"/>
                    <a:pt x="1083" y="1709"/>
                    <a:pt x="1083" y="1699"/>
                  </a:cubicBezTo>
                  <a:cubicBezTo>
                    <a:pt x="1084" y="1696"/>
                    <a:pt x="1084" y="1693"/>
                    <a:pt x="1083" y="1691"/>
                  </a:cubicBezTo>
                  <a:cubicBezTo>
                    <a:pt x="1452" y="1663"/>
                    <a:pt x="1452" y="1663"/>
                    <a:pt x="1452" y="1663"/>
                  </a:cubicBezTo>
                  <a:cubicBezTo>
                    <a:pt x="1453" y="1665"/>
                    <a:pt x="1453" y="1667"/>
                    <a:pt x="1454" y="1669"/>
                  </a:cubicBezTo>
                  <a:cubicBezTo>
                    <a:pt x="1345" y="1728"/>
                    <a:pt x="1345" y="1728"/>
                    <a:pt x="1345" y="1728"/>
                  </a:cubicBezTo>
                  <a:cubicBezTo>
                    <a:pt x="1360" y="1728"/>
                    <a:pt x="1360" y="1728"/>
                    <a:pt x="1360" y="1728"/>
                  </a:cubicBezTo>
                  <a:cubicBezTo>
                    <a:pt x="1458" y="1675"/>
                    <a:pt x="1458" y="1675"/>
                    <a:pt x="1458" y="1675"/>
                  </a:cubicBezTo>
                  <a:cubicBezTo>
                    <a:pt x="1463" y="1682"/>
                    <a:pt x="1472" y="1686"/>
                    <a:pt x="1481" y="1687"/>
                  </a:cubicBezTo>
                  <a:cubicBezTo>
                    <a:pt x="1485" y="1687"/>
                    <a:pt x="1489" y="1687"/>
                    <a:pt x="1492" y="1686"/>
                  </a:cubicBezTo>
                  <a:cubicBezTo>
                    <a:pt x="1512" y="1728"/>
                    <a:pt x="1512" y="1728"/>
                    <a:pt x="1512" y="1728"/>
                  </a:cubicBezTo>
                  <a:cubicBezTo>
                    <a:pt x="1520" y="1728"/>
                    <a:pt x="1520" y="1728"/>
                    <a:pt x="1520" y="1728"/>
                  </a:cubicBezTo>
                  <a:cubicBezTo>
                    <a:pt x="1499" y="1683"/>
                    <a:pt x="1499" y="1683"/>
                    <a:pt x="1499" y="1683"/>
                  </a:cubicBezTo>
                  <a:cubicBezTo>
                    <a:pt x="1507" y="1678"/>
                    <a:pt x="1512" y="1669"/>
                    <a:pt x="1513" y="1658"/>
                  </a:cubicBezTo>
                  <a:cubicBezTo>
                    <a:pt x="1513" y="1654"/>
                    <a:pt x="1512" y="1650"/>
                    <a:pt x="1511" y="1646"/>
                  </a:cubicBezTo>
                  <a:cubicBezTo>
                    <a:pt x="2101" y="1340"/>
                    <a:pt x="2101" y="1340"/>
                    <a:pt x="2101" y="1340"/>
                  </a:cubicBezTo>
                  <a:cubicBezTo>
                    <a:pt x="2117" y="1368"/>
                    <a:pt x="2142" y="1391"/>
                    <a:pt x="2172" y="1404"/>
                  </a:cubicBezTo>
                  <a:cubicBezTo>
                    <a:pt x="2033" y="1728"/>
                    <a:pt x="2033" y="1728"/>
                    <a:pt x="2033" y="1728"/>
                  </a:cubicBezTo>
                  <a:cubicBezTo>
                    <a:pt x="2041" y="1728"/>
                    <a:pt x="2041" y="1728"/>
                    <a:pt x="2041" y="1728"/>
                  </a:cubicBezTo>
                  <a:cubicBezTo>
                    <a:pt x="2178" y="1407"/>
                    <a:pt x="2178" y="1407"/>
                    <a:pt x="2178" y="1407"/>
                  </a:cubicBezTo>
                  <a:cubicBezTo>
                    <a:pt x="2193" y="1413"/>
                    <a:pt x="2210" y="1417"/>
                    <a:pt x="2227" y="1418"/>
                  </a:cubicBezTo>
                  <a:cubicBezTo>
                    <a:pt x="2265" y="1420"/>
                    <a:pt x="2301" y="1407"/>
                    <a:pt x="2329" y="1386"/>
                  </a:cubicBezTo>
                  <a:cubicBezTo>
                    <a:pt x="2520" y="1618"/>
                    <a:pt x="2520" y="1618"/>
                    <a:pt x="2520" y="1618"/>
                  </a:cubicBezTo>
                  <a:cubicBezTo>
                    <a:pt x="2172" y="1728"/>
                    <a:pt x="2172" y="1728"/>
                    <a:pt x="2172" y="1728"/>
                  </a:cubicBezTo>
                  <a:cubicBezTo>
                    <a:pt x="2195" y="1728"/>
                    <a:pt x="2195" y="1728"/>
                    <a:pt x="2195" y="1728"/>
                  </a:cubicBezTo>
                  <a:cubicBezTo>
                    <a:pt x="2524" y="1624"/>
                    <a:pt x="2524" y="1624"/>
                    <a:pt x="2524" y="1624"/>
                  </a:cubicBezTo>
                  <a:cubicBezTo>
                    <a:pt x="2610" y="1728"/>
                    <a:pt x="2610" y="1728"/>
                    <a:pt x="2610" y="1728"/>
                  </a:cubicBezTo>
                  <a:cubicBezTo>
                    <a:pt x="2619" y="1728"/>
                    <a:pt x="2619" y="1728"/>
                    <a:pt x="2619" y="1728"/>
                  </a:cubicBezTo>
                  <a:cubicBezTo>
                    <a:pt x="2532" y="1622"/>
                    <a:pt x="2532" y="1622"/>
                    <a:pt x="2532" y="1622"/>
                  </a:cubicBezTo>
                  <a:cubicBezTo>
                    <a:pt x="3119" y="1435"/>
                    <a:pt x="3119" y="1435"/>
                    <a:pt x="3119" y="1435"/>
                  </a:cubicBezTo>
                  <a:cubicBezTo>
                    <a:pt x="3131" y="1469"/>
                    <a:pt x="3163" y="1494"/>
                    <a:pt x="3201" y="1496"/>
                  </a:cubicBezTo>
                  <a:cubicBezTo>
                    <a:pt x="3252" y="1499"/>
                    <a:pt x="3295" y="1460"/>
                    <a:pt x="3297" y="1409"/>
                  </a:cubicBezTo>
                  <a:cubicBezTo>
                    <a:pt x="3300" y="1359"/>
                    <a:pt x="3261" y="1316"/>
                    <a:pt x="3210" y="1313"/>
                  </a:cubicBezTo>
                  <a:cubicBezTo>
                    <a:pt x="3203" y="1313"/>
                    <a:pt x="3197" y="1313"/>
                    <a:pt x="3191" y="1314"/>
                  </a:cubicBezTo>
                  <a:cubicBezTo>
                    <a:pt x="3132" y="1018"/>
                    <a:pt x="3132" y="1018"/>
                    <a:pt x="3132" y="1018"/>
                  </a:cubicBezTo>
                  <a:cubicBezTo>
                    <a:pt x="3668" y="868"/>
                    <a:pt x="3668" y="868"/>
                    <a:pt x="3668" y="868"/>
                  </a:cubicBezTo>
                  <a:cubicBezTo>
                    <a:pt x="3686" y="928"/>
                    <a:pt x="3741" y="973"/>
                    <a:pt x="3807" y="976"/>
                  </a:cubicBezTo>
                  <a:cubicBezTo>
                    <a:pt x="3891" y="980"/>
                    <a:pt x="3962" y="914"/>
                    <a:pt x="3966" y="831"/>
                  </a:cubicBezTo>
                  <a:cubicBezTo>
                    <a:pt x="3970" y="747"/>
                    <a:pt x="3905" y="675"/>
                    <a:pt x="3821" y="671"/>
                  </a:cubicBezTo>
                  <a:close/>
                  <a:moveTo>
                    <a:pt x="997" y="1602"/>
                  </a:moveTo>
                  <a:cubicBezTo>
                    <a:pt x="979" y="1601"/>
                    <a:pt x="963" y="1606"/>
                    <a:pt x="948" y="1613"/>
                  </a:cubicBezTo>
                  <a:cubicBezTo>
                    <a:pt x="860" y="1466"/>
                    <a:pt x="860" y="1466"/>
                    <a:pt x="860" y="1466"/>
                  </a:cubicBezTo>
                  <a:cubicBezTo>
                    <a:pt x="973" y="1279"/>
                    <a:pt x="973" y="1279"/>
                    <a:pt x="973" y="1279"/>
                  </a:cubicBezTo>
                  <a:cubicBezTo>
                    <a:pt x="990" y="1289"/>
                    <a:pt x="1010" y="1296"/>
                    <a:pt x="1030" y="1298"/>
                  </a:cubicBezTo>
                  <a:cubicBezTo>
                    <a:pt x="998" y="1602"/>
                    <a:pt x="998" y="1602"/>
                    <a:pt x="998" y="1602"/>
                  </a:cubicBezTo>
                  <a:cubicBezTo>
                    <a:pt x="998" y="1602"/>
                    <a:pt x="997" y="1602"/>
                    <a:pt x="997" y="1602"/>
                  </a:cubicBezTo>
                  <a:close/>
                  <a:moveTo>
                    <a:pt x="3212" y="283"/>
                  </a:moveTo>
                  <a:cubicBezTo>
                    <a:pt x="3415" y="269"/>
                    <a:pt x="3415" y="269"/>
                    <a:pt x="3415" y="269"/>
                  </a:cubicBezTo>
                  <a:cubicBezTo>
                    <a:pt x="3417" y="287"/>
                    <a:pt x="3424" y="304"/>
                    <a:pt x="3435" y="317"/>
                  </a:cubicBezTo>
                  <a:cubicBezTo>
                    <a:pt x="3123" y="600"/>
                    <a:pt x="3123" y="600"/>
                    <a:pt x="3123" y="600"/>
                  </a:cubicBezTo>
                  <a:cubicBezTo>
                    <a:pt x="3108" y="585"/>
                    <a:pt x="3086" y="575"/>
                    <a:pt x="3062" y="573"/>
                  </a:cubicBezTo>
                  <a:cubicBezTo>
                    <a:pt x="3029" y="572"/>
                    <a:pt x="2999" y="589"/>
                    <a:pt x="2982" y="615"/>
                  </a:cubicBezTo>
                  <a:cubicBezTo>
                    <a:pt x="2920" y="579"/>
                    <a:pt x="2920" y="579"/>
                    <a:pt x="2920" y="579"/>
                  </a:cubicBezTo>
                  <a:lnTo>
                    <a:pt x="3212" y="283"/>
                  </a:lnTo>
                  <a:close/>
                  <a:moveTo>
                    <a:pt x="3053" y="756"/>
                  </a:moveTo>
                  <a:cubicBezTo>
                    <a:pt x="3060" y="756"/>
                    <a:pt x="3066" y="756"/>
                    <a:pt x="3072" y="755"/>
                  </a:cubicBezTo>
                  <a:cubicBezTo>
                    <a:pt x="3124" y="1013"/>
                    <a:pt x="3124" y="1013"/>
                    <a:pt x="3124" y="1013"/>
                  </a:cubicBezTo>
                  <a:cubicBezTo>
                    <a:pt x="2381" y="1221"/>
                    <a:pt x="2381" y="1221"/>
                    <a:pt x="2381" y="1221"/>
                  </a:cubicBezTo>
                  <a:cubicBezTo>
                    <a:pt x="2374" y="1198"/>
                    <a:pt x="2361" y="1177"/>
                    <a:pt x="2345" y="1160"/>
                  </a:cubicBezTo>
                  <a:cubicBezTo>
                    <a:pt x="2915" y="584"/>
                    <a:pt x="2915" y="584"/>
                    <a:pt x="2915" y="584"/>
                  </a:cubicBezTo>
                  <a:cubicBezTo>
                    <a:pt x="2978" y="621"/>
                    <a:pt x="2978" y="621"/>
                    <a:pt x="2978" y="621"/>
                  </a:cubicBezTo>
                  <a:cubicBezTo>
                    <a:pt x="2972" y="633"/>
                    <a:pt x="2968" y="646"/>
                    <a:pt x="2967" y="660"/>
                  </a:cubicBezTo>
                  <a:cubicBezTo>
                    <a:pt x="2965" y="711"/>
                    <a:pt x="3004" y="754"/>
                    <a:pt x="3053" y="756"/>
                  </a:cubicBezTo>
                  <a:close/>
                  <a:moveTo>
                    <a:pt x="2585" y="336"/>
                  </a:moveTo>
                  <a:cubicBezTo>
                    <a:pt x="2585" y="333"/>
                    <a:pt x="2585" y="331"/>
                    <a:pt x="2585" y="328"/>
                  </a:cubicBezTo>
                  <a:cubicBezTo>
                    <a:pt x="3202" y="284"/>
                    <a:pt x="3202" y="284"/>
                    <a:pt x="3202" y="284"/>
                  </a:cubicBezTo>
                  <a:cubicBezTo>
                    <a:pt x="2914" y="575"/>
                    <a:pt x="2914" y="575"/>
                    <a:pt x="2914" y="575"/>
                  </a:cubicBezTo>
                  <a:cubicBezTo>
                    <a:pt x="2575" y="375"/>
                    <a:pt x="2575" y="375"/>
                    <a:pt x="2575" y="375"/>
                  </a:cubicBezTo>
                  <a:cubicBezTo>
                    <a:pt x="2581" y="363"/>
                    <a:pt x="2585" y="350"/>
                    <a:pt x="2585" y="336"/>
                  </a:cubicBezTo>
                  <a:close/>
                  <a:moveTo>
                    <a:pt x="2279" y="1120"/>
                  </a:moveTo>
                  <a:cubicBezTo>
                    <a:pt x="2473" y="421"/>
                    <a:pt x="2473" y="421"/>
                    <a:pt x="2473" y="421"/>
                  </a:cubicBezTo>
                  <a:cubicBezTo>
                    <a:pt x="2479" y="422"/>
                    <a:pt x="2484" y="423"/>
                    <a:pt x="2490" y="423"/>
                  </a:cubicBezTo>
                  <a:cubicBezTo>
                    <a:pt x="2524" y="425"/>
                    <a:pt x="2554" y="408"/>
                    <a:pt x="2571" y="381"/>
                  </a:cubicBezTo>
                  <a:cubicBezTo>
                    <a:pt x="2909" y="580"/>
                    <a:pt x="2909" y="580"/>
                    <a:pt x="2909" y="580"/>
                  </a:cubicBezTo>
                  <a:cubicBezTo>
                    <a:pt x="2340" y="1155"/>
                    <a:pt x="2340" y="1155"/>
                    <a:pt x="2340" y="1155"/>
                  </a:cubicBezTo>
                  <a:cubicBezTo>
                    <a:pt x="2323" y="1139"/>
                    <a:pt x="2302" y="1127"/>
                    <a:pt x="2279" y="1120"/>
                  </a:cubicBezTo>
                  <a:close/>
                  <a:moveTo>
                    <a:pt x="3184" y="1316"/>
                  </a:moveTo>
                  <a:cubicBezTo>
                    <a:pt x="3146" y="1325"/>
                    <a:pt x="3116" y="1359"/>
                    <a:pt x="3114" y="1400"/>
                  </a:cubicBezTo>
                  <a:cubicBezTo>
                    <a:pt x="3114" y="1410"/>
                    <a:pt x="3115" y="1419"/>
                    <a:pt x="3117" y="1428"/>
                  </a:cubicBezTo>
                  <a:cubicBezTo>
                    <a:pt x="2527" y="1616"/>
                    <a:pt x="2527" y="1616"/>
                    <a:pt x="2527" y="1616"/>
                  </a:cubicBezTo>
                  <a:cubicBezTo>
                    <a:pt x="2334" y="1381"/>
                    <a:pt x="2334" y="1381"/>
                    <a:pt x="2334" y="1381"/>
                  </a:cubicBezTo>
                  <a:cubicBezTo>
                    <a:pt x="2365" y="1355"/>
                    <a:pt x="2385" y="1317"/>
                    <a:pt x="2388" y="1273"/>
                  </a:cubicBezTo>
                  <a:cubicBezTo>
                    <a:pt x="2388" y="1258"/>
                    <a:pt x="2387" y="1243"/>
                    <a:pt x="2383" y="1228"/>
                  </a:cubicBezTo>
                  <a:cubicBezTo>
                    <a:pt x="3125" y="1020"/>
                    <a:pt x="3125" y="1020"/>
                    <a:pt x="3125" y="1020"/>
                  </a:cubicBezTo>
                  <a:lnTo>
                    <a:pt x="3184" y="1316"/>
                  </a:lnTo>
                  <a:close/>
                  <a:moveTo>
                    <a:pt x="3661" y="816"/>
                  </a:moveTo>
                  <a:cubicBezTo>
                    <a:pt x="3661" y="831"/>
                    <a:pt x="3662" y="847"/>
                    <a:pt x="3666" y="861"/>
                  </a:cubicBezTo>
                  <a:cubicBezTo>
                    <a:pt x="3131" y="1011"/>
                    <a:pt x="3131" y="1011"/>
                    <a:pt x="3131" y="1011"/>
                  </a:cubicBezTo>
                  <a:cubicBezTo>
                    <a:pt x="3079" y="754"/>
                    <a:pt x="3079" y="754"/>
                    <a:pt x="3079" y="754"/>
                  </a:cubicBezTo>
                  <a:cubicBezTo>
                    <a:pt x="3118" y="745"/>
                    <a:pt x="3148" y="711"/>
                    <a:pt x="3150" y="669"/>
                  </a:cubicBezTo>
                  <a:cubicBezTo>
                    <a:pt x="3150" y="667"/>
                    <a:pt x="3150" y="666"/>
                    <a:pt x="3150" y="664"/>
                  </a:cubicBezTo>
                  <a:cubicBezTo>
                    <a:pt x="3334" y="657"/>
                    <a:pt x="3334" y="657"/>
                    <a:pt x="3334" y="657"/>
                  </a:cubicBezTo>
                  <a:cubicBezTo>
                    <a:pt x="3337" y="686"/>
                    <a:pt x="3361" y="710"/>
                    <a:pt x="3392" y="712"/>
                  </a:cubicBezTo>
                  <a:cubicBezTo>
                    <a:pt x="3425" y="713"/>
                    <a:pt x="3454" y="687"/>
                    <a:pt x="3456" y="654"/>
                  </a:cubicBezTo>
                  <a:cubicBezTo>
                    <a:pt x="3458" y="620"/>
                    <a:pt x="3431" y="591"/>
                    <a:pt x="3398" y="590"/>
                  </a:cubicBezTo>
                  <a:cubicBezTo>
                    <a:pt x="3364" y="588"/>
                    <a:pt x="3336" y="614"/>
                    <a:pt x="3334" y="648"/>
                  </a:cubicBezTo>
                  <a:cubicBezTo>
                    <a:pt x="3334" y="648"/>
                    <a:pt x="3334" y="649"/>
                    <a:pt x="3334" y="650"/>
                  </a:cubicBezTo>
                  <a:cubicBezTo>
                    <a:pt x="3150" y="657"/>
                    <a:pt x="3150" y="657"/>
                    <a:pt x="3150" y="657"/>
                  </a:cubicBezTo>
                  <a:cubicBezTo>
                    <a:pt x="3148" y="638"/>
                    <a:pt x="3140" y="620"/>
                    <a:pt x="3128" y="605"/>
                  </a:cubicBezTo>
                  <a:cubicBezTo>
                    <a:pt x="3440" y="322"/>
                    <a:pt x="3440" y="322"/>
                    <a:pt x="3440" y="322"/>
                  </a:cubicBezTo>
                  <a:cubicBezTo>
                    <a:pt x="3455" y="339"/>
                    <a:pt x="3477" y="349"/>
                    <a:pt x="3501" y="350"/>
                  </a:cubicBezTo>
                  <a:cubicBezTo>
                    <a:pt x="3517" y="351"/>
                    <a:pt x="3533" y="348"/>
                    <a:pt x="3546" y="341"/>
                  </a:cubicBezTo>
                  <a:cubicBezTo>
                    <a:pt x="3738" y="691"/>
                    <a:pt x="3738" y="691"/>
                    <a:pt x="3738" y="691"/>
                  </a:cubicBezTo>
                  <a:cubicBezTo>
                    <a:pt x="3694" y="716"/>
                    <a:pt x="3664" y="762"/>
                    <a:pt x="3661" y="816"/>
                  </a:cubicBezTo>
                  <a:close/>
                  <a:moveTo>
                    <a:pt x="3744" y="688"/>
                  </a:moveTo>
                  <a:cubicBezTo>
                    <a:pt x="3552" y="338"/>
                    <a:pt x="3552" y="338"/>
                    <a:pt x="3552" y="338"/>
                  </a:cubicBezTo>
                  <a:cubicBezTo>
                    <a:pt x="3570" y="327"/>
                    <a:pt x="3584" y="311"/>
                    <a:pt x="3591" y="291"/>
                  </a:cubicBezTo>
                  <a:cubicBezTo>
                    <a:pt x="3729" y="338"/>
                    <a:pt x="3729" y="338"/>
                    <a:pt x="3729" y="338"/>
                  </a:cubicBezTo>
                  <a:cubicBezTo>
                    <a:pt x="3785" y="674"/>
                    <a:pt x="3785" y="674"/>
                    <a:pt x="3785" y="674"/>
                  </a:cubicBezTo>
                  <a:cubicBezTo>
                    <a:pt x="3771" y="677"/>
                    <a:pt x="3757" y="681"/>
                    <a:pt x="3744" y="688"/>
                  </a:cubicBezTo>
                  <a:close/>
                </a:path>
              </a:pathLst>
            </a:custGeom>
            <a:gradFill>
              <a:gsLst>
                <a:gs pos="0">
                  <a:srgbClr val="FFFFB4">
                    <a:alpha val="0"/>
                  </a:srgbClr>
                </a:gs>
                <a:gs pos="50000">
                  <a:srgbClr val="FFFFB4">
                    <a:alpha val="20000"/>
                  </a:srgbClr>
                </a:gs>
                <a:gs pos="100000">
                  <a:srgbClr val="FFFFB4">
                    <a:alpha val="35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121899" tIns="60949" rIns="121899" bIns="60949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88961" y="1845000"/>
            <a:ext cx="10979152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88964" y="3481200"/>
            <a:ext cx="10979150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3798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6350001" y="1268413"/>
            <a:ext cx="5218112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8413"/>
            <a:ext cx="5274734" cy="51050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smtClean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268413"/>
            <a:ext cx="3440973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4307092" y="1268413"/>
            <a:ext cx="3503045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8079356" y="1268413"/>
            <a:ext cx="3488757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596900" y="4614043"/>
            <a:ext cx="3442838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4310891" y="4614042"/>
            <a:ext cx="3495629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8088574" y="4614042"/>
            <a:ext cx="3479539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smtClean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268413"/>
            <a:ext cx="10971212" cy="351791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596901" y="5016527"/>
            <a:ext cx="10971212" cy="13652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smtClean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6825"/>
            <a:ext cx="8348133" cy="51149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9139768" y="1268413"/>
            <a:ext cx="2428345" cy="5113337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smtClean="0"/>
              <a:t>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2322788"/>
            <a:ext cx="5246225" cy="40589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/>
          </p:nvPr>
        </p:nvSpPr>
        <p:spPr>
          <a:xfrm>
            <a:off x="6321888" y="2322788"/>
            <a:ext cx="5246225" cy="40589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/>
          </p:nvPr>
        </p:nvSpPr>
        <p:spPr>
          <a:xfrm>
            <a:off x="596900" y="1266825"/>
            <a:ext cx="10971213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smtClean="0"/>
              <a:t>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6901" y="1266825"/>
            <a:ext cx="10971212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 smtClean="0"/>
              <a:t>Click to enter text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744719"/>
            <a:ext cx="10971212" cy="463703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smtClean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1" y="2984416"/>
            <a:ext cx="7496776" cy="1730375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1" t="30042" r="9955" b="-1797"/>
          <a:stretch/>
        </p:blipFill>
        <p:spPr>
          <a:xfrm>
            <a:off x="5808000" y="-13064"/>
            <a:ext cx="6379646" cy="3442063"/>
          </a:xfrm>
          <a:prstGeom prst="rect">
            <a:avLst/>
          </a:prstGeom>
        </p:spPr>
      </p:pic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smtClean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gray">
          <a:xfrm>
            <a:off x="0" y="1477774"/>
            <a:ext cx="12192000" cy="2317016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gray">
          <a:xfrm>
            <a:off x="491665" y="1572786"/>
            <a:ext cx="755687" cy="594844"/>
          </a:xfrm>
          <a:custGeom>
            <a:avLst/>
            <a:gdLst>
              <a:gd name="T0" fmla="*/ 488 w 1342"/>
              <a:gd name="T1" fmla="*/ 1055 h 1055"/>
              <a:gd name="T2" fmla="*/ 0 w 1342"/>
              <a:gd name="T3" fmla="*/ 1055 h 1055"/>
              <a:gd name="T4" fmla="*/ 0 w 1342"/>
              <a:gd name="T5" fmla="*/ 707 h 1055"/>
              <a:gd name="T6" fmla="*/ 37 w 1342"/>
              <a:gd name="T7" fmla="*/ 372 h 1055"/>
              <a:gd name="T8" fmla="*/ 175 w 1342"/>
              <a:gd name="T9" fmla="*/ 153 h 1055"/>
              <a:gd name="T10" fmla="*/ 432 w 1342"/>
              <a:gd name="T11" fmla="*/ 0 h 1055"/>
              <a:gd name="T12" fmla="*/ 528 w 1342"/>
              <a:gd name="T13" fmla="*/ 202 h 1055"/>
              <a:gd name="T14" fmla="*/ 318 w 1342"/>
              <a:gd name="T15" fmla="*/ 337 h 1055"/>
              <a:gd name="T16" fmla="*/ 252 w 1342"/>
              <a:gd name="T17" fmla="*/ 568 h 1055"/>
              <a:gd name="T18" fmla="*/ 488 w 1342"/>
              <a:gd name="T19" fmla="*/ 568 h 1055"/>
              <a:gd name="T20" fmla="*/ 488 w 1342"/>
              <a:gd name="T21" fmla="*/ 1055 h 1055"/>
              <a:gd name="T22" fmla="*/ 1302 w 1342"/>
              <a:gd name="T23" fmla="*/ 1055 h 1055"/>
              <a:gd name="T24" fmla="*/ 814 w 1342"/>
              <a:gd name="T25" fmla="*/ 1055 h 1055"/>
              <a:gd name="T26" fmla="*/ 814 w 1342"/>
              <a:gd name="T27" fmla="*/ 707 h 1055"/>
              <a:gd name="T28" fmla="*/ 851 w 1342"/>
              <a:gd name="T29" fmla="*/ 372 h 1055"/>
              <a:gd name="T30" fmla="*/ 990 w 1342"/>
              <a:gd name="T31" fmla="*/ 153 h 1055"/>
              <a:gd name="T32" fmla="*/ 1246 w 1342"/>
              <a:gd name="T33" fmla="*/ 0 h 1055"/>
              <a:gd name="T34" fmla="*/ 1342 w 1342"/>
              <a:gd name="T35" fmla="*/ 202 h 1055"/>
              <a:gd name="T36" fmla="*/ 1132 w 1342"/>
              <a:gd name="T37" fmla="*/ 337 h 1055"/>
              <a:gd name="T38" fmla="*/ 1066 w 1342"/>
              <a:gd name="T39" fmla="*/ 568 h 1055"/>
              <a:gd name="T40" fmla="*/ 1302 w 1342"/>
              <a:gd name="T41" fmla="*/ 568 h 1055"/>
              <a:gd name="T42" fmla="*/ 1302 w 1342"/>
              <a:gd name="T43" fmla="*/ 1055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42" h="1055">
                <a:moveTo>
                  <a:pt x="488" y="1055"/>
                </a:moveTo>
                <a:cubicBezTo>
                  <a:pt x="0" y="1055"/>
                  <a:pt x="0" y="1055"/>
                  <a:pt x="0" y="1055"/>
                </a:cubicBezTo>
                <a:cubicBezTo>
                  <a:pt x="0" y="707"/>
                  <a:pt x="0" y="707"/>
                  <a:pt x="0" y="707"/>
                </a:cubicBezTo>
                <a:cubicBezTo>
                  <a:pt x="0" y="565"/>
                  <a:pt x="12" y="454"/>
                  <a:pt x="37" y="372"/>
                </a:cubicBezTo>
                <a:cubicBezTo>
                  <a:pt x="62" y="291"/>
                  <a:pt x="108" y="218"/>
                  <a:pt x="175" y="153"/>
                </a:cubicBezTo>
                <a:cubicBezTo>
                  <a:pt x="242" y="88"/>
                  <a:pt x="328" y="37"/>
                  <a:pt x="432" y="0"/>
                </a:cubicBezTo>
                <a:cubicBezTo>
                  <a:pt x="528" y="202"/>
                  <a:pt x="528" y="202"/>
                  <a:pt x="528" y="202"/>
                </a:cubicBezTo>
                <a:cubicBezTo>
                  <a:pt x="430" y="234"/>
                  <a:pt x="361" y="279"/>
                  <a:pt x="318" y="337"/>
                </a:cubicBezTo>
                <a:cubicBezTo>
                  <a:pt x="276" y="395"/>
                  <a:pt x="254" y="472"/>
                  <a:pt x="252" y="568"/>
                </a:cubicBezTo>
                <a:cubicBezTo>
                  <a:pt x="488" y="568"/>
                  <a:pt x="488" y="568"/>
                  <a:pt x="488" y="568"/>
                </a:cubicBezTo>
                <a:lnTo>
                  <a:pt x="488" y="1055"/>
                </a:lnTo>
                <a:close/>
                <a:moveTo>
                  <a:pt x="1302" y="1055"/>
                </a:moveTo>
                <a:cubicBezTo>
                  <a:pt x="814" y="1055"/>
                  <a:pt x="814" y="1055"/>
                  <a:pt x="814" y="1055"/>
                </a:cubicBezTo>
                <a:cubicBezTo>
                  <a:pt x="814" y="707"/>
                  <a:pt x="814" y="707"/>
                  <a:pt x="814" y="707"/>
                </a:cubicBezTo>
                <a:cubicBezTo>
                  <a:pt x="814" y="564"/>
                  <a:pt x="826" y="453"/>
                  <a:pt x="851" y="372"/>
                </a:cubicBezTo>
                <a:cubicBezTo>
                  <a:pt x="876" y="291"/>
                  <a:pt x="922" y="218"/>
                  <a:pt x="990" y="153"/>
                </a:cubicBezTo>
                <a:cubicBezTo>
                  <a:pt x="1058" y="88"/>
                  <a:pt x="1143" y="37"/>
                  <a:pt x="1246" y="0"/>
                </a:cubicBezTo>
                <a:cubicBezTo>
                  <a:pt x="1342" y="202"/>
                  <a:pt x="1342" y="202"/>
                  <a:pt x="1342" y="202"/>
                </a:cubicBezTo>
                <a:cubicBezTo>
                  <a:pt x="1244" y="234"/>
                  <a:pt x="1175" y="279"/>
                  <a:pt x="1132" y="337"/>
                </a:cubicBezTo>
                <a:cubicBezTo>
                  <a:pt x="1090" y="395"/>
                  <a:pt x="1068" y="472"/>
                  <a:pt x="1066" y="568"/>
                </a:cubicBezTo>
                <a:cubicBezTo>
                  <a:pt x="1302" y="568"/>
                  <a:pt x="1302" y="568"/>
                  <a:pt x="1302" y="568"/>
                </a:cubicBezTo>
                <a:lnTo>
                  <a:pt x="1302" y="1055"/>
                </a:lnTo>
                <a:close/>
              </a:path>
            </a:pathLst>
          </a:custGeom>
          <a:solidFill>
            <a:srgbClr val="FFFFCC">
              <a:alpha val="20000"/>
            </a:srgbClr>
          </a:solidFill>
          <a:ln>
            <a:noFill/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 bwMode="white">
          <a:xfrm>
            <a:off x="599018" y="1845001"/>
            <a:ext cx="10969095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400" b="1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800" baseline="0">
                <a:solidFill>
                  <a:schemeClr val="bg1"/>
                </a:solidFill>
                <a:latin typeface="Arial" pitchFamily="34" charset="0"/>
              </a:defRPr>
            </a:lvl2pPr>
            <a:lvl3pPr marL="274638" indent="-274638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4077000"/>
            <a:ext cx="10969095" cy="23047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400" b="0" i="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354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2" t="78817" r="15641" b="-1796"/>
          <a:stretch/>
        </p:blipFill>
        <p:spPr>
          <a:xfrm>
            <a:off x="3432000" y="-13648"/>
            <a:ext cx="7609039" cy="1402384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8413"/>
            <a:ext cx="10969094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smtClean="0"/>
              <a:t>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Re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gray">
          <a:xfrm>
            <a:off x="0" y="4064734"/>
            <a:ext cx="12192000" cy="2317016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ltGray">
          <a:xfrm>
            <a:off x="7968000" y="4159746"/>
            <a:ext cx="755687" cy="594844"/>
          </a:xfrm>
          <a:custGeom>
            <a:avLst/>
            <a:gdLst>
              <a:gd name="T0" fmla="*/ 488 w 1342"/>
              <a:gd name="T1" fmla="*/ 1055 h 1055"/>
              <a:gd name="T2" fmla="*/ 0 w 1342"/>
              <a:gd name="T3" fmla="*/ 1055 h 1055"/>
              <a:gd name="T4" fmla="*/ 0 w 1342"/>
              <a:gd name="T5" fmla="*/ 707 h 1055"/>
              <a:gd name="T6" fmla="*/ 37 w 1342"/>
              <a:gd name="T7" fmla="*/ 372 h 1055"/>
              <a:gd name="T8" fmla="*/ 175 w 1342"/>
              <a:gd name="T9" fmla="*/ 153 h 1055"/>
              <a:gd name="T10" fmla="*/ 432 w 1342"/>
              <a:gd name="T11" fmla="*/ 0 h 1055"/>
              <a:gd name="T12" fmla="*/ 528 w 1342"/>
              <a:gd name="T13" fmla="*/ 202 h 1055"/>
              <a:gd name="T14" fmla="*/ 318 w 1342"/>
              <a:gd name="T15" fmla="*/ 337 h 1055"/>
              <a:gd name="T16" fmla="*/ 252 w 1342"/>
              <a:gd name="T17" fmla="*/ 568 h 1055"/>
              <a:gd name="T18" fmla="*/ 488 w 1342"/>
              <a:gd name="T19" fmla="*/ 568 h 1055"/>
              <a:gd name="T20" fmla="*/ 488 w 1342"/>
              <a:gd name="T21" fmla="*/ 1055 h 1055"/>
              <a:gd name="T22" fmla="*/ 1302 w 1342"/>
              <a:gd name="T23" fmla="*/ 1055 h 1055"/>
              <a:gd name="T24" fmla="*/ 814 w 1342"/>
              <a:gd name="T25" fmla="*/ 1055 h 1055"/>
              <a:gd name="T26" fmla="*/ 814 w 1342"/>
              <a:gd name="T27" fmla="*/ 707 h 1055"/>
              <a:gd name="T28" fmla="*/ 851 w 1342"/>
              <a:gd name="T29" fmla="*/ 372 h 1055"/>
              <a:gd name="T30" fmla="*/ 990 w 1342"/>
              <a:gd name="T31" fmla="*/ 153 h 1055"/>
              <a:gd name="T32" fmla="*/ 1246 w 1342"/>
              <a:gd name="T33" fmla="*/ 0 h 1055"/>
              <a:gd name="T34" fmla="*/ 1342 w 1342"/>
              <a:gd name="T35" fmla="*/ 202 h 1055"/>
              <a:gd name="T36" fmla="*/ 1132 w 1342"/>
              <a:gd name="T37" fmla="*/ 337 h 1055"/>
              <a:gd name="T38" fmla="*/ 1066 w 1342"/>
              <a:gd name="T39" fmla="*/ 568 h 1055"/>
              <a:gd name="T40" fmla="*/ 1302 w 1342"/>
              <a:gd name="T41" fmla="*/ 568 h 1055"/>
              <a:gd name="T42" fmla="*/ 1302 w 1342"/>
              <a:gd name="T43" fmla="*/ 1055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42" h="1055">
                <a:moveTo>
                  <a:pt x="488" y="1055"/>
                </a:moveTo>
                <a:cubicBezTo>
                  <a:pt x="0" y="1055"/>
                  <a:pt x="0" y="1055"/>
                  <a:pt x="0" y="1055"/>
                </a:cubicBezTo>
                <a:cubicBezTo>
                  <a:pt x="0" y="707"/>
                  <a:pt x="0" y="707"/>
                  <a:pt x="0" y="707"/>
                </a:cubicBezTo>
                <a:cubicBezTo>
                  <a:pt x="0" y="565"/>
                  <a:pt x="12" y="454"/>
                  <a:pt x="37" y="372"/>
                </a:cubicBezTo>
                <a:cubicBezTo>
                  <a:pt x="62" y="291"/>
                  <a:pt x="108" y="218"/>
                  <a:pt x="175" y="153"/>
                </a:cubicBezTo>
                <a:cubicBezTo>
                  <a:pt x="242" y="88"/>
                  <a:pt x="328" y="37"/>
                  <a:pt x="432" y="0"/>
                </a:cubicBezTo>
                <a:cubicBezTo>
                  <a:pt x="528" y="202"/>
                  <a:pt x="528" y="202"/>
                  <a:pt x="528" y="202"/>
                </a:cubicBezTo>
                <a:cubicBezTo>
                  <a:pt x="430" y="234"/>
                  <a:pt x="361" y="279"/>
                  <a:pt x="318" y="337"/>
                </a:cubicBezTo>
                <a:cubicBezTo>
                  <a:pt x="276" y="395"/>
                  <a:pt x="254" y="472"/>
                  <a:pt x="252" y="568"/>
                </a:cubicBezTo>
                <a:cubicBezTo>
                  <a:pt x="488" y="568"/>
                  <a:pt x="488" y="568"/>
                  <a:pt x="488" y="568"/>
                </a:cubicBezTo>
                <a:lnTo>
                  <a:pt x="488" y="1055"/>
                </a:lnTo>
                <a:close/>
                <a:moveTo>
                  <a:pt x="1302" y="1055"/>
                </a:moveTo>
                <a:cubicBezTo>
                  <a:pt x="814" y="1055"/>
                  <a:pt x="814" y="1055"/>
                  <a:pt x="814" y="1055"/>
                </a:cubicBezTo>
                <a:cubicBezTo>
                  <a:pt x="814" y="707"/>
                  <a:pt x="814" y="707"/>
                  <a:pt x="814" y="707"/>
                </a:cubicBezTo>
                <a:cubicBezTo>
                  <a:pt x="814" y="564"/>
                  <a:pt x="826" y="453"/>
                  <a:pt x="851" y="372"/>
                </a:cubicBezTo>
                <a:cubicBezTo>
                  <a:pt x="876" y="291"/>
                  <a:pt x="922" y="218"/>
                  <a:pt x="990" y="153"/>
                </a:cubicBezTo>
                <a:cubicBezTo>
                  <a:pt x="1058" y="88"/>
                  <a:pt x="1143" y="37"/>
                  <a:pt x="1246" y="0"/>
                </a:cubicBezTo>
                <a:cubicBezTo>
                  <a:pt x="1342" y="202"/>
                  <a:pt x="1342" y="202"/>
                  <a:pt x="1342" y="202"/>
                </a:cubicBezTo>
                <a:cubicBezTo>
                  <a:pt x="1244" y="234"/>
                  <a:pt x="1175" y="279"/>
                  <a:pt x="1132" y="337"/>
                </a:cubicBezTo>
                <a:cubicBezTo>
                  <a:pt x="1090" y="395"/>
                  <a:pt x="1068" y="472"/>
                  <a:pt x="1066" y="568"/>
                </a:cubicBezTo>
                <a:cubicBezTo>
                  <a:pt x="1302" y="568"/>
                  <a:pt x="1302" y="568"/>
                  <a:pt x="1302" y="568"/>
                </a:cubicBezTo>
                <a:lnTo>
                  <a:pt x="1302" y="1055"/>
                </a:lnTo>
                <a:close/>
              </a:path>
            </a:pathLst>
          </a:custGeom>
          <a:solidFill>
            <a:srgbClr val="FFFFCC">
              <a:alpha val="20000"/>
            </a:srgbClr>
          </a:solidFill>
          <a:ln>
            <a:noFill/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 bwMode="white">
          <a:xfrm>
            <a:off x="8112000" y="4431961"/>
            <a:ext cx="3456113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 b="0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bg1"/>
                </a:solidFill>
                <a:latin typeface="Arial" pitchFamily="34" charset="0"/>
              </a:defRPr>
            </a:lvl2pPr>
            <a:lvl3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9"/>
          </p:nvPr>
        </p:nvSpPr>
        <p:spPr bwMode="white">
          <a:xfrm>
            <a:off x="602963" y="4431961"/>
            <a:ext cx="7149037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bg1"/>
                </a:solidFill>
                <a:latin typeface="Arial" pitchFamily="34" charset="0"/>
              </a:defRPr>
            </a:lvl1pPr>
            <a:lvl2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 i="0" baseline="0">
                <a:solidFill>
                  <a:schemeClr val="bg1"/>
                </a:solidFill>
                <a:latin typeface="Arial" pitchFamily="34" charset="0"/>
              </a:defRPr>
            </a:lvl2pPr>
            <a:lvl3pPr marL="3556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 i="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4" name="Straight Connector 3"/>
          <p:cNvCxnSpPr/>
          <p:nvPr userDrawn="1"/>
        </p:nvCxnSpPr>
        <p:spPr bwMode="gray">
          <a:xfrm>
            <a:off x="42113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15" name="Straight Connector 14"/>
          <p:cNvCxnSpPr/>
          <p:nvPr userDrawn="1"/>
        </p:nvCxnSpPr>
        <p:spPr bwMode="gray">
          <a:xfrm>
            <a:off x="79807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16" name="Content Placeholder 20"/>
          <p:cNvSpPr>
            <a:spLocks noGrp="1"/>
          </p:cNvSpPr>
          <p:nvPr>
            <p:ph sz="quarter" idx="20"/>
          </p:nvPr>
        </p:nvSpPr>
        <p:spPr>
          <a:xfrm>
            <a:off x="4368000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1"/>
          </p:nvPr>
        </p:nvSpPr>
        <p:spPr>
          <a:xfrm>
            <a:off x="8112113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4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989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4" name="Straight Connector 3"/>
          <p:cNvCxnSpPr/>
          <p:nvPr userDrawn="1"/>
        </p:nvCxnSpPr>
        <p:spPr bwMode="gray">
          <a:xfrm>
            <a:off x="4368000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cxnSp>
        <p:nvCxnSpPr>
          <p:cNvPr id="15" name="Straight Connector 14"/>
          <p:cNvCxnSpPr/>
          <p:nvPr userDrawn="1"/>
        </p:nvCxnSpPr>
        <p:spPr bwMode="gray">
          <a:xfrm>
            <a:off x="8112000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sp>
        <p:nvSpPr>
          <p:cNvPr id="16" name="Content Placeholder 20"/>
          <p:cNvSpPr>
            <a:spLocks noGrp="1"/>
          </p:cNvSpPr>
          <p:nvPr>
            <p:ph sz="quarter" idx="20"/>
          </p:nvPr>
        </p:nvSpPr>
        <p:spPr>
          <a:xfrm>
            <a:off x="4368000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1"/>
          </p:nvPr>
        </p:nvSpPr>
        <p:spPr>
          <a:xfrm>
            <a:off x="8112113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6901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 smtClean="0"/>
              <a:t>Click to enter text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2" hasCustomPrompt="1"/>
          </p:nvPr>
        </p:nvSpPr>
        <p:spPr>
          <a:xfrm>
            <a:off x="4368000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 smtClean="0"/>
              <a:t>Click to enter text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3" hasCustomPrompt="1"/>
          </p:nvPr>
        </p:nvSpPr>
        <p:spPr>
          <a:xfrm>
            <a:off x="8112113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 smtClean="0"/>
              <a:t>Click to enter text</a:t>
            </a:r>
          </a:p>
        </p:txBody>
      </p:sp>
      <p:cxnSp>
        <p:nvCxnSpPr>
          <p:cNvPr id="26" name="Straight Connector 25"/>
          <p:cNvCxnSpPr/>
          <p:nvPr userDrawn="1"/>
        </p:nvCxnSpPr>
        <p:spPr bwMode="gray">
          <a:xfrm>
            <a:off x="608273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sp>
        <p:nvSpPr>
          <p:cNvPr id="14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28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36" r="15707" b="-1371"/>
          <a:stretch/>
        </p:blipFill>
        <p:spPr>
          <a:xfrm>
            <a:off x="803947" y="0"/>
            <a:ext cx="9800718" cy="2766587"/>
          </a:xfrm>
          <a:prstGeom prst="rect">
            <a:avLst/>
          </a:prstGeom>
        </p:spPr>
      </p:pic>
      <p:sp>
        <p:nvSpPr>
          <p:cNvPr id="21" name="Picture Placeholder 20"/>
          <p:cNvSpPr>
            <a:spLocks noGrp="1" noChangeAspect="1"/>
          </p:cNvSpPr>
          <p:nvPr>
            <p:ph type="pic" sz="quarter" idx="14"/>
          </p:nvPr>
        </p:nvSpPr>
        <p:spPr>
          <a:xfrm>
            <a:off x="596904" y="4016875"/>
            <a:ext cx="1080647" cy="1080000"/>
          </a:xfrm>
          <a:prstGeom prst="ellipse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Picture Placeholder 20"/>
          <p:cNvSpPr>
            <a:spLocks noGrp="1" noChangeAspect="1"/>
          </p:cNvSpPr>
          <p:nvPr>
            <p:ph type="pic" sz="quarter" idx="15"/>
          </p:nvPr>
        </p:nvSpPr>
        <p:spPr>
          <a:xfrm>
            <a:off x="6312001" y="4016875"/>
            <a:ext cx="1080647" cy="1080000"/>
          </a:xfrm>
          <a:prstGeom prst="ellipse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96901" y="2612855"/>
            <a:ext cx="9999662" cy="92075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1843996" y="4013541"/>
            <a:ext cx="3748004" cy="21514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7591367" y="4013540"/>
            <a:ext cx="3760633" cy="21514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07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9" t="4295"/>
          <a:stretch/>
        </p:blipFill>
        <p:spPr>
          <a:xfrm>
            <a:off x="3784183" y="-11875"/>
            <a:ext cx="7351817" cy="5150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0784" y="1228995"/>
            <a:ext cx="8336368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Thank you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596900" y="2063329"/>
            <a:ext cx="8350251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smtClean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96901" y="2295525"/>
            <a:ext cx="5499099" cy="11334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 dirty="0" smtClean="0"/>
              <a:t>Click to edit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3562350"/>
            <a:ext cx="10969094" cy="2819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1" t="44386" r="722" b="-1797"/>
          <a:stretch/>
        </p:blipFill>
        <p:spPr>
          <a:xfrm>
            <a:off x="3246899" y="296"/>
            <a:ext cx="8940340" cy="3503736"/>
          </a:xfrm>
          <a:prstGeom prst="rect">
            <a:avLst/>
          </a:prstGeom>
        </p:spPr>
      </p:pic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5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8412"/>
            <a:ext cx="10969095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smtClean="0"/>
              <a:t>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4899" cy="92075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6825"/>
            <a:ext cx="5246225" cy="5114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6321888" y="1266825"/>
            <a:ext cx="5246225" cy="5114925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smtClean="0"/>
              <a:t>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smtClean="0"/>
              <a:t>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smtClean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8413"/>
            <a:ext cx="10969095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smtClean="0"/>
              <a:t>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599020" y="1268413"/>
            <a:ext cx="5243427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/>
          </p:nvPr>
        </p:nvSpPr>
        <p:spPr>
          <a:xfrm>
            <a:off x="6338822" y="1268413"/>
            <a:ext cx="5229291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smtClean="0"/>
              <a:t>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901" y="178079"/>
            <a:ext cx="9986432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grpSp>
        <p:nvGrpSpPr>
          <p:cNvPr id="82" name="Group 81"/>
          <p:cNvGrpSpPr>
            <a:grpSpLocks noChangeAspect="1"/>
          </p:cNvGrpSpPr>
          <p:nvPr userDrawn="1"/>
        </p:nvGrpSpPr>
        <p:grpSpPr bwMode="gray">
          <a:xfrm>
            <a:off x="11077485" y="0"/>
            <a:ext cx="1113165" cy="1108385"/>
            <a:chOff x="1987550" y="0"/>
            <a:chExt cx="5168901" cy="5143500"/>
          </a:xfrm>
        </p:grpSpPr>
        <p:sp>
          <p:nvSpPr>
            <p:cNvPr id="83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1987550" y="0"/>
              <a:ext cx="516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5"/>
            <p:cNvSpPr>
              <a:spLocks/>
            </p:cNvSpPr>
            <p:nvPr userDrawn="1"/>
          </p:nvSpPr>
          <p:spPr bwMode="gray">
            <a:xfrm>
              <a:off x="1987550" y="1682750"/>
              <a:ext cx="1350963" cy="1608138"/>
            </a:xfrm>
            <a:custGeom>
              <a:avLst/>
              <a:gdLst>
                <a:gd name="T0" fmla="*/ 1002 w 1576"/>
                <a:gd name="T1" fmla="*/ 361 h 1875"/>
                <a:gd name="T2" fmla="*/ 410 w 1576"/>
                <a:gd name="T3" fmla="*/ 938 h 1875"/>
                <a:gd name="T4" fmla="*/ 1005 w 1576"/>
                <a:gd name="T5" fmla="*/ 1514 h 1875"/>
                <a:gd name="T6" fmla="*/ 1573 w 1576"/>
                <a:gd name="T7" fmla="*/ 1275 h 1875"/>
                <a:gd name="T8" fmla="*/ 1573 w 1576"/>
                <a:gd name="T9" fmla="*/ 1707 h 1875"/>
                <a:gd name="T10" fmla="*/ 976 w 1576"/>
                <a:gd name="T11" fmla="*/ 1875 h 1875"/>
                <a:gd name="T12" fmla="*/ 0 w 1576"/>
                <a:gd name="T13" fmla="*/ 938 h 1875"/>
                <a:gd name="T14" fmla="*/ 978 w 1576"/>
                <a:gd name="T15" fmla="*/ 0 h 1875"/>
                <a:gd name="T16" fmla="*/ 1576 w 1576"/>
                <a:gd name="T17" fmla="*/ 139 h 1875"/>
                <a:gd name="T18" fmla="*/ 1576 w 1576"/>
                <a:gd name="T19" fmla="*/ 562 h 1875"/>
                <a:gd name="T20" fmla="*/ 1002 w 1576"/>
                <a:gd name="T21" fmla="*/ 361 h 1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76" h="1875">
                  <a:moveTo>
                    <a:pt x="1002" y="361"/>
                  </a:moveTo>
                  <a:cubicBezTo>
                    <a:pt x="635" y="361"/>
                    <a:pt x="410" y="648"/>
                    <a:pt x="410" y="938"/>
                  </a:cubicBezTo>
                  <a:cubicBezTo>
                    <a:pt x="410" y="1286"/>
                    <a:pt x="694" y="1514"/>
                    <a:pt x="1005" y="1514"/>
                  </a:cubicBezTo>
                  <a:cubicBezTo>
                    <a:pt x="1211" y="1514"/>
                    <a:pt x="1407" y="1422"/>
                    <a:pt x="1573" y="1275"/>
                  </a:cubicBezTo>
                  <a:cubicBezTo>
                    <a:pt x="1573" y="1707"/>
                    <a:pt x="1573" y="1707"/>
                    <a:pt x="1573" y="1707"/>
                  </a:cubicBezTo>
                  <a:cubicBezTo>
                    <a:pt x="1399" y="1811"/>
                    <a:pt x="1161" y="1875"/>
                    <a:pt x="976" y="1875"/>
                  </a:cubicBezTo>
                  <a:cubicBezTo>
                    <a:pt x="445" y="1875"/>
                    <a:pt x="0" y="1444"/>
                    <a:pt x="0" y="938"/>
                  </a:cubicBezTo>
                  <a:cubicBezTo>
                    <a:pt x="0" y="401"/>
                    <a:pt x="448" y="0"/>
                    <a:pt x="978" y="0"/>
                  </a:cubicBezTo>
                  <a:cubicBezTo>
                    <a:pt x="1182" y="0"/>
                    <a:pt x="1420" y="61"/>
                    <a:pt x="1576" y="139"/>
                  </a:cubicBezTo>
                  <a:cubicBezTo>
                    <a:pt x="1576" y="562"/>
                    <a:pt x="1576" y="562"/>
                    <a:pt x="1576" y="562"/>
                  </a:cubicBezTo>
                  <a:cubicBezTo>
                    <a:pt x="1380" y="434"/>
                    <a:pt x="1182" y="361"/>
                    <a:pt x="1002" y="361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6"/>
            <p:cNvSpPr>
              <a:spLocks/>
            </p:cNvSpPr>
            <p:nvPr userDrawn="1"/>
          </p:nvSpPr>
          <p:spPr bwMode="gray">
            <a:xfrm>
              <a:off x="3460750" y="1682750"/>
              <a:ext cx="1395413" cy="1608138"/>
            </a:xfrm>
            <a:custGeom>
              <a:avLst/>
              <a:gdLst>
                <a:gd name="T0" fmla="*/ 983 w 1629"/>
                <a:gd name="T1" fmla="*/ 1875 h 1875"/>
                <a:gd name="T2" fmla="*/ 0 w 1629"/>
                <a:gd name="T3" fmla="*/ 937 h 1875"/>
                <a:gd name="T4" fmla="*/ 1007 w 1629"/>
                <a:gd name="T5" fmla="*/ 0 h 1875"/>
                <a:gd name="T6" fmla="*/ 1618 w 1629"/>
                <a:gd name="T7" fmla="*/ 126 h 1875"/>
                <a:gd name="T8" fmla="*/ 1618 w 1629"/>
                <a:gd name="T9" fmla="*/ 546 h 1875"/>
                <a:gd name="T10" fmla="*/ 1015 w 1629"/>
                <a:gd name="T11" fmla="*/ 361 h 1875"/>
                <a:gd name="T12" fmla="*/ 410 w 1629"/>
                <a:gd name="T13" fmla="*/ 937 h 1875"/>
                <a:gd name="T14" fmla="*/ 1020 w 1629"/>
                <a:gd name="T15" fmla="*/ 1524 h 1875"/>
                <a:gd name="T16" fmla="*/ 1243 w 1629"/>
                <a:gd name="T17" fmla="*/ 1487 h 1875"/>
                <a:gd name="T18" fmla="*/ 1243 w 1629"/>
                <a:gd name="T19" fmla="*/ 1149 h 1875"/>
                <a:gd name="T20" fmla="*/ 943 w 1629"/>
                <a:gd name="T21" fmla="*/ 1149 h 1875"/>
                <a:gd name="T22" fmla="*/ 943 w 1629"/>
                <a:gd name="T23" fmla="*/ 793 h 1875"/>
                <a:gd name="T24" fmla="*/ 1629 w 1629"/>
                <a:gd name="T25" fmla="*/ 793 h 1875"/>
                <a:gd name="T26" fmla="*/ 1629 w 1629"/>
                <a:gd name="T27" fmla="*/ 1741 h 1875"/>
                <a:gd name="T28" fmla="*/ 983 w 1629"/>
                <a:gd name="T29" fmla="*/ 1875 h 1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29" h="1875">
                  <a:moveTo>
                    <a:pt x="983" y="1875"/>
                  </a:moveTo>
                  <a:cubicBezTo>
                    <a:pt x="450" y="1875"/>
                    <a:pt x="0" y="1460"/>
                    <a:pt x="0" y="937"/>
                  </a:cubicBezTo>
                  <a:cubicBezTo>
                    <a:pt x="0" y="410"/>
                    <a:pt x="447" y="0"/>
                    <a:pt x="1007" y="0"/>
                  </a:cubicBezTo>
                  <a:cubicBezTo>
                    <a:pt x="1211" y="0"/>
                    <a:pt x="1463" y="53"/>
                    <a:pt x="1618" y="126"/>
                  </a:cubicBezTo>
                  <a:cubicBezTo>
                    <a:pt x="1618" y="546"/>
                    <a:pt x="1618" y="546"/>
                    <a:pt x="1618" y="546"/>
                  </a:cubicBezTo>
                  <a:cubicBezTo>
                    <a:pt x="1441" y="444"/>
                    <a:pt x="1214" y="361"/>
                    <a:pt x="1015" y="361"/>
                  </a:cubicBezTo>
                  <a:cubicBezTo>
                    <a:pt x="648" y="361"/>
                    <a:pt x="410" y="648"/>
                    <a:pt x="410" y="937"/>
                  </a:cubicBezTo>
                  <a:cubicBezTo>
                    <a:pt x="410" y="1278"/>
                    <a:pt x="691" y="1524"/>
                    <a:pt x="1020" y="1524"/>
                  </a:cubicBezTo>
                  <a:cubicBezTo>
                    <a:pt x="1090" y="1524"/>
                    <a:pt x="1157" y="1519"/>
                    <a:pt x="1243" y="1487"/>
                  </a:cubicBezTo>
                  <a:cubicBezTo>
                    <a:pt x="1243" y="1149"/>
                    <a:pt x="1243" y="1149"/>
                    <a:pt x="1243" y="1149"/>
                  </a:cubicBezTo>
                  <a:cubicBezTo>
                    <a:pt x="943" y="1149"/>
                    <a:pt x="943" y="1149"/>
                    <a:pt x="943" y="1149"/>
                  </a:cubicBezTo>
                  <a:cubicBezTo>
                    <a:pt x="943" y="793"/>
                    <a:pt x="943" y="793"/>
                    <a:pt x="943" y="793"/>
                  </a:cubicBezTo>
                  <a:cubicBezTo>
                    <a:pt x="1629" y="793"/>
                    <a:pt x="1629" y="793"/>
                    <a:pt x="1629" y="793"/>
                  </a:cubicBezTo>
                  <a:cubicBezTo>
                    <a:pt x="1629" y="1741"/>
                    <a:pt x="1629" y="1741"/>
                    <a:pt x="1629" y="1741"/>
                  </a:cubicBezTo>
                  <a:cubicBezTo>
                    <a:pt x="1433" y="1830"/>
                    <a:pt x="1214" y="1875"/>
                    <a:pt x="983" y="1875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Rectangle 7"/>
            <p:cNvSpPr>
              <a:spLocks noChangeArrowheads="1"/>
            </p:cNvSpPr>
            <p:nvPr userDrawn="1"/>
          </p:nvSpPr>
          <p:spPr bwMode="gray">
            <a:xfrm>
              <a:off x="5113338" y="1714500"/>
              <a:ext cx="330200" cy="1544638"/>
            </a:xfrm>
            <a:prstGeom prst="rect">
              <a:avLst/>
            </a:pr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8"/>
            <p:cNvSpPr>
              <a:spLocks/>
            </p:cNvSpPr>
            <p:nvPr userDrawn="1"/>
          </p:nvSpPr>
          <p:spPr bwMode="gray">
            <a:xfrm>
              <a:off x="2014538" y="0"/>
              <a:ext cx="5141913" cy="5143500"/>
            </a:xfrm>
            <a:custGeom>
              <a:avLst/>
              <a:gdLst>
                <a:gd name="T0" fmla="*/ 0 w 3239"/>
                <a:gd name="T1" fmla="*/ 0 h 3240"/>
                <a:gd name="T2" fmla="*/ 0 w 3239"/>
                <a:gd name="T3" fmla="*/ 360 h 3240"/>
                <a:gd name="T4" fmla="*/ 2879 w 3239"/>
                <a:gd name="T5" fmla="*/ 360 h 3240"/>
                <a:gd name="T6" fmla="*/ 2879 w 3239"/>
                <a:gd name="T7" fmla="*/ 3240 h 3240"/>
                <a:gd name="T8" fmla="*/ 3239 w 3239"/>
                <a:gd name="T9" fmla="*/ 3240 h 3240"/>
                <a:gd name="T10" fmla="*/ 3239 w 3239"/>
                <a:gd name="T11" fmla="*/ 0 h 3240"/>
                <a:gd name="T12" fmla="*/ 0 w 3239"/>
                <a:gd name="T13" fmla="*/ 0 h 3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39" h="3240">
                  <a:moveTo>
                    <a:pt x="0" y="0"/>
                  </a:moveTo>
                  <a:lnTo>
                    <a:pt x="0" y="360"/>
                  </a:lnTo>
                  <a:lnTo>
                    <a:pt x="2879" y="360"/>
                  </a:lnTo>
                  <a:lnTo>
                    <a:pt x="2879" y="3240"/>
                  </a:lnTo>
                  <a:lnTo>
                    <a:pt x="3239" y="3240"/>
                  </a:lnTo>
                  <a:lnTo>
                    <a:pt x="3239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16A00"/>
                </a:gs>
                <a:gs pos="50000">
                  <a:srgbClr val="E31937"/>
                </a:gs>
                <a:gs pos="100000">
                  <a:srgbClr val="991F3D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8" name="Rectangle 87"/>
          <p:cNvSpPr/>
          <p:nvPr userDrawn="1"/>
        </p:nvSpPr>
        <p:spPr bwMode="gray">
          <a:xfrm>
            <a:off x="0" y="6737639"/>
            <a:ext cx="12192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9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3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96" name="TextBox 95" descr="Copyright_box&#10;"/>
          <p:cNvSpPr txBox="1"/>
          <p:nvPr userDrawn="1"/>
        </p:nvSpPr>
        <p:spPr bwMode="auto">
          <a:xfrm>
            <a:off x="601526" y="6555600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US" sz="1000" dirty="0" smtClean="0">
                <a:latin typeface="+mn-lt"/>
              </a:rPr>
              <a:t>© 2019 CGI Inc.</a:t>
            </a:r>
            <a:endParaRPr lang="en-US" sz="1000" b="0" i="0" u="none" dirty="0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+mn-lt"/>
                <a:cs typeface="Arial" pitchFamily="34" charset="0"/>
              </a:defRPr>
            </a:lvl1pPr>
          </a:lstStyle>
          <a:p>
            <a:pPr algn="ctr"/>
            <a:r>
              <a:rPr lang="en-US" smtClean="0"/>
              <a:t>Date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5" r:id="rId2"/>
    <p:sldLayoutId id="2147483693" r:id="rId3"/>
    <p:sldLayoutId id="2147483666" r:id="rId4"/>
    <p:sldLayoutId id="2147483674" r:id="rId5"/>
    <p:sldLayoutId id="2147483671" r:id="rId6"/>
    <p:sldLayoutId id="2147483672" r:id="rId7"/>
    <p:sldLayoutId id="2147483678" r:id="rId8"/>
    <p:sldLayoutId id="2147483679" r:id="rId9"/>
    <p:sldLayoutId id="2147483696" r:id="rId10"/>
    <p:sldLayoutId id="2147483703" r:id="rId11"/>
    <p:sldLayoutId id="2147483650" r:id="rId12"/>
    <p:sldLayoutId id="2147483667" r:id="rId13"/>
    <p:sldLayoutId id="2147483668" r:id="rId14"/>
    <p:sldLayoutId id="2147483687" r:id="rId15"/>
    <p:sldLayoutId id="2147483690" r:id="rId16"/>
    <p:sldLayoutId id="2147483691" r:id="rId17"/>
    <p:sldLayoutId id="2147483661" r:id="rId18"/>
    <p:sldLayoutId id="2147483695" r:id="rId19"/>
    <p:sldLayoutId id="2147483698" r:id="rId20"/>
    <p:sldLayoutId id="2147483699" r:id="rId21"/>
    <p:sldLayoutId id="2147483700" r:id="rId22"/>
    <p:sldLayoutId id="2147483660" r:id="rId2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210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pos="371" userDrawn="1">
          <p15:clr>
            <a:srgbClr val="F26B43"/>
          </p15:clr>
        </p15:guide>
        <p15:guide id="7" pos="6675" userDrawn="1">
          <p15:clr>
            <a:srgbClr val="F26B43"/>
          </p15:clr>
        </p15:guide>
        <p15:guide id="8" pos="72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&lt;TITLE&gt;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Scraping Using R</a:t>
            </a:r>
            <a:endParaRPr lang="en-US" dirty="0"/>
          </a:p>
        </p:txBody>
      </p:sp>
      <p:sp>
        <p:nvSpPr>
          <p:cNvPr id="3" name="Subtitle 2" descr="&lt;SUBTITLE&gt;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CA" sz="1400" dirty="0" smtClean="0"/>
          </a:p>
          <a:p>
            <a:endParaRPr lang="en-CA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800" b="0" dirty="0" smtClean="0"/>
              <a:t>Harsh Parikh</a:t>
            </a:r>
          </a:p>
          <a:p>
            <a:r>
              <a:rPr lang="en-US" sz="1800" b="0" dirty="0" smtClean="0"/>
              <a:t>Sr.Consultant</a:t>
            </a:r>
          </a:p>
          <a:p>
            <a:r>
              <a:rPr lang="en-US" sz="1800" b="0" dirty="0" smtClean="0"/>
              <a:t>20-Sep-2019</a:t>
            </a:r>
            <a:endParaRPr lang="en-US" sz="1800" b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0052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CA" sz="2400" dirty="0" smtClean="0"/>
              <a:t>Introduction of web scraping</a:t>
            </a:r>
            <a:endParaRPr lang="en-US" sz="2400" dirty="0" smtClean="0"/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Introduction </a:t>
            </a:r>
            <a:r>
              <a:rPr lang="en-US" sz="2400" dirty="0" smtClean="0"/>
              <a:t>of R programming language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CA" sz="2400" dirty="0" smtClean="0"/>
              <a:t>Accessing R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CA" sz="2400" dirty="0" smtClean="0"/>
              <a:t>Demo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CA" sz="2400" dirty="0" smtClean="0"/>
              <a:t>Q&amp;A</a:t>
            </a:r>
          </a:p>
          <a:p>
            <a:pPr>
              <a:spcBef>
                <a:spcPts val="0"/>
              </a:spcBef>
              <a:spcAft>
                <a:spcPts val="500"/>
              </a:spcAft>
            </a:pPr>
            <a:endParaRPr lang="en-CA" dirty="0" smtClean="0"/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74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web scraping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sz="2400" b="1" dirty="0"/>
              <a:t>What is web scraping?</a:t>
            </a:r>
          </a:p>
          <a:p>
            <a:r>
              <a:rPr lang="en-US" sz="2400" dirty="0"/>
              <a:t>Web scraping is a technique for gathering data or information </a:t>
            </a:r>
            <a:r>
              <a:rPr lang="en-US" sz="2400" dirty="0" smtClean="0"/>
              <a:t>from </a:t>
            </a:r>
            <a:r>
              <a:rPr lang="en-US" sz="2400" dirty="0"/>
              <a:t>web pages. A scraper is a script that parses an html site</a:t>
            </a:r>
            <a:r>
              <a:rPr lang="en-US" sz="2400" dirty="0" smtClean="0"/>
              <a:t>.</a:t>
            </a:r>
          </a:p>
          <a:p>
            <a:endParaRPr lang="en-CA" sz="2400" dirty="0"/>
          </a:p>
          <a:p>
            <a:r>
              <a:rPr lang="en-CA" sz="2400" b="1" dirty="0" smtClean="0"/>
              <a:t>Examples: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smtClean="0"/>
              <a:t>Maintaining price history of a product from online shopping site. (Amazon, eBay, etc…)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smtClean="0"/>
              <a:t>Extract price history of shares or mutual fund from financial website.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smtClean="0"/>
              <a:t>Track ratings of a song or movie from the websites like IMDB.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smtClean="0"/>
              <a:t>There are hundreds of examples on the internet for web scraping its just a google away ;-)  </a:t>
            </a:r>
            <a:endParaRPr lang="en-US" sz="2400" dirty="0"/>
          </a:p>
          <a:p>
            <a:endParaRPr lang="en-CA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/>
          <a:lstStyle/>
          <a:p>
            <a:fld id="{525A3C56-E491-49B2-93F3-63532DF516B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R programming language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599018" y="1059404"/>
            <a:ext cx="10969095" cy="5322346"/>
          </a:xfrm>
        </p:spPr>
        <p:txBody>
          <a:bodyPr/>
          <a:lstStyle/>
          <a:p>
            <a:r>
              <a:rPr lang="en-CA" sz="2400" b="1" dirty="0" smtClean="0"/>
              <a:t>What is R Programming language?</a:t>
            </a:r>
            <a:endParaRPr lang="en-US" sz="2400" dirty="0" smtClean="0"/>
          </a:p>
          <a:p>
            <a:r>
              <a:rPr lang="en-US" dirty="0"/>
              <a:t>R is a programming language and free software environment for statistical computing and graphics supported by the R Foundation for Statistical Computing. The R language is widely used among statisticians and data miners for developing statistical software and data analysis</a:t>
            </a:r>
            <a:r>
              <a:rPr lang="en-US" dirty="0" smtClean="0"/>
              <a:t>.</a:t>
            </a:r>
            <a:endParaRPr lang="en-US" dirty="0"/>
          </a:p>
          <a:p>
            <a:endParaRPr lang="en-CA" dirty="0"/>
          </a:p>
          <a:p>
            <a:endParaRPr lang="en-CA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/>
          <a:lstStyle/>
          <a:p>
            <a:fld id="{525A3C56-E491-49B2-93F3-63532DF516B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1" y="2435482"/>
            <a:ext cx="6757488" cy="394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1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Little more on R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467716" y="1106489"/>
            <a:ext cx="5130522" cy="506286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662216" y="6270174"/>
            <a:ext cx="4824185" cy="1846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cs typeface="Arial" pitchFamily="34" charset="0"/>
              </a:rPr>
              <a:t>https://pypl.github.io/PYPL.html</a:t>
            </a:r>
            <a:endParaRPr lang="en-US" sz="1200" dirty="0" smtClean="0"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6222651" y="6270174"/>
            <a:ext cx="4824185" cy="1846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cs typeface="Arial" pitchFamily="34" charset="0"/>
              </a:rPr>
              <a:t>https://www.guru99.com/r-programming-introduction-basics.html</a:t>
            </a:r>
            <a:endParaRPr lang="en-US" sz="1200" dirty="0" smtClean="0">
              <a:cs typeface="Arial" pitchFamily="34" charset="0"/>
            </a:endParaRPr>
          </a:p>
        </p:txBody>
      </p:sp>
      <p:pic>
        <p:nvPicPr>
          <p:cNvPr id="2054" name="Picture 6" descr="https://www.guru99.com/images/r_programming/032918_1002_WhatisRProg8.png"/>
          <p:cNvPicPr>
            <a:picLocks noGrp="1" noChangeAspect="1" noChangeArrowheads="1"/>
          </p:cNvPicPr>
          <p:nvPr>
            <p:ph sz="quarter" idx="2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671" y="1054431"/>
            <a:ext cx="5114925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CA" dirty="0"/>
              <a:t>Accessing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pPr lvl="1"/>
            <a:r>
              <a:rPr lang="en-US" sz="1800" dirty="0" smtClean="0"/>
              <a:t>The most popular IDE in the market for R</a:t>
            </a:r>
            <a:endParaRPr lang="en-US" sz="1800" dirty="0" smtClean="0"/>
          </a:p>
          <a:p>
            <a:pPr lvl="1"/>
            <a:r>
              <a:rPr lang="en-US" sz="1800" dirty="0" smtClean="0"/>
              <a:t>It can be installed </a:t>
            </a:r>
            <a:r>
              <a:rPr lang="en-US" sz="1800" dirty="0" smtClean="0"/>
              <a:t>on most operating system as a software</a:t>
            </a:r>
            <a:endParaRPr lang="en-US" sz="1800" dirty="0" smtClean="0"/>
          </a:p>
          <a:p>
            <a:pPr lvl="1"/>
            <a:r>
              <a:rPr lang="en-US" sz="1800" dirty="0" smtClean="0"/>
              <a:t>It also has a server version for many popular operating systems</a:t>
            </a:r>
          </a:p>
          <a:p>
            <a:pPr lvl="1"/>
            <a:r>
              <a:rPr lang="en-CA" sz="1800" dirty="0" smtClean="0"/>
              <a:t>Support for latest virtualization technologies like Docker</a:t>
            </a:r>
          </a:p>
          <a:p>
            <a:pPr lvl="1"/>
            <a:r>
              <a:rPr lang="en-CA" sz="1800" dirty="0" smtClean="0"/>
              <a:t>Cloud hosted service by R studio </a:t>
            </a:r>
            <a:endParaRPr lang="en-US" sz="1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/>
        <p:txBody>
          <a:bodyPr>
            <a:normAutofit/>
          </a:bodyPr>
          <a:lstStyle/>
          <a:p>
            <a:pPr lvl="1"/>
            <a:r>
              <a:rPr lang="en-US" sz="1800" dirty="0" smtClean="0"/>
              <a:t>One of the most popular environments in data science</a:t>
            </a:r>
            <a:r>
              <a:rPr lang="en-US" sz="1800" dirty="0" smtClean="0"/>
              <a:t>. </a:t>
            </a:r>
            <a:r>
              <a:rPr lang="en-US" sz="1800" dirty="0" smtClean="0"/>
              <a:t> </a:t>
            </a:r>
            <a:endParaRPr lang="en-US" sz="1800" dirty="0" smtClean="0"/>
          </a:p>
          <a:p>
            <a:pPr lvl="1"/>
            <a:r>
              <a:rPr lang="en-US" sz="1800" dirty="0" smtClean="0"/>
              <a:t>Can be installed via Anaconda for windows</a:t>
            </a:r>
            <a:endParaRPr lang="en-US" sz="1800" dirty="0" smtClean="0"/>
          </a:p>
          <a:p>
            <a:pPr lvl="1"/>
            <a:r>
              <a:rPr lang="en-US" sz="1800" dirty="0" smtClean="0"/>
              <a:t>Can be installed via pip in Unix and other popular operating systems</a:t>
            </a:r>
            <a:endParaRPr lang="en-US" sz="1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1"/>
          </p:nvPr>
        </p:nvSpPr>
        <p:spPr/>
        <p:txBody>
          <a:bodyPr>
            <a:normAutofit/>
          </a:bodyPr>
          <a:lstStyle/>
          <a:p>
            <a:pPr lvl="1"/>
            <a:r>
              <a:rPr lang="en-US" sz="1800" dirty="0" smtClean="0"/>
              <a:t>Just like any other programming language we can integrate text editor with R 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 Studio</a:t>
            </a:r>
            <a:endParaRPr lang="en-US" sz="2000" dirty="0"/>
          </a:p>
        </p:txBody>
      </p:sp>
      <p:sp>
        <p:nvSpPr>
          <p:cNvPr id="9" name="Content Placeholder 8"/>
          <p:cNvSpPr>
            <a:spLocks noGrp="1"/>
          </p:cNvSpPr>
          <p:nvPr>
            <p:ph idx="2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Jupyter Notebook</a:t>
            </a:r>
            <a:endParaRPr lang="en-US" sz="2000" dirty="0"/>
          </a:p>
        </p:txBody>
      </p:sp>
      <p:sp>
        <p:nvSpPr>
          <p:cNvPr id="18" name="Content Placeholder 17"/>
          <p:cNvSpPr>
            <a:spLocks noGrp="1"/>
          </p:cNvSpPr>
          <p:nvPr>
            <p:ph idx="23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Any Text Editor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275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8301" y="1035107"/>
            <a:ext cx="6119812" cy="2446092"/>
          </a:xfrm>
        </p:spPr>
        <p:txBody>
          <a:bodyPr anchor="t"/>
          <a:lstStyle/>
          <a:p>
            <a:r>
              <a:rPr lang="en-US" dirty="0" smtClean="0"/>
              <a:t>Demo</a:t>
            </a:r>
            <a:br>
              <a:rPr lang="en-US" dirty="0" smtClean="0"/>
            </a:br>
            <a:r>
              <a:rPr lang="en-US" sz="2400" b="1" dirty="0" smtClean="0">
                <a:solidFill>
                  <a:schemeClr val="tx1"/>
                </a:solidFill>
              </a:rPr>
              <a:t>Subject: Extracting Script rates from Yahoo finance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>
          <a:xfrm>
            <a:off x="5448302" y="3481199"/>
            <a:ext cx="6119811" cy="1730881"/>
          </a:xfrm>
        </p:spPr>
        <p:txBody>
          <a:bodyPr/>
          <a:lstStyle/>
          <a:p>
            <a:r>
              <a:rPr lang="en-US" dirty="0" smtClean="0"/>
              <a:t>Software: R </a:t>
            </a:r>
          </a:p>
          <a:p>
            <a:r>
              <a:rPr lang="en-US" dirty="0" smtClean="0"/>
              <a:t>IDE:R Studio</a:t>
            </a:r>
          </a:p>
          <a:p>
            <a:r>
              <a:rPr lang="en-CA" dirty="0" smtClean="0"/>
              <a:t>Host: Cloud</a:t>
            </a:r>
          </a:p>
          <a:p>
            <a:r>
              <a:rPr lang="en-CA" dirty="0" smtClean="0"/>
              <a:t>URL</a:t>
            </a:r>
            <a:r>
              <a:rPr lang="en-CA" dirty="0"/>
              <a:t>: https://rstudio.cloud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3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sz="7200" dirty="0" smtClean="0"/>
              <a:t>Thank you !!!!!!!!</a:t>
            </a:r>
            <a:endParaRPr lang="en-US" sz="7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7200" dirty="0" smtClean="0"/>
              <a:t>Q&amp;A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Footer appears here, if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5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GI Widescreen Beet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  <a:custClrLst>
    <a:custClr name="White">
      <a:srgbClr val="FFFFFF"/>
    </a:custClr>
    <a:custClr name="CGI Pumpkin - Light">
      <a:srgbClr val="F2DDCE"/>
    </a:custClr>
    <a:custClr name="CGI Honey - Light">
      <a:srgbClr val="F2E6CE"/>
    </a:custClr>
    <a:custClr name="CGI Beet - Light">
      <a:srgbClr val="E6DADD"/>
    </a:custClr>
    <a:custClr name="CGI Ice - Light">
      <a:srgbClr val="DAECF2"/>
    </a:custClr>
    <a:custClr name="&#10;CGI Cloud - Light">
      <a:srgbClr val="E4E8EB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">
      <a:srgbClr val="E31937"/>
    </a:custClr>
    <a:custClr name="CGI Pumpkin">
      <a:srgbClr val="FF6A00"/>
    </a:custClr>
    <a:custClr name="CGI Honey">
      <a:srgbClr val="F2A200"/>
    </a:custClr>
    <a:custClr name="CGI Beet ">
      <a:srgbClr val="991F3D"/>
    </a:custClr>
    <a:custClr name="CGI Ice ">
      <a:srgbClr val="A1C4D0"/>
    </a:custClr>
    <a:custClr name="CGI CLoud">
      <a:srgbClr val="A5ACB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 - Dark 1">
      <a:srgbClr val="CC0033"/>
    </a:custClr>
    <a:custClr name="CGI Pumpkin - Dark 1">
      <a:srgbClr val="C15000"/>
    </a:custClr>
    <a:custClr name="CGI Honey - Dark 1">
      <a:srgbClr val="CC8800"/>
    </a:custClr>
    <a:custClr name="CGI Beet - Dark 1">
      <a:srgbClr val="660A21"/>
    </a:custClr>
    <a:custClr name="CGI Ice - Dark 1">
      <a:srgbClr val="6BA1B3"/>
    </a:custClr>
    <a:custClr name="CGI Cloud - Dark 1">
      <a:srgbClr val="737B8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 - Dark 2">
      <a:srgbClr val="B3002D"/>
    </a:custClr>
    <a:custClr name="White">
      <a:srgbClr val="FFFFFF"/>
    </a:custClr>
    <a:custClr name="CGI Honey - Dark 2">
      <a:srgbClr val="8C5E00"/>
    </a:custClr>
    <a:custClr name="White">
      <a:srgbClr val="FFFFFF"/>
    </a:custClr>
    <a:custClr name="CGI Ice - Dark 2">
      <a:srgbClr val="407080"/>
    </a:custClr>
    <a:custClr name="CGI Cloud - Dark 3">
      <a:srgbClr val="505659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Ice - Dark 3">
      <a:srgbClr val="1F414D"/>
    </a:custClr>
    <a:custClr name="CGI Cloud - Dark 3">
      <a:srgbClr val="2B3033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Onscreen;2057;Pos1;Date1;CGI Widescreen Image Template - V17 EN.potx" id="{07EC1DCA-069A-4050-B398-29C8CFDB92E0}" vid="{D4043B88-207C-4139-BC18-99DFE75448BF}"/>
    </a:ext>
  </a:extLst>
</a:theme>
</file>

<file path=ppt/theme/theme2.xml><?xml version="1.0" encoding="utf-8"?>
<a:theme xmlns:a="http://schemas.openxmlformats.org/drawingml/2006/main" name="Office Them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c5aebc35b3e840e5912c276ffe755dcf xmlns="d95a5b16-1b8d-4c7c-9ebf-89c0983b6970">
      <Terms xmlns="http://schemas.microsoft.com/office/infopath/2007/PartnerControls"/>
    </c5aebc35b3e840e5912c276ffe755dcf>
    <c79d12643ffc4d60ab657aaa1718cc32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Corporate</TermName>
          <TermId xmlns="http://schemas.microsoft.com/office/infopath/2007/PartnerControls">43ac7042-3752-4f1b-8a93-43b36e65d3e5</TermId>
        </TermInfo>
      </Terms>
    </c79d12643ffc4d60ab657aaa1718cc32>
    <p43f7bb208e443c9b50eb304fe6606a3 xmlns="d95a5b16-1b8d-4c7c-9ebf-89c0983b6970">
      <Terms xmlns="http://schemas.microsoft.com/office/infopath/2007/PartnerControls"/>
    </p43f7bb208e443c9b50eb304fe6606a3>
    <TaxCatchAll xmlns="d95a5b16-1b8d-4c7c-9ebf-89c0983b6970">
      <Value>260</Value>
      <Value>46118</Value>
      <Value>3697</Value>
      <Value>46486</Value>
    </TaxCatchAll>
    <eafb632c3f5c40ba98242be6bbd6bb17 xmlns="d95a5b16-1b8d-4c7c-9ebf-89c0983b6970">
      <Terms xmlns="http://schemas.microsoft.com/office/infopath/2007/PartnerControls"/>
    </eafb632c3f5c40ba98242be6bbd6bb17>
    <b0f7c43cb32a4bb99696cc0157e407bc xmlns="d95a5b16-1b8d-4c7c-9ebf-89c0983b6970">
      <Terms xmlns="http://schemas.microsoft.com/office/infopath/2007/PartnerControls"/>
    </b0f7c43cb32a4bb99696cc0157e407bc>
    <gd9a5f5f69a84d75ad992b5cd341c76b xmlns="d95a5b16-1b8d-4c7c-9ebf-89c0983b6970">
      <Terms xmlns="http://schemas.microsoft.com/office/infopath/2007/PartnerControls"/>
    </gd9a5f5f69a84d75ad992b5cd341c76b>
    <o5847c86b23d428c853490e0a9abf024 xmlns="d95a5b16-1b8d-4c7c-9ebf-89c0983b6970">
      <Terms xmlns="http://schemas.microsoft.com/office/infopath/2007/PartnerControls"/>
    </o5847c86b23d428c853490e0a9abf024>
    <kbc8ce58d0914d5e9641963f23cd2adf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Communications ＆ Investor Relations</TermName>
          <TermId xmlns="http://schemas.microsoft.com/office/infopath/2007/PartnerControls">fb65bde5-f439-4af8-aaa0-dcf1364d6414</TermId>
        </TermInfo>
      </Terms>
    </kbc8ce58d0914d5e9641963f23cd2adf>
    <ae4bb7bb5e1849a3a75b9d2ac781ba53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Brand template</TermName>
          <TermId xmlns="http://schemas.microsoft.com/office/infopath/2007/PartnerControls">a8dae13e-44bb-4ec1-860e-cc2305177641</TermId>
        </TermInfo>
      </Terms>
    </ae4bb7bb5e1849a3a75b9d2ac781ba53>
    <Creator xmlns="d95a5b16-1b8d-4c7c-9ebf-89c0983b6970" xsi:nil="true"/>
    <Language xmlns="http://schemas.microsoft.com/sharepoint/v3">EN</Language>
    <CSMeta2010Field xmlns="http://schemas.microsoft.com/sharepoint/v3">cf78e423-0039-41cd-b5ec-35c354449ae3;2019-08-12 17:17:32;PARTIALMANUALCLASSIFIED;Topic:2019-08-12 17:17:32|False||AUTOCLASSIFIED|2019-08-12 17:17:32|UNDEFINED|00000000-0000-0000-0000-000000000000;Organization:2018-06-14 16:30:37|False|2018-06-14 16:34:19|MANUALCLASSIFIED|2018-06-14 16:34:19|UNDEFINED|00000000-0000-0000-0000-000000000000;Industry:2019-08-12 17:17:32|False||AUTOCLASSIFIED|2019-08-12 17:17:32|UNDEFINED|00000000-0000-0000-0000-000000000000;Service line:2019-08-12 17:17:32|False||AUTOCLASSIFIED|2019-08-12 17:17:32|UNDEFINED|00000000-0000-0000-0000-000000000000;Business Practice:2019-08-12 17:17:32|False||AUTOCLASSIFIED|2019-08-12 17:17:32|UNDEFINED|00000000-0000-0000-0000-000000000000;Intellectual Property:2019-08-12 17:17:32|False||AUTOCLASSIFIED|2019-08-12 17:17:32|UNDEFINED|00000000-0000-0000-0000-000000000000;Content Format:2018-06-14 16:30:37|False|2018-06-14 16:34:19|MANUALCLASSIFIED|2018-06-14 16:34:19|UNDEFINED|00000000-0000-0000-0000-000000000000;Functions:2019-08-12 17:17:32|False||AUTOCLASSIFIED|2019-08-12 17:17:32|UNDEFINED|00000000-0000-0000-0000-000000000000;Geography:2019-08-12 17:17:32|False||AUTOCLASSIFIED|2019-08-12 17:17:32|UNDEFINED|00000000-0000-0000-0000-000000000000;False</CSMeta2010Field>
    <Abstract xmlns="d95a5b16-1b8d-4c7c-9ebf-89c0983b6970">CGI widescreen graphic PowerPoint template - English version</Abstract>
    <External_x0020_Use xmlns="d95a5b16-1b8d-4c7c-9ebf-89c0983b6970">No</External_x0020_Use>
    <Owner_x0020_Organisation xmlns="d95a5b16-1b8d-4c7c-9ebf-89c0983b6970">Group</Owner_x0020_Organisation>
    <BS_x0020_Document_x0020_Sub_x0020_Type xmlns="d95a5b16-1b8d-4c7c-9ebf-89c0983b6970">Business Aid</BS_x0020_Document_x0020_Sub_x0020_Type>
    <Market xmlns="d95a5b16-1b8d-4c7c-9ebf-89c0983b6970"/>
    <TaxKeywordTaxHTField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PowerPoint</TermName>
          <TermId xmlns="http://schemas.microsoft.com/office/infopath/2007/PartnerControls">5b4ca844-900d-4151-9c88-1a4b47550bee</TermId>
        </TermInfo>
      </Terms>
    </TaxKeywordTaxHTField>
    <Best_x0020_Before_x0020_Date xmlns="d95a5b16-1b8d-4c7c-9ebf-89c0983b6970">2023-06-13T23:00:00+00:00</Best_x0020_Before_x0020_Date>
    <Published_x0020_By xmlns="d95a5b16-1b8d-4c7c-9ebf-89c0983b6970">
      <UserInfo>
        <DisplayName>Stiller, Regina C</DisplayName>
        <AccountId>55167</AccountId>
        <AccountType/>
      </UserInfo>
    </Published_x0020_By>
    <Publication_x0020_Date xmlns="d95a5b16-1b8d-4c7c-9ebf-89c0983b6970">2018-06-13T23:00:00+00:00</Publication_x0020_Date>
    <Geographic_x0020_Region xmlns="d95a5b16-1b8d-4c7c-9ebf-89c0983b6970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usiness Support" ma:contentTypeID="0x010100DCE5D5DBCBA6844C95AAA11EB3A32719002FF8385B8572694FA7ACC1CC37F60277" ma:contentTypeVersion="85" ma:contentTypeDescription="" ma:contentTypeScope="" ma:versionID="2e185370c66e36c56dd232e65dd02ed3">
  <xsd:schema xmlns:xsd="http://www.w3.org/2001/XMLSchema" xmlns:xs="http://www.w3.org/2001/XMLSchema" xmlns:p="http://schemas.microsoft.com/office/2006/metadata/properties" xmlns:ns1="http://schemas.microsoft.com/sharepoint/v3" xmlns:ns2="d95a5b16-1b8d-4c7c-9ebf-89c0983b6970" targetNamespace="http://schemas.microsoft.com/office/2006/metadata/properties" ma:root="true" ma:fieldsID="83532d8de379e40041d3a9288ce2e015" ns1:_="" ns2:_="">
    <xsd:import namespace="http://schemas.microsoft.com/sharepoint/v3"/>
    <xsd:import namespace="d95a5b16-1b8d-4c7c-9ebf-89c0983b6970"/>
    <xsd:element name="properties">
      <xsd:complexType>
        <xsd:sequence>
          <xsd:element name="documentManagement">
            <xsd:complexType>
              <xsd:all>
                <xsd:element ref="ns2:Abstract"/>
                <xsd:element ref="ns2:Published_x0020_By"/>
                <xsd:element ref="ns2:Creator" minOccurs="0"/>
                <xsd:element ref="ns2:Publication_x0020_Date"/>
                <xsd:element ref="ns2:Best_x0020_Before_x0020_Date"/>
                <xsd:element ref="ns2:BS_x0020_Document_x0020_Sub_x0020_Type"/>
                <xsd:element ref="ns1:Language"/>
                <xsd:element ref="ns2:External_x0020_Use"/>
                <xsd:element ref="ns2:Owner_x0020_Organisation"/>
                <xsd:element ref="ns2:Market" minOccurs="0"/>
                <xsd:element ref="ns2:Geographic_x0020_Region" minOccurs="0"/>
                <xsd:element ref="ns2:p43f7bb208e443c9b50eb304fe6606a3" minOccurs="0"/>
                <xsd:element ref="ns2:TaxCatchAll" minOccurs="0"/>
                <xsd:element ref="ns2:TaxCatchAllLabel" minOccurs="0"/>
                <xsd:element ref="ns2:c79d12643ffc4d60ab657aaa1718cc32" minOccurs="0"/>
                <xsd:element ref="ns2:c5aebc35b3e840e5912c276ffe755dcf" minOccurs="0"/>
                <xsd:element ref="ns2:eafb632c3f5c40ba98242be6bbd6bb17" minOccurs="0"/>
                <xsd:element ref="ns2:TaxKeywordTaxHTField" minOccurs="0"/>
                <xsd:element ref="ns2:b0f7c43cb32a4bb99696cc0157e407bc" minOccurs="0"/>
                <xsd:element ref="ns2:o5847c86b23d428c853490e0a9abf024" minOccurs="0"/>
                <xsd:element ref="ns2:ae4bb7bb5e1849a3a75b9d2ac781ba53" minOccurs="0"/>
                <xsd:element ref="ns2:kbc8ce58d0914d5e9641963f23cd2adf" minOccurs="0"/>
                <xsd:element ref="ns2:gd9a5f5f69a84d75ad992b5cd341c76b" minOccurs="0"/>
                <xsd:element ref="ns1:CSMeta2010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7" ma:displayName="Language" ma:default="EN" ma:description="Select the document language: CS - Czech, DA - Danish, DE - German, EN - English, ES - Spanish, ET - Estonian, FI - Finnish, FR - French, LT - Lithuania, NL - Dutch, NO - Norwegian, PL - Polish, PT - Portuguese, SV - Swedish, SK - Slovak," ma:format="Dropdown" ma:internalName="Language">
      <xsd:simpleType>
        <xsd:restriction base="dms:Choice">
          <xsd:enumeration value="CS"/>
          <xsd:enumeration value="DA"/>
          <xsd:enumeration value="DE"/>
          <xsd:enumeration value="EN"/>
          <xsd:enumeration value="ES"/>
          <xsd:enumeration value="ET"/>
          <xsd:enumeration value="FI"/>
          <xsd:enumeration value="FR"/>
          <xsd:enumeration value="LT"/>
          <xsd:enumeration value="NL"/>
          <xsd:enumeration value="NO"/>
          <xsd:enumeration value="PL"/>
          <xsd:enumeration value="PT"/>
          <xsd:enumeration value="SK"/>
          <xsd:enumeration value="SV"/>
        </xsd:restriction>
      </xsd:simpleType>
    </xsd:element>
    <xsd:element name="CSMeta2010Field" ma:index="41" nillable="true" ma:displayName="Classification Status" ma:internalName="CSMeta2010Field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5a5b16-1b8d-4c7c-9ebf-89c0983b6970" elementFormDefault="qualified">
    <xsd:import namespace="http://schemas.microsoft.com/office/2006/documentManagement/types"/>
    <xsd:import namespace="http://schemas.microsoft.com/office/infopath/2007/PartnerControls"/>
    <xsd:element name="Abstract" ma:index="1" ma:displayName="Abstract" ma:description="Enter an abstract of the content the document." ma:internalName="Abstract">
      <xsd:simpleType>
        <xsd:restriction base="dms:Note">
          <xsd:maxLength value="255"/>
        </xsd:restriction>
      </xsd:simpleType>
    </xsd:element>
    <xsd:element name="Published_x0020_By" ma:index="2" ma:displayName="Published By" ma:description="Select the publisher of the document." ma:list="UserInfo" ma:SharePointGroup="0" ma:internalName="Publish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reator" ma:index="3" nillable="true" ma:displayName="Creator" ma:description="Enter the original creator of the document e.g. employee name / company name if not the publisher (optional)." ma:internalName="Creator">
      <xsd:simpleType>
        <xsd:restriction base="dms:Text">
          <xsd:maxLength value="255"/>
        </xsd:restriction>
      </xsd:simpleType>
    </xsd:element>
    <xsd:element name="Publication_x0020_Date" ma:index="4" ma:displayName="Publication Date" ma:default="[today]" ma:description="Date the document was created  / published in DD/MM/YYYY format. Default = Today" ma:format="DateOnly" ma:internalName="Publication_x0020_Date">
      <xsd:simpleType>
        <xsd:restriction base="dms:DateTime"/>
      </xsd:simpleType>
    </xsd:element>
    <xsd:element name="Best_x0020_Before_x0020_Date" ma:index="5" ma:displayName="Best Before Date" ma:description="Expiry date of the document. Documents will be considered for deletion from CGI Library when they exceed their Best Before Date. Default = 5 years." ma:format="DateOnly" ma:internalName="Best_x0020_Before_x0020_Date">
      <xsd:simpleType>
        <xsd:restriction base="dms:DateTime"/>
      </xsd:simpleType>
    </xsd:element>
    <xsd:element name="BS_x0020_Document_x0020_Sub_x0020_Type" ma:index="6" ma:displayName="BS Document Sub Type" ma:description="Select sub type of the document." ma:format="Dropdown" ma:internalName="BS_x0020_Document_x0020_Sub_x0020_Type" ma:readOnly="false">
      <xsd:simpleType>
        <xsd:restriction base="dms:Choice">
          <xsd:enumeration value="Business Aid"/>
          <xsd:enumeration value="Commercial"/>
          <xsd:enumeration value="Communications"/>
          <xsd:enumeration value="Finance"/>
          <xsd:enumeration value="Guide"/>
          <xsd:enumeration value="Legal"/>
          <xsd:enumeration value="Manual"/>
          <xsd:enumeration value="Paper"/>
          <xsd:enumeration value="Plan"/>
          <xsd:enumeration value="Policy"/>
          <xsd:enumeration value="Press Release"/>
          <xsd:enumeration value="Pro Forma"/>
          <xsd:enumeration value="Procedure"/>
          <xsd:enumeration value="Proposal"/>
          <xsd:enumeration value="Proposition Summary"/>
          <xsd:enumeration value="Report"/>
          <xsd:enumeration value="Specification"/>
        </xsd:restriction>
      </xsd:simpleType>
    </xsd:element>
    <xsd:element name="External_x0020_Use" ma:index="8" ma:displayName="External Use" ma:default="No" ma:description="Select whether the document can be used externally." ma:format="Dropdown" ma:internalName="External_x0020_Use">
      <xsd:simpleType>
        <xsd:restriction base="dms:Choice">
          <xsd:enumeration value="No"/>
          <xsd:enumeration value="Yes"/>
        </xsd:restriction>
      </xsd:simpleType>
    </xsd:element>
    <xsd:element name="Owner_x0020_Organisation" ma:index="9" ma:displayName="Owner Organization" ma:description="Select the owning operation for the project / service." ma:format="Dropdown" ma:internalName="Owner_x0020_Organisation">
      <xsd:simpleType>
        <xsd:restriction base="dms:Choice">
          <xsd:enumeration value="Argentina"/>
          <xsd:enumeration value="Australia"/>
          <xsd:enumeration value="Belgium"/>
          <xsd:enumeration value="Brazil"/>
          <xsd:enumeration value="Canada"/>
          <xsd:enumeration value="Central and Eastern Europe"/>
          <xsd:enumeration value="Chile"/>
          <xsd:enumeration value="China"/>
          <xsd:enumeration value="Colombia"/>
          <xsd:enumeration value="Corporate Services"/>
          <xsd:enumeration value="Czech Republic"/>
          <xsd:enumeration value="Denmark"/>
          <xsd:enumeration value="Estonia"/>
          <xsd:enumeration value="Finland"/>
          <xsd:enumeration value="France"/>
          <xsd:enumeration value="Germany"/>
          <xsd:enumeration value="Group"/>
          <xsd:enumeration value="Iberia"/>
          <xsd:enumeration value="India"/>
          <xsd:enumeration value="Indonesia"/>
          <xsd:enumeration value="Ireland"/>
          <xsd:enumeration value="Lithuania"/>
          <xsd:enumeration value="Luxembourg"/>
          <xsd:enumeration value="Malaysia and Singapore"/>
          <xsd:enumeration value="Middle East and Africa"/>
          <xsd:enumeration value="Morocco"/>
          <xsd:enumeration value="Netherlands"/>
          <xsd:enumeration value="Norway"/>
          <xsd:enumeration value="Outsourcing Services"/>
          <xsd:enumeration value="Peru"/>
          <xsd:enumeration value="Philippines"/>
          <xsd:enumeration value="Poland"/>
          <xsd:enumeration value="Portugal"/>
          <xsd:enumeration value="Russia"/>
          <xsd:enumeration value="Saudi Arabia"/>
          <xsd:enumeration value="Slovakia"/>
          <xsd:enumeration value="Spain"/>
          <xsd:enumeration value="Sweden"/>
          <xsd:enumeration value="Switzerland"/>
          <xsd:enumeration value="United Kingdom"/>
          <xsd:enumeration value="United States"/>
          <xsd:enumeration value="Venezuela"/>
        </xsd:restriction>
      </xsd:simpleType>
    </xsd:element>
    <xsd:element name="Market" ma:index="10" nillable="true" ma:displayName="Market" ma:description="Select the market(s) the document is most relevant to." ma:internalName="Marke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anking"/>
                    <xsd:enumeration value="Communications"/>
                    <xsd:enumeration value="Cross-industry"/>
                    <xsd:enumeration value="Energy and Utilities"/>
                    <xsd:enumeration value="Financial Services"/>
                    <xsd:enumeration value="Government"/>
                    <xsd:enumeration value="Healthcare"/>
                    <xsd:enumeration value="IDT"/>
                    <xsd:enumeration value="Manufacturing"/>
                    <xsd:enumeration value="Oil and Gas"/>
                    <xsd:enumeration value="Public Sector"/>
                    <xsd:enumeration value="Retail and Consumer Services"/>
                    <xsd:enumeration value="Telecommunications"/>
                    <xsd:enumeration value="Telecoms and Media"/>
                    <xsd:enumeration value="Transportation"/>
                    <xsd:enumeration value="Utilities"/>
                  </xsd:restriction>
                </xsd:simpleType>
              </xsd:element>
            </xsd:sequence>
          </xsd:extension>
        </xsd:complexContent>
      </xsd:complexType>
    </xsd:element>
    <xsd:element name="Geographic_x0020_Region" ma:index="11" nillable="true" ma:displayName="Geographic Region" ma:description="Select the geographic region(s) relevant to the document." ma:internalName="Geographic_x0020_Regio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sia Pacific"/>
                    <xsd:enumeration value="Canada"/>
                    <xsd:enumeration value="Central and Eastern Europe"/>
                    <xsd:enumeration value="Corporate"/>
                    <xsd:enumeration value="Eastern, Central &amp; Southern Europe"/>
                    <xsd:enumeration value="France"/>
                    <xsd:enumeration value="France, Luxembourg and Morocco"/>
                    <xsd:enumeration value="Nordic, Southern Europe and America"/>
                    <xsd:enumeration value="Nordics"/>
                    <xsd:enumeration value="United Kingdom"/>
                    <xsd:enumeration value="United States"/>
                  </xsd:restriction>
                </xsd:simpleType>
              </xsd:element>
            </xsd:sequence>
          </xsd:extension>
        </xsd:complexContent>
      </xsd:complexType>
    </xsd:element>
    <xsd:element name="p43f7bb208e443c9b50eb304fe6606a3" ma:index="16" nillable="true" ma:taxonomy="true" ma:internalName="p43f7bb208e443c9b50eb304fe6606a3" ma:taxonomyFieldName="Business_x0020_theme" ma:displayName="Topic" ma:default="" ma:fieldId="{943f7bb2-08e4-43c9-b50e-b304fe6606a3}" ma:taxonomyMulti="true" ma:sspId="c730d5d4-e911-429a-be83-99efcd06639f" ma:termSetId="40e3bc58-7cf7-4ad5-80c9-03b2ad989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7" nillable="true" ma:displayName="Taxonomy Catch All Column" ma:hidden="true" ma:list="{662b4ac2-02b9-4ccd-8625-3c003090dbbe}" ma:internalName="TaxCatchAll" ma:showField="CatchAllData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8" nillable="true" ma:displayName="Taxonomy Catch All Column1" ma:hidden="true" ma:list="{662b4ac2-02b9-4ccd-8625-3c003090dbbe}" ma:internalName="TaxCatchAllLabel" ma:readOnly="true" ma:showField="CatchAllDataLabel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79d12643ffc4d60ab657aaa1718cc32" ma:index="20" nillable="true" ma:taxonomy="true" ma:internalName="c79d12643ffc4d60ab657aaa1718cc32" ma:taxonomyFieldName="Organisation" ma:displayName="Organization" ma:default="" ma:fieldId="{c79d1264-3ffc-4d60-ab65-7aaa1718cc32}" ma:taxonomyMulti="true" ma:sspId="c730d5d4-e911-429a-be83-99efcd06639f" ma:termSetId="a5b47c7d-3218-4211-987c-a37cca4b051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5aebc35b3e840e5912c276ffe755dcf" ma:index="22" nillable="true" ma:taxonomy="true" ma:internalName="c5aebc35b3e840e5912c276ffe755dcf" ma:taxonomyFieldName="Sector" ma:displayName="Industry" ma:default="" ma:fieldId="{c5aebc35-b3e8-40e5-912c-276ffe755dcf}" ma:taxonomyMulti="true" ma:sspId="c730d5d4-e911-429a-be83-99efcd06639f" ma:termSetId="e51ebaad-fa61-40f4-9e0b-7fe488c7df1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afb632c3f5c40ba98242be6bbd6bb17" ma:index="26" nillable="true" ma:taxonomy="true" ma:internalName="eafb632c3f5c40ba98242be6bbd6bb17" ma:taxonomyFieldName="Service_x0020_line" ma:displayName="Service line" ma:default="" ma:fieldId="{eafb632c-3f5c-40ba-9824-2be6bbd6bb17}" ma:taxonomyMulti="true" ma:sspId="c730d5d4-e911-429a-be83-99efcd06639f" ma:termSetId="83301147-ea17-4e88-a9d3-5d2a13ad740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29" nillable="true" ma:taxonomy="true" ma:internalName="TaxKeywordTaxHTField" ma:taxonomyFieldName="TaxKeyword" ma:displayName="Enterprise Keywords" ma:fieldId="{23f27201-bee3-471e-b2e7-b64fd8b7ca38}" ma:taxonomyMulti="true" ma:sspId="c730d5d4-e911-429a-be83-99efcd06639f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b0f7c43cb32a4bb99696cc0157e407bc" ma:index="31" nillable="true" ma:taxonomy="true" ma:internalName="b0f7c43cb32a4bb99696cc0157e407bc" ma:taxonomyFieldName="Business_x0020_Practice" ma:displayName="Business Practice" ma:readOnly="false" ma:default="" ma:fieldId="{b0f7c43c-b32a-4bb9-9696-cc0157e407bc}" ma:taxonomyMulti="true" ma:sspId="c730d5d4-e911-429a-be83-99efcd06639f" ma:termSetId="308d2697-ae8d-4a28-b04a-8bdb911d3b8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5847c86b23d428c853490e0a9abf024" ma:index="33" nillable="true" ma:taxonomy="true" ma:internalName="o5847c86b23d428c853490e0a9abf024" ma:taxonomyFieldName="Intellectual_x0020_Property" ma:displayName="Intellectual Property" ma:default="" ma:fieldId="{85847c86-b23d-428c-8534-90e0a9abf024}" ma:taxonomyMulti="true" ma:sspId="c730d5d4-e911-429a-be83-99efcd06639f" ma:termSetId="e8facda8-9d8d-4a8c-be1c-41a5ad7532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e4bb7bb5e1849a3a75b9d2ac781ba53" ma:index="35" nillable="true" ma:taxonomy="true" ma:internalName="ae4bb7bb5e1849a3a75b9d2ac781ba53" ma:taxonomyFieldName="Content_x0020_Format" ma:displayName="Content Format" ma:default="" ma:fieldId="{ae4bb7bb-5e18-49a3-a75b-9d2ac781ba53}" ma:taxonomyMulti="true" ma:sspId="c730d5d4-e911-429a-be83-99efcd06639f" ma:termSetId="09d4f73f-3007-45f9-8a1b-dd32ffa64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bc8ce58d0914d5e9641963f23cd2adf" ma:index="37" nillable="true" ma:taxonomy="true" ma:internalName="kbc8ce58d0914d5e9641963f23cd2adf" ma:taxonomyFieldName="Functions" ma:displayName="Functions" ma:default="" ma:fieldId="{4bc8ce58-d091-4d5e-9641-963f23cd2adf}" ma:taxonomyMulti="true" ma:sspId="c730d5d4-e911-429a-be83-99efcd06639f" ma:termSetId="f0f93f19-5de8-4ba3-940e-eea7d40a1ee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d9a5f5f69a84d75ad992b5cd341c76b" ma:index="39" nillable="true" ma:taxonomy="true" ma:internalName="gd9a5f5f69a84d75ad992b5cd341c76b" ma:taxonomyFieldName="Geography" ma:displayName="Geography" ma:default="" ma:fieldId="{0d9a5f5f-69a8-4d75-ad99-2b5cd341c76b}" ma:taxonomyMulti="true" ma:sspId="c730d5d4-e911-429a-be83-99efcd06639f" ma:termSetId="049c1a0e-6845-4250-ba17-6807448da1e1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3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ItemUpdatedEventHandlerForConceptSearch</Name>
    <Synchronization>Default</Synchronization>
    <Type>10002</Type>
    <SequenceNumber>10001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ItemCheckedInEventHandlerForConceptSearch</Name>
    <Synchronization>Default</Synchronization>
    <Type>10004</Type>
    <SequenceNumber>10002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ItemUncheckedOutEventHandlerForConceptSearch</Name>
    <Synchronization>Default</Synchronization>
    <Type>10006</Type>
    <SequenceNumber>10003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ItemAddedEventHandlerForConceptSearch</Name>
    <Synchronization>Default</Synchronization>
    <Type>10001</Type>
    <SequenceNumber>10004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ItemFileMovedEventHandlerForConceptSearch</Name>
    <Synchronization>Default</Synchronization>
    <Type>10009</Type>
    <SequenceNumber>10005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ItemDeletedEventHandlerForConceptSearch</Name>
    <Synchronization>Default</Synchronization>
    <Type>10003</Type>
    <SequenceNumber>10006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ItemUpdatedEventHandlerForConceptSearch</Name>
    <Synchronization>Asynchronous</Synchronization>
    <Type>10002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ItemUpdatingEventHandlerForConceptSearch</Name>
    <Synchronization>Synchronous</Synchronization>
    <Type>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ItemCheckedInEventHandlerForConceptSearch</Name>
    <Synchronization>Asynchronous</Synchronization>
    <Type>10004</Type>
    <SequenceNumber>10002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ItemUncheckedOutEventHandlerForConceptSearch</Name>
    <Synchronization>Asynchronous</Synchronization>
    <Type>10006</Type>
    <SequenceNumber>10003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ItemAddedEventHandlerForConceptSearch</Name>
    <Synchronization>Asynchronous</Synchronization>
    <Type>10001</Type>
    <SequenceNumber>10004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ItemFileMovedEventHandlerForConceptSearch</Name>
    <Synchronization>Asynchronous</Synchronization>
    <Type>10009</Type>
    <SequenceNumber>10005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ItemDeletedEventHandlerForConceptSearch</Name>
    <Synchronization>Asynchronous</Synchronization>
    <Type>10003</Type>
    <SequenceNumber>10006</SequenceNumber>
    <Assembly>conceptSearching.Sharepoint.ContentTypes2010, Version=1.0.0.0, Culture=neutral, PublicKeyToken=858f8f13980e4745</Assembly>
    <Class>conceptSearching.Sharepoint.ContentTypes2010.CSHandleEvent</Class>
    <Data/>
    <Filter/>
  </Receiver>
</spe:Receivers>
</file>

<file path=customXml/itemProps1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4C4F6A-F6A5-45C8-BAAA-52FB70E387C7}">
  <ds:schemaRefs>
    <ds:schemaRef ds:uri="http://schemas.microsoft.com/office/2006/metadata/properties"/>
    <ds:schemaRef ds:uri="d95a5b16-1b8d-4c7c-9ebf-89c0983b6970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987FA55F-5903-479D-BDD5-BC336782B1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95a5b16-1b8d-4c7c-9ebf-89c0983b69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6223829-22B6-4242-8D82-2D6B02106581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Onscreen;2057;Pos1;Date1;CGI Widescreen Image Template - V17 EN</Template>
  <TotalTime>498</TotalTime>
  <Words>340</Words>
  <Application>Microsoft Office PowerPoint</Application>
  <PresentationFormat>Widescreen</PresentationFormat>
  <Paragraphs>73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Verdana</vt:lpstr>
      <vt:lpstr>CGI Widescreen Beet</vt:lpstr>
      <vt:lpstr>Web Scraping Using R</vt:lpstr>
      <vt:lpstr>Agenda</vt:lpstr>
      <vt:lpstr>Introduction of web scraping</vt:lpstr>
      <vt:lpstr>Introduction of R programming language</vt:lpstr>
      <vt:lpstr>Little more on R</vt:lpstr>
      <vt:lpstr>Accessing R</vt:lpstr>
      <vt:lpstr>Demo Subject: Extracting Script rates from Yahoo finance </vt:lpstr>
      <vt:lpstr>Thank you !!!!!!!!</vt:lpstr>
      <vt:lpstr>Q&amp;A</vt:lpstr>
    </vt:vector>
  </TitlesOfParts>
  <Company>In Branding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</dc:title>
  <dc:creator>Colin mcbride</dc:creator>
  <cp:keywords>PowerPoint</cp:keywords>
  <cp:lastModifiedBy>Parikh, Harsh</cp:lastModifiedBy>
  <cp:revision>129</cp:revision>
  <dcterms:created xsi:type="dcterms:W3CDTF">2018-03-29T13:37:19Z</dcterms:created>
  <dcterms:modified xsi:type="dcterms:W3CDTF">2019-09-19T02:34:17Z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6</vt:i4>
  </property>
  <property fmtid="{D5CDD505-2E9C-101B-9397-08002B2CF9AE}" pid="4" name="ContentTypeId">
    <vt:lpwstr>0x010100DCE5D5DBCBA6844C95AAA11EB3A32719002FF8385B8572694FA7ACC1CC37F60277</vt:lpwstr>
  </property>
  <property fmtid="{D5CDD505-2E9C-101B-9397-08002B2CF9AE}" pid="5" name="Sector">
    <vt:lpwstr/>
  </property>
  <property fmtid="{D5CDD505-2E9C-101B-9397-08002B2CF9AE}" pid="6" name="Organisation">
    <vt:lpwstr>260;#Corporate|43ac7042-3752-4f1b-8a93-43b36e65d3e5</vt:lpwstr>
  </property>
  <property fmtid="{D5CDD505-2E9C-101B-9397-08002B2CF9AE}" pid="7" name="Service line">
    <vt:lpwstr/>
  </property>
  <property fmtid="{D5CDD505-2E9C-101B-9397-08002B2CF9AE}" pid="8" name="Business theme">
    <vt:lpwstr/>
  </property>
  <property fmtid="{D5CDD505-2E9C-101B-9397-08002B2CF9AE}" pid="9" name="Geography">
    <vt:lpwstr/>
  </property>
  <property fmtid="{D5CDD505-2E9C-101B-9397-08002B2CF9AE}" pid="10" name="Functions">
    <vt:lpwstr>46118;#Communications ＆ Investor Relations|fb65bde5-f439-4af8-aaa0-dcf1364d6414</vt:lpwstr>
  </property>
  <property fmtid="{D5CDD505-2E9C-101B-9397-08002B2CF9AE}" pid="11" name="Business Practice">
    <vt:lpwstr/>
  </property>
  <property fmtid="{D5CDD505-2E9C-101B-9397-08002B2CF9AE}" pid="12" name="Content Format">
    <vt:lpwstr>46486;#Brand template|a8dae13e-44bb-4ec1-860e-cc2305177641</vt:lpwstr>
  </property>
  <property fmtid="{D5CDD505-2E9C-101B-9397-08002B2CF9AE}" pid="13" name="Intellectual Property">
    <vt:lpwstr/>
  </property>
  <property fmtid="{D5CDD505-2E9C-101B-9397-08002B2CF9AE}" pid="14" name="TaxKeyword">
    <vt:lpwstr>3697;#PowerPoint|5b4ca844-900d-4151-9c88-1a4b47550bee</vt:lpwstr>
  </property>
</Properties>
</file>