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97" r:id="rId6"/>
    <p:sldId id="376" r:id="rId7"/>
    <p:sldId id="346" r:id="rId8"/>
    <p:sldId id="400" r:id="rId9"/>
    <p:sldId id="282" r:id="rId10"/>
    <p:sldId id="401" r:id="rId11"/>
    <p:sldId id="402" r:id="rId12"/>
    <p:sldId id="395" r:id="rId13"/>
    <p:sldId id="378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77045" autoAdjust="0"/>
  </p:normalViewPr>
  <p:slideViewPr>
    <p:cSldViewPr snapToGrid="0">
      <p:cViewPr varScale="1">
        <p:scale>
          <a:sx n="73" d="100"/>
          <a:sy n="73" d="100"/>
        </p:scale>
        <p:origin x="510" y="72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US" smtClean="0">
                <a:latin typeface="Arial" pitchFamily="34" charset="0"/>
              </a:rPr>
              <a:pPr/>
              <a:t>9/20/2019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US" smtClean="0"/>
              <a:pPr/>
              <a:t>9/20/2019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2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71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Scrapers are bound to fail in cases of site re-design.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3" name="Picture 2" descr="\\.psf\Home\Desktop\CGI Connectors - RGB - cover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8" t="-4910" r="24180" b="-1223"/>
          <a:stretch/>
        </p:blipFill>
        <p:spPr bwMode="auto">
          <a:xfrm>
            <a:off x="-8792" y="1"/>
            <a:ext cx="8864071" cy="68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</a:p>
        </p:txBody>
      </p:sp>
      <p:grpSp>
        <p:nvGrpSpPr>
          <p:cNvPr id="5" name="Group 4" title="&lt;IGNORE&gt;"/>
          <p:cNvGrpSpPr/>
          <p:nvPr userDrawn="1"/>
        </p:nvGrpSpPr>
        <p:grpSpPr>
          <a:xfrm>
            <a:off x="9025200" y="0"/>
            <a:ext cx="3166763" cy="3168734"/>
            <a:chOff x="9028942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white">
            <a:xfrm>
              <a:off x="10862441" y="368300"/>
              <a:ext cx="958084" cy="340586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 title="&lt;IGNORE&gt;"/>
          <p:cNvGrpSpPr/>
          <p:nvPr userDrawn="1"/>
        </p:nvGrpSpPr>
        <p:grpSpPr bwMode="gray">
          <a:xfrm>
            <a:off x="9028942" y="0"/>
            <a:ext cx="3166763" cy="3168734"/>
            <a:chOff x="9028942" y="0"/>
            <a:chExt cx="3166763" cy="316873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7" name="Group 4"/>
            <p:cNvGrpSpPr>
              <a:grpSpLocks noChangeAspect="1"/>
            </p:cNvGrpSpPr>
            <p:nvPr userDrawn="1"/>
          </p:nvGrpSpPr>
          <p:grpSpPr bwMode="gray">
            <a:xfrm>
              <a:off x="9028942" y="0"/>
              <a:ext cx="3166763" cy="3168734"/>
              <a:chOff x="1260" y="0"/>
              <a:chExt cx="3240" cy="3240"/>
            </a:xfrm>
          </p:grpSpPr>
          <p:sp>
            <p:nvSpPr>
              <p:cNvPr id="28" name="AutoShape 3"/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/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E16A00"/>
                  </a:gs>
                  <a:gs pos="50000">
                    <a:srgbClr val="E31937"/>
                  </a:gs>
                  <a:gs pos="100000">
                    <a:srgbClr val="991F3D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/>
              <p:cNvSpPr>
                <a:spLocks noEditPoints="1"/>
              </p:cNvSpPr>
              <p:nvPr userDrawn="1"/>
            </p:nvSpPr>
            <p:spPr bwMode="gray">
              <a:xfrm>
                <a:off x="1938" y="1380"/>
                <a:ext cx="1814" cy="132"/>
              </a:xfrm>
              <a:custGeom>
                <a:avLst/>
                <a:gdLst>
                  <a:gd name="T0" fmla="*/ 10511 w 10511"/>
                  <a:gd name="T1" fmla="*/ 603 h 769"/>
                  <a:gd name="T2" fmla="*/ 10353 w 10511"/>
                  <a:gd name="T3" fmla="*/ 36 h 769"/>
                  <a:gd name="T4" fmla="*/ 10210 w 10511"/>
                  <a:gd name="T5" fmla="*/ 251 h 769"/>
                  <a:gd name="T6" fmla="*/ 9927 w 10511"/>
                  <a:gd name="T7" fmla="*/ 356 h 769"/>
                  <a:gd name="T8" fmla="*/ 9378 w 10511"/>
                  <a:gd name="T9" fmla="*/ 384 h 769"/>
                  <a:gd name="T10" fmla="*/ 9461 w 10511"/>
                  <a:gd name="T11" fmla="*/ 461 h 769"/>
                  <a:gd name="T12" fmla="*/ 9629 w 10511"/>
                  <a:gd name="T13" fmla="*/ 229 h 769"/>
                  <a:gd name="T14" fmla="*/ 8751 w 10511"/>
                  <a:gd name="T15" fmla="*/ 231 h 769"/>
                  <a:gd name="T16" fmla="*/ 9294 w 10511"/>
                  <a:gd name="T17" fmla="*/ 603 h 769"/>
                  <a:gd name="T18" fmla="*/ 8952 w 10511"/>
                  <a:gd name="T19" fmla="*/ 603 h 769"/>
                  <a:gd name="T20" fmla="*/ 8754 w 10511"/>
                  <a:gd name="T21" fmla="*/ 603 h 769"/>
                  <a:gd name="T22" fmla="*/ 8543 w 10511"/>
                  <a:gd name="T23" fmla="*/ 538 h 769"/>
                  <a:gd name="T24" fmla="*/ 8370 w 10511"/>
                  <a:gd name="T25" fmla="*/ 230 h 769"/>
                  <a:gd name="T26" fmla="*/ 8305 w 10511"/>
                  <a:gd name="T27" fmla="*/ 166 h 769"/>
                  <a:gd name="T28" fmla="*/ 7719 w 10511"/>
                  <a:gd name="T29" fmla="*/ 157 h 769"/>
                  <a:gd name="T30" fmla="*/ 8049 w 10511"/>
                  <a:gd name="T31" fmla="*/ 603 h 769"/>
                  <a:gd name="T32" fmla="*/ 7779 w 10511"/>
                  <a:gd name="T33" fmla="*/ 317 h 769"/>
                  <a:gd name="T34" fmla="*/ 7509 w 10511"/>
                  <a:gd name="T35" fmla="*/ 603 h 769"/>
                  <a:gd name="T36" fmla="*/ 7255 w 10511"/>
                  <a:gd name="T37" fmla="*/ 157 h 769"/>
                  <a:gd name="T38" fmla="*/ 7287 w 10511"/>
                  <a:gd name="T39" fmla="*/ 227 h 769"/>
                  <a:gd name="T40" fmla="*/ 6977 w 10511"/>
                  <a:gd name="T41" fmla="*/ 220 h 769"/>
                  <a:gd name="T42" fmla="*/ 6334 w 10511"/>
                  <a:gd name="T43" fmla="*/ 223 h 769"/>
                  <a:gd name="T44" fmla="*/ 6492 w 10511"/>
                  <a:gd name="T45" fmla="*/ 612 h 769"/>
                  <a:gd name="T46" fmla="*/ 6545 w 10511"/>
                  <a:gd name="T47" fmla="*/ 539 h 769"/>
                  <a:gd name="T48" fmla="*/ 6367 w 10511"/>
                  <a:gd name="T49" fmla="*/ 315 h 769"/>
                  <a:gd name="T50" fmla="*/ 5933 w 10511"/>
                  <a:gd name="T51" fmla="*/ 501 h 769"/>
                  <a:gd name="T52" fmla="*/ 5840 w 10511"/>
                  <a:gd name="T53" fmla="*/ 480 h 769"/>
                  <a:gd name="T54" fmla="*/ 6147 w 10511"/>
                  <a:gd name="T55" fmla="*/ 307 h 769"/>
                  <a:gd name="T56" fmla="*/ 5262 w 10511"/>
                  <a:gd name="T57" fmla="*/ 173 h 769"/>
                  <a:gd name="T58" fmla="*/ 5351 w 10511"/>
                  <a:gd name="T59" fmla="*/ 550 h 769"/>
                  <a:gd name="T60" fmla="*/ 5252 w 10511"/>
                  <a:gd name="T61" fmla="*/ 256 h 769"/>
                  <a:gd name="T62" fmla="*/ 4864 w 10511"/>
                  <a:gd name="T63" fmla="*/ 161 h 769"/>
                  <a:gd name="T64" fmla="*/ 4894 w 10511"/>
                  <a:gd name="T65" fmla="*/ 220 h 769"/>
                  <a:gd name="T66" fmla="*/ 4614 w 10511"/>
                  <a:gd name="T67" fmla="*/ 230 h 769"/>
                  <a:gd name="T68" fmla="*/ 4512 w 10511"/>
                  <a:gd name="T69" fmla="*/ 599 h 769"/>
                  <a:gd name="T70" fmla="*/ 4527 w 10511"/>
                  <a:gd name="T71" fmla="*/ 167 h 769"/>
                  <a:gd name="T72" fmla="*/ 3839 w 10511"/>
                  <a:gd name="T73" fmla="*/ 173 h 769"/>
                  <a:gd name="T74" fmla="*/ 3928 w 10511"/>
                  <a:gd name="T75" fmla="*/ 550 h 769"/>
                  <a:gd name="T76" fmla="*/ 3828 w 10511"/>
                  <a:gd name="T77" fmla="*/ 256 h 769"/>
                  <a:gd name="T78" fmla="*/ 3339 w 10511"/>
                  <a:gd name="T79" fmla="*/ 390 h 769"/>
                  <a:gd name="T80" fmla="*/ 3379 w 10511"/>
                  <a:gd name="T81" fmla="*/ 596 h 769"/>
                  <a:gd name="T82" fmla="*/ 3637 w 10511"/>
                  <a:gd name="T83" fmla="*/ 240 h 769"/>
                  <a:gd name="T84" fmla="*/ 3171 w 10511"/>
                  <a:gd name="T85" fmla="*/ 251 h 769"/>
                  <a:gd name="T86" fmla="*/ 2889 w 10511"/>
                  <a:gd name="T87" fmla="*/ 356 h 769"/>
                  <a:gd name="T88" fmla="*/ 2340 w 10511"/>
                  <a:gd name="T89" fmla="*/ 384 h 769"/>
                  <a:gd name="T90" fmla="*/ 2423 w 10511"/>
                  <a:gd name="T91" fmla="*/ 461 h 769"/>
                  <a:gd name="T92" fmla="*/ 2590 w 10511"/>
                  <a:gd name="T93" fmla="*/ 229 h 769"/>
                  <a:gd name="T94" fmla="*/ 2181 w 10511"/>
                  <a:gd name="T95" fmla="*/ 166 h 769"/>
                  <a:gd name="T96" fmla="*/ 1962 w 10511"/>
                  <a:gd name="T97" fmla="*/ 259 h 769"/>
                  <a:gd name="T98" fmla="*/ 1893 w 10511"/>
                  <a:gd name="T99" fmla="*/ 167 h 769"/>
                  <a:gd name="T100" fmla="*/ 1541 w 10511"/>
                  <a:gd name="T101" fmla="*/ 173 h 769"/>
                  <a:gd name="T102" fmla="*/ 1630 w 10511"/>
                  <a:gd name="T103" fmla="*/ 550 h 769"/>
                  <a:gd name="T104" fmla="*/ 1530 w 10511"/>
                  <a:gd name="T105" fmla="*/ 256 h 769"/>
                  <a:gd name="T106" fmla="*/ 1043 w 10511"/>
                  <a:gd name="T107" fmla="*/ 272 h 769"/>
                  <a:gd name="T108" fmla="*/ 1281 w 10511"/>
                  <a:gd name="T109" fmla="*/ 381 h 769"/>
                  <a:gd name="T110" fmla="*/ 1357 w 10511"/>
                  <a:gd name="T111" fmla="*/ 386 h 769"/>
                  <a:gd name="T112" fmla="*/ 1015 w 10511"/>
                  <a:gd name="T113" fmla="*/ 769 h 769"/>
                  <a:gd name="T114" fmla="*/ 880 w 10511"/>
                  <a:gd name="T115" fmla="*/ 603 h 769"/>
                  <a:gd name="T116" fmla="*/ 80 w 10511"/>
                  <a:gd name="T117" fmla="*/ 259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511" h="769">
                    <a:moveTo>
                      <a:pt x="10511" y="167"/>
                    </a:moveTo>
                    <a:cubicBezTo>
                      <a:pt x="10511" y="230"/>
                      <a:pt x="10511" y="230"/>
                      <a:pt x="10511" y="230"/>
                    </a:cubicBezTo>
                    <a:cubicBezTo>
                      <a:pt x="10424" y="230"/>
                      <a:pt x="10424" y="230"/>
                      <a:pt x="10424" y="230"/>
                    </a:cubicBezTo>
                    <a:cubicBezTo>
                      <a:pt x="10424" y="501"/>
                      <a:pt x="10424" y="501"/>
                      <a:pt x="10424" y="501"/>
                    </a:cubicBezTo>
                    <a:cubicBezTo>
                      <a:pt x="10424" y="509"/>
                      <a:pt x="10425" y="516"/>
                      <a:pt x="10427" y="521"/>
                    </a:cubicBezTo>
                    <a:cubicBezTo>
                      <a:pt x="10428" y="526"/>
                      <a:pt x="10431" y="530"/>
                      <a:pt x="10435" y="533"/>
                    </a:cubicBezTo>
                    <a:cubicBezTo>
                      <a:pt x="10439" y="536"/>
                      <a:pt x="10444" y="538"/>
                      <a:pt x="10451" y="538"/>
                    </a:cubicBezTo>
                    <a:cubicBezTo>
                      <a:pt x="10458" y="540"/>
                      <a:pt x="10467" y="540"/>
                      <a:pt x="10478" y="540"/>
                    </a:cubicBezTo>
                    <a:cubicBezTo>
                      <a:pt x="10511" y="540"/>
                      <a:pt x="10511" y="540"/>
                      <a:pt x="10511" y="540"/>
                    </a:cubicBezTo>
                    <a:cubicBezTo>
                      <a:pt x="10511" y="603"/>
                      <a:pt x="10511" y="603"/>
                      <a:pt x="10511" y="603"/>
                    </a:cubicBezTo>
                    <a:cubicBezTo>
                      <a:pt x="10457" y="603"/>
                      <a:pt x="10457" y="603"/>
                      <a:pt x="10457" y="603"/>
                    </a:cubicBezTo>
                    <a:cubicBezTo>
                      <a:pt x="10438" y="603"/>
                      <a:pt x="10422" y="602"/>
                      <a:pt x="10409" y="599"/>
                    </a:cubicBezTo>
                    <a:cubicBezTo>
                      <a:pt x="10396" y="597"/>
                      <a:pt x="10385" y="592"/>
                      <a:pt x="10377" y="585"/>
                    </a:cubicBezTo>
                    <a:cubicBezTo>
                      <a:pt x="10369" y="579"/>
                      <a:pt x="10363" y="569"/>
                      <a:pt x="10359" y="557"/>
                    </a:cubicBezTo>
                    <a:cubicBezTo>
                      <a:pt x="10355" y="544"/>
                      <a:pt x="10353" y="528"/>
                      <a:pt x="10353" y="508"/>
                    </a:cubicBezTo>
                    <a:cubicBezTo>
                      <a:pt x="10353" y="230"/>
                      <a:pt x="10353" y="230"/>
                      <a:pt x="10353" y="230"/>
                    </a:cubicBezTo>
                    <a:cubicBezTo>
                      <a:pt x="10278" y="230"/>
                      <a:pt x="10278" y="230"/>
                      <a:pt x="10278" y="230"/>
                    </a:cubicBezTo>
                    <a:cubicBezTo>
                      <a:pt x="10278" y="167"/>
                      <a:pt x="10278" y="167"/>
                      <a:pt x="10278" y="167"/>
                    </a:cubicBezTo>
                    <a:cubicBezTo>
                      <a:pt x="10353" y="167"/>
                      <a:pt x="10353" y="167"/>
                      <a:pt x="10353" y="167"/>
                    </a:cubicBezTo>
                    <a:cubicBezTo>
                      <a:pt x="10353" y="36"/>
                      <a:pt x="10353" y="36"/>
                      <a:pt x="10353" y="36"/>
                    </a:cubicBezTo>
                    <a:cubicBezTo>
                      <a:pt x="10424" y="36"/>
                      <a:pt x="10424" y="36"/>
                      <a:pt x="10424" y="36"/>
                    </a:cubicBezTo>
                    <a:cubicBezTo>
                      <a:pt x="10424" y="167"/>
                      <a:pt x="10424" y="167"/>
                      <a:pt x="10424" y="167"/>
                    </a:cubicBezTo>
                    <a:lnTo>
                      <a:pt x="10511" y="167"/>
                    </a:lnTo>
                    <a:close/>
                    <a:moveTo>
                      <a:pt x="9923" y="167"/>
                    </a:moveTo>
                    <a:cubicBezTo>
                      <a:pt x="9923" y="236"/>
                      <a:pt x="9923" y="236"/>
                      <a:pt x="9923" y="236"/>
                    </a:cubicBezTo>
                    <a:cubicBezTo>
                      <a:pt x="9925" y="236"/>
                      <a:pt x="9925" y="236"/>
                      <a:pt x="9925" y="236"/>
                    </a:cubicBezTo>
                    <a:cubicBezTo>
                      <a:pt x="9955" y="183"/>
                      <a:pt x="10002" y="157"/>
                      <a:pt x="10067" y="157"/>
                    </a:cubicBezTo>
                    <a:cubicBezTo>
                      <a:pt x="10095" y="157"/>
                      <a:pt x="10119" y="160"/>
                      <a:pt x="10138" y="168"/>
                    </a:cubicBezTo>
                    <a:cubicBezTo>
                      <a:pt x="10157" y="176"/>
                      <a:pt x="10173" y="187"/>
                      <a:pt x="10185" y="201"/>
                    </a:cubicBezTo>
                    <a:cubicBezTo>
                      <a:pt x="10196" y="215"/>
                      <a:pt x="10205" y="232"/>
                      <a:pt x="10210" y="251"/>
                    </a:cubicBezTo>
                    <a:cubicBezTo>
                      <a:pt x="10215" y="271"/>
                      <a:pt x="10217" y="293"/>
                      <a:pt x="10217" y="316"/>
                    </a:cubicBezTo>
                    <a:cubicBezTo>
                      <a:pt x="10217" y="603"/>
                      <a:pt x="10217" y="603"/>
                      <a:pt x="10217" y="603"/>
                    </a:cubicBezTo>
                    <a:cubicBezTo>
                      <a:pt x="10145" y="603"/>
                      <a:pt x="10145" y="603"/>
                      <a:pt x="10145" y="603"/>
                    </a:cubicBezTo>
                    <a:cubicBezTo>
                      <a:pt x="10145" y="308"/>
                      <a:pt x="10145" y="308"/>
                      <a:pt x="10145" y="308"/>
                    </a:cubicBezTo>
                    <a:cubicBezTo>
                      <a:pt x="10145" y="281"/>
                      <a:pt x="10137" y="259"/>
                      <a:pt x="10121" y="243"/>
                    </a:cubicBezTo>
                    <a:cubicBezTo>
                      <a:pt x="10106" y="228"/>
                      <a:pt x="10084" y="220"/>
                      <a:pt x="10056" y="220"/>
                    </a:cubicBezTo>
                    <a:cubicBezTo>
                      <a:pt x="10034" y="220"/>
                      <a:pt x="10015" y="223"/>
                      <a:pt x="10000" y="230"/>
                    </a:cubicBezTo>
                    <a:cubicBezTo>
                      <a:pt x="9983" y="237"/>
                      <a:pt x="9970" y="246"/>
                      <a:pt x="9959" y="259"/>
                    </a:cubicBezTo>
                    <a:cubicBezTo>
                      <a:pt x="9949" y="271"/>
                      <a:pt x="9941" y="286"/>
                      <a:pt x="9935" y="302"/>
                    </a:cubicBezTo>
                    <a:cubicBezTo>
                      <a:pt x="9930" y="319"/>
                      <a:pt x="9927" y="337"/>
                      <a:pt x="9927" y="356"/>
                    </a:cubicBezTo>
                    <a:cubicBezTo>
                      <a:pt x="9927" y="603"/>
                      <a:pt x="9927" y="603"/>
                      <a:pt x="9927" y="603"/>
                    </a:cubicBezTo>
                    <a:cubicBezTo>
                      <a:pt x="9856" y="603"/>
                      <a:pt x="9856" y="603"/>
                      <a:pt x="9856" y="603"/>
                    </a:cubicBezTo>
                    <a:cubicBezTo>
                      <a:pt x="9856" y="167"/>
                      <a:pt x="9856" y="167"/>
                      <a:pt x="9856" y="167"/>
                    </a:cubicBezTo>
                    <a:lnTo>
                      <a:pt x="9923" y="167"/>
                    </a:lnTo>
                    <a:close/>
                    <a:moveTo>
                      <a:pt x="9711" y="575"/>
                    </a:moveTo>
                    <a:cubicBezTo>
                      <a:pt x="9678" y="600"/>
                      <a:pt x="9637" y="612"/>
                      <a:pt x="9588" y="612"/>
                    </a:cubicBezTo>
                    <a:cubicBezTo>
                      <a:pt x="9553" y="612"/>
                      <a:pt x="9523" y="607"/>
                      <a:pt x="9497" y="595"/>
                    </a:cubicBezTo>
                    <a:cubicBezTo>
                      <a:pt x="9472" y="584"/>
                      <a:pt x="9450" y="568"/>
                      <a:pt x="9433" y="548"/>
                    </a:cubicBezTo>
                    <a:cubicBezTo>
                      <a:pt x="9415" y="528"/>
                      <a:pt x="9402" y="504"/>
                      <a:pt x="9393" y="476"/>
                    </a:cubicBezTo>
                    <a:cubicBezTo>
                      <a:pt x="9385" y="447"/>
                      <a:pt x="9380" y="417"/>
                      <a:pt x="9378" y="384"/>
                    </a:cubicBezTo>
                    <a:cubicBezTo>
                      <a:pt x="9378" y="350"/>
                      <a:pt x="9384" y="320"/>
                      <a:pt x="9394" y="293"/>
                    </a:cubicBezTo>
                    <a:cubicBezTo>
                      <a:pt x="9404" y="265"/>
                      <a:pt x="9418" y="241"/>
                      <a:pt x="9437" y="221"/>
                    </a:cubicBezTo>
                    <a:cubicBezTo>
                      <a:pt x="9455" y="200"/>
                      <a:pt x="9476" y="185"/>
                      <a:pt x="9501" y="173"/>
                    </a:cubicBezTo>
                    <a:cubicBezTo>
                      <a:pt x="9526" y="162"/>
                      <a:pt x="9554" y="157"/>
                      <a:pt x="9584" y="157"/>
                    </a:cubicBezTo>
                    <a:cubicBezTo>
                      <a:pt x="9622" y="157"/>
                      <a:pt x="9655" y="164"/>
                      <a:pt x="9680" y="181"/>
                    </a:cubicBezTo>
                    <a:cubicBezTo>
                      <a:pt x="9706" y="197"/>
                      <a:pt x="9727" y="217"/>
                      <a:pt x="9742" y="242"/>
                    </a:cubicBezTo>
                    <a:cubicBezTo>
                      <a:pt x="9757" y="266"/>
                      <a:pt x="9768" y="294"/>
                      <a:pt x="9774" y="323"/>
                    </a:cubicBezTo>
                    <a:cubicBezTo>
                      <a:pt x="9780" y="352"/>
                      <a:pt x="9782" y="380"/>
                      <a:pt x="9781" y="406"/>
                    </a:cubicBezTo>
                    <a:cubicBezTo>
                      <a:pt x="9454" y="406"/>
                      <a:pt x="9454" y="406"/>
                      <a:pt x="9454" y="406"/>
                    </a:cubicBezTo>
                    <a:cubicBezTo>
                      <a:pt x="9454" y="425"/>
                      <a:pt x="9456" y="444"/>
                      <a:pt x="9461" y="461"/>
                    </a:cubicBezTo>
                    <a:cubicBezTo>
                      <a:pt x="9466" y="478"/>
                      <a:pt x="9475" y="493"/>
                      <a:pt x="9486" y="506"/>
                    </a:cubicBezTo>
                    <a:cubicBezTo>
                      <a:pt x="9497" y="520"/>
                      <a:pt x="9511" y="530"/>
                      <a:pt x="9529" y="538"/>
                    </a:cubicBezTo>
                    <a:cubicBezTo>
                      <a:pt x="9546" y="546"/>
                      <a:pt x="9567" y="550"/>
                      <a:pt x="9590" y="550"/>
                    </a:cubicBezTo>
                    <a:cubicBezTo>
                      <a:pt x="9621" y="550"/>
                      <a:pt x="9646" y="543"/>
                      <a:pt x="9665" y="529"/>
                    </a:cubicBezTo>
                    <a:cubicBezTo>
                      <a:pt x="9685" y="515"/>
                      <a:pt x="9698" y="493"/>
                      <a:pt x="9703" y="465"/>
                    </a:cubicBezTo>
                    <a:cubicBezTo>
                      <a:pt x="9775" y="465"/>
                      <a:pt x="9775" y="465"/>
                      <a:pt x="9775" y="465"/>
                    </a:cubicBezTo>
                    <a:cubicBezTo>
                      <a:pt x="9765" y="513"/>
                      <a:pt x="9744" y="550"/>
                      <a:pt x="9711" y="575"/>
                    </a:cubicBezTo>
                    <a:moveTo>
                      <a:pt x="9694" y="295"/>
                    </a:moveTo>
                    <a:cubicBezTo>
                      <a:pt x="9687" y="280"/>
                      <a:pt x="9679" y="267"/>
                      <a:pt x="9668" y="256"/>
                    </a:cubicBezTo>
                    <a:cubicBezTo>
                      <a:pt x="9657" y="245"/>
                      <a:pt x="9644" y="236"/>
                      <a:pt x="9629" y="229"/>
                    </a:cubicBezTo>
                    <a:cubicBezTo>
                      <a:pt x="9614" y="223"/>
                      <a:pt x="9597" y="220"/>
                      <a:pt x="9580" y="220"/>
                    </a:cubicBezTo>
                    <a:cubicBezTo>
                      <a:pt x="9561" y="220"/>
                      <a:pt x="9544" y="223"/>
                      <a:pt x="9529" y="229"/>
                    </a:cubicBezTo>
                    <a:cubicBezTo>
                      <a:pt x="9514" y="236"/>
                      <a:pt x="9502" y="245"/>
                      <a:pt x="9491" y="256"/>
                    </a:cubicBezTo>
                    <a:cubicBezTo>
                      <a:pt x="9480" y="267"/>
                      <a:pt x="9472" y="281"/>
                      <a:pt x="9466" y="295"/>
                    </a:cubicBezTo>
                    <a:cubicBezTo>
                      <a:pt x="9459" y="310"/>
                      <a:pt x="9456" y="326"/>
                      <a:pt x="9454" y="343"/>
                    </a:cubicBezTo>
                    <a:cubicBezTo>
                      <a:pt x="9705" y="343"/>
                      <a:pt x="9705" y="343"/>
                      <a:pt x="9705" y="343"/>
                    </a:cubicBezTo>
                    <a:cubicBezTo>
                      <a:pt x="9704" y="326"/>
                      <a:pt x="9700" y="310"/>
                      <a:pt x="9694" y="295"/>
                    </a:cubicBezTo>
                    <a:moveTo>
                      <a:pt x="8750" y="167"/>
                    </a:moveTo>
                    <a:cubicBezTo>
                      <a:pt x="8750" y="231"/>
                      <a:pt x="8750" y="231"/>
                      <a:pt x="8750" y="231"/>
                    </a:cubicBezTo>
                    <a:cubicBezTo>
                      <a:pt x="8751" y="231"/>
                      <a:pt x="8751" y="231"/>
                      <a:pt x="8751" y="231"/>
                    </a:cubicBezTo>
                    <a:cubicBezTo>
                      <a:pt x="8784" y="181"/>
                      <a:pt x="8831" y="157"/>
                      <a:pt x="8892" y="157"/>
                    </a:cubicBezTo>
                    <a:cubicBezTo>
                      <a:pt x="8919" y="157"/>
                      <a:pt x="8944" y="162"/>
                      <a:pt x="8966" y="173"/>
                    </a:cubicBezTo>
                    <a:cubicBezTo>
                      <a:pt x="8988" y="185"/>
                      <a:pt x="9003" y="204"/>
                      <a:pt x="9012" y="231"/>
                    </a:cubicBezTo>
                    <a:cubicBezTo>
                      <a:pt x="9027" y="207"/>
                      <a:pt x="9046" y="189"/>
                      <a:pt x="9070" y="176"/>
                    </a:cubicBezTo>
                    <a:cubicBezTo>
                      <a:pt x="9094" y="163"/>
                      <a:pt x="9120" y="157"/>
                      <a:pt x="9149" y="157"/>
                    </a:cubicBezTo>
                    <a:cubicBezTo>
                      <a:pt x="9171" y="157"/>
                      <a:pt x="9191" y="159"/>
                      <a:pt x="9209" y="164"/>
                    </a:cubicBezTo>
                    <a:cubicBezTo>
                      <a:pt x="9226" y="168"/>
                      <a:pt x="9241" y="176"/>
                      <a:pt x="9254" y="186"/>
                    </a:cubicBezTo>
                    <a:cubicBezTo>
                      <a:pt x="9267" y="196"/>
                      <a:pt x="9277" y="209"/>
                      <a:pt x="9284" y="225"/>
                    </a:cubicBezTo>
                    <a:cubicBezTo>
                      <a:pt x="9290" y="241"/>
                      <a:pt x="9294" y="261"/>
                      <a:pt x="9294" y="283"/>
                    </a:cubicBezTo>
                    <a:cubicBezTo>
                      <a:pt x="9294" y="603"/>
                      <a:pt x="9294" y="603"/>
                      <a:pt x="9294" y="603"/>
                    </a:cubicBezTo>
                    <a:cubicBezTo>
                      <a:pt x="9222" y="603"/>
                      <a:pt x="9222" y="603"/>
                      <a:pt x="9222" y="603"/>
                    </a:cubicBezTo>
                    <a:cubicBezTo>
                      <a:pt x="9222" y="317"/>
                      <a:pt x="9222" y="317"/>
                      <a:pt x="9222" y="317"/>
                    </a:cubicBezTo>
                    <a:cubicBezTo>
                      <a:pt x="9222" y="303"/>
                      <a:pt x="9221" y="291"/>
                      <a:pt x="9219" y="279"/>
                    </a:cubicBezTo>
                    <a:cubicBezTo>
                      <a:pt x="9217" y="267"/>
                      <a:pt x="9213" y="257"/>
                      <a:pt x="9206" y="248"/>
                    </a:cubicBezTo>
                    <a:cubicBezTo>
                      <a:pt x="9200" y="239"/>
                      <a:pt x="9191" y="233"/>
                      <a:pt x="9181" y="227"/>
                    </a:cubicBezTo>
                    <a:cubicBezTo>
                      <a:pt x="9170" y="222"/>
                      <a:pt x="9155" y="220"/>
                      <a:pt x="9138" y="220"/>
                    </a:cubicBezTo>
                    <a:cubicBezTo>
                      <a:pt x="9103" y="220"/>
                      <a:pt x="9075" y="230"/>
                      <a:pt x="9054" y="250"/>
                    </a:cubicBezTo>
                    <a:cubicBezTo>
                      <a:pt x="9034" y="270"/>
                      <a:pt x="9024" y="297"/>
                      <a:pt x="9024" y="331"/>
                    </a:cubicBezTo>
                    <a:cubicBezTo>
                      <a:pt x="9024" y="603"/>
                      <a:pt x="9024" y="603"/>
                      <a:pt x="9024" y="603"/>
                    </a:cubicBezTo>
                    <a:cubicBezTo>
                      <a:pt x="8952" y="603"/>
                      <a:pt x="8952" y="603"/>
                      <a:pt x="8952" y="603"/>
                    </a:cubicBezTo>
                    <a:cubicBezTo>
                      <a:pt x="8952" y="317"/>
                      <a:pt x="8952" y="317"/>
                      <a:pt x="8952" y="317"/>
                    </a:cubicBezTo>
                    <a:cubicBezTo>
                      <a:pt x="8952" y="303"/>
                      <a:pt x="8951" y="290"/>
                      <a:pt x="8948" y="278"/>
                    </a:cubicBezTo>
                    <a:cubicBezTo>
                      <a:pt x="8946" y="266"/>
                      <a:pt x="8941" y="256"/>
                      <a:pt x="8936" y="247"/>
                    </a:cubicBezTo>
                    <a:cubicBezTo>
                      <a:pt x="8929" y="238"/>
                      <a:pt x="8921" y="232"/>
                      <a:pt x="8911" y="227"/>
                    </a:cubicBezTo>
                    <a:cubicBezTo>
                      <a:pt x="8900" y="222"/>
                      <a:pt x="8887" y="220"/>
                      <a:pt x="8870" y="220"/>
                    </a:cubicBezTo>
                    <a:cubicBezTo>
                      <a:pt x="8849" y="220"/>
                      <a:pt x="8832" y="224"/>
                      <a:pt x="8817" y="233"/>
                    </a:cubicBezTo>
                    <a:cubicBezTo>
                      <a:pt x="8802" y="241"/>
                      <a:pt x="8790" y="251"/>
                      <a:pt x="8780" y="263"/>
                    </a:cubicBezTo>
                    <a:cubicBezTo>
                      <a:pt x="8771" y="275"/>
                      <a:pt x="8765" y="287"/>
                      <a:pt x="8760" y="300"/>
                    </a:cubicBezTo>
                    <a:cubicBezTo>
                      <a:pt x="8756" y="312"/>
                      <a:pt x="8754" y="323"/>
                      <a:pt x="8754" y="331"/>
                    </a:cubicBezTo>
                    <a:cubicBezTo>
                      <a:pt x="8754" y="603"/>
                      <a:pt x="8754" y="603"/>
                      <a:pt x="8754" y="603"/>
                    </a:cubicBezTo>
                    <a:cubicBezTo>
                      <a:pt x="8682" y="603"/>
                      <a:pt x="8682" y="603"/>
                      <a:pt x="8682" y="603"/>
                    </a:cubicBezTo>
                    <a:cubicBezTo>
                      <a:pt x="8682" y="167"/>
                      <a:pt x="8682" y="167"/>
                      <a:pt x="8682" y="167"/>
                    </a:cubicBezTo>
                    <a:lnTo>
                      <a:pt x="8750" y="167"/>
                    </a:lnTo>
                    <a:close/>
                    <a:moveTo>
                      <a:pt x="8603" y="167"/>
                    </a:moveTo>
                    <a:cubicBezTo>
                      <a:pt x="8603" y="230"/>
                      <a:pt x="8603" y="230"/>
                      <a:pt x="8603" y="230"/>
                    </a:cubicBezTo>
                    <a:cubicBezTo>
                      <a:pt x="8516" y="230"/>
                      <a:pt x="8516" y="230"/>
                      <a:pt x="8516" y="230"/>
                    </a:cubicBezTo>
                    <a:cubicBezTo>
                      <a:pt x="8516" y="501"/>
                      <a:pt x="8516" y="501"/>
                      <a:pt x="8516" y="501"/>
                    </a:cubicBezTo>
                    <a:cubicBezTo>
                      <a:pt x="8516" y="509"/>
                      <a:pt x="8517" y="516"/>
                      <a:pt x="8518" y="521"/>
                    </a:cubicBezTo>
                    <a:cubicBezTo>
                      <a:pt x="8519" y="526"/>
                      <a:pt x="8522" y="530"/>
                      <a:pt x="8526" y="533"/>
                    </a:cubicBezTo>
                    <a:cubicBezTo>
                      <a:pt x="8530" y="536"/>
                      <a:pt x="8536" y="538"/>
                      <a:pt x="8543" y="538"/>
                    </a:cubicBezTo>
                    <a:cubicBezTo>
                      <a:pt x="8550" y="540"/>
                      <a:pt x="8559" y="540"/>
                      <a:pt x="8570" y="540"/>
                    </a:cubicBezTo>
                    <a:cubicBezTo>
                      <a:pt x="8603" y="540"/>
                      <a:pt x="8603" y="540"/>
                      <a:pt x="8603" y="540"/>
                    </a:cubicBezTo>
                    <a:cubicBezTo>
                      <a:pt x="8603" y="603"/>
                      <a:pt x="8603" y="603"/>
                      <a:pt x="8603" y="603"/>
                    </a:cubicBezTo>
                    <a:cubicBezTo>
                      <a:pt x="8548" y="603"/>
                      <a:pt x="8548" y="603"/>
                      <a:pt x="8548" y="603"/>
                    </a:cubicBezTo>
                    <a:cubicBezTo>
                      <a:pt x="8529" y="603"/>
                      <a:pt x="8513" y="602"/>
                      <a:pt x="8500" y="599"/>
                    </a:cubicBezTo>
                    <a:cubicBezTo>
                      <a:pt x="8487" y="597"/>
                      <a:pt x="8476" y="592"/>
                      <a:pt x="8468" y="585"/>
                    </a:cubicBezTo>
                    <a:cubicBezTo>
                      <a:pt x="8460" y="579"/>
                      <a:pt x="8454" y="569"/>
                      <a:pt x="8450" y="557"/>
                    </a:cubicBezTo>
                    <a:cubicBezTo>
                      <a:pt x="8446" y="544"/>
                      <a:pt x="8444" y="528"/>
                      <a:pt x="8444" y="508"/>
                    </a:cubicBezTo>
                    <a:cubicBezTo>
                      <a:pt x="8444" y="230"/>
                      <a:pt x="8444" y="230"/>
                      <a:pt x="8444" y="230"/>
                    </a:cubicBezTo>
                    <a:cubicBezTo>
                      <a:pt x="8370" y="230"/>
                      <a:pt x="8370" y="230"/>
                      <a:pt x="8370" y="230"/>
                    </a:cubicBezTo>
                    <a:cubicBezTo>
                      <a:pt x="8370" y="167"/>
                      <a:pt x="8370" y="167"/>
                      <a:pt x="8370" y="167"/>
                    </a:cubicBezTo>
                    <a:cubicBezTo>
                      <a:pt x="8444" y="167"/>
                      <a:pt x="8444" y="167"/>
                      <a:pt x="8444" y="167"/>
                    </a:cubicBezTo>
                    <a:cubicBezTo>
                      <a:pt x="8444" y="36"/>
                      <a:pt x="8444" y="36"/>
                      <a:pt x="8444" y="36"/>
                    </a:cubicBezTo>
                    <a:cubicBezTo>
                      <a:pt x="8516" y="36"/>
                      <a:pt x="8516" y="36"/>
                      <a:pt x="8516" y="36"/>
                    </a:cubicBezTo>
                    <a:cubicBezTo>
                      <a:pt x="8516" y="167"/>
                      <a:pt x="8516" y="167"/>
                      <a:pt x="8516" y="167"/>
                    </a:cubicBezTo>
                    <a:lnTo>
                      <a:pt x="8603" y="167"/>
                    </a:lnTo>
                    <a:close/>
                    <a:moveTo>
                      <a:pt x="8305" y="603"/>
                    </a:moveTo>
                    <a:cubicBezTo>
                      <a:pt x="8233" y="603"/>
                      <a:pt x="8233" y="603"/>
                      <a:pt x="8233" y="603"/>
                    </a:cubicBezTo>
                    <a:cubicBezTo>
                      <a:pt x="8233" y="166"/>
                      <a:pt x="8233" y="166"/>
                      <a:pt x="8233" y="166"/>
                    </a:cubicBezTo>
                    <a:cubicBezTo>
                      <a:pt x="8305" y="166"/>
                      <a:pt x="8305" y="166"/>
                      <a:pt x="8305" y="166"/>
                    </a:cubicBezTo>
                    <a:lnTo>
                      <a:pt x="8305" y="603"/>
                    </a:lnTo>
                    <a:close/>
                    <a:moveTo>
                      <a:pt x="8233" y="0"/>
                    </a:moveTo>
                    <a:cubicBezTo>
                      <a:pt x="8305" y="0"/>
                      <a:pt x="8305" y="0"/>
                      <a:pt x="8305" y="0"/>
                    </a:cubicBezTo>
                    <a:cubicBezTo>
                      <a:pt x="8305" y="88"/>
                      <a:pt x="8305" y="88"/>
                      <a:pt x="8305" y="88"/>
                    </a:cubicBezTo>
                    <a:cubicBezTo>
                      <a:pt x="8233" y="88"/>
                      <a:pt x="8233" y="88"/>
                      <a:pt x="8233" y="88"/>
                    </a:cubicBezTo>
                    <a:lnTo>
                      <a:pt x="8233" y="0"/>
                    </a:lnTo>
                    <a:close/>
                    <a:moveTo>
                      <a:pt x="7576" y="167"/>
                    </a:moveTo>
                    <a:cubicBezTo>
                      <a:pt x="7576" y="231"/>
                      <a:pt x="7576" y="231"/>
                      <a:pt x="7576" y="231"/>
                    </a:cubicBezTo>
                    <a:cubicBezTo>
                      <a:pt x="7578" y="231"/>
                      <a:pt x="7578" y="231"/>
                      <a:pt x="7578" y="231"/>
                    </a:cubicBezTo>
                    <a:cubicBezTo>
                      <a:pt x="7611" y="181"/>
                      <a:pt x="7657" y="157"/>
                      <a:pt x="7719" y="157"/>
                    </a:cubicBezTo>
                    <a:cubicBezTo>
                      <a:pt x="7746" y="157"/>
                      <a:pt x="7770" y="162"/>
                      <a:pt x="7792" y="173"/>
                    </a:cubicBezTo>
                    <a:cubicBezTo>
                      <a:pt x="7814" y="185"/>
                      <a:pt x="7830" y="204"/>
                      <a:pt x="7839" y="231"/>
                    </a:cubicBezTo>
                    <a:cubicBezTo>
                      <a:pt x="7853" y="207"/>
                      <a:pt x="7873" y="189"/>
                      <a:pt x="7897" y="176"/>
                    </a:cubicBezTo>
                    <a:cubicBezTo>
                      <a:pt x="7920" y="163"/>
                      <a:pt x="7947" y="157"/>
                      <a:pt x="7976" y="157"/>
                    </a:cubicBezTo>
                    <a:cubicBezTo>
                      <a:pt x="7998" y="157"/>
                      <a:pt x="8017" y="159"/>
                      <a:pt x="8035" y="164"/>
                    </a:cubicBezTo>
                    <a:cubicBezTo>
                      <a:pt x="8053" y="168"/>
                      <a:pt x="8068" y="176"/>
                      <a:pt x="8081" y="186"/>
                    </a:cubicBezTo>
                    <a:cubicBezTo>
                      <a:pt x="8094" y="196"/>
                      <a:pt x="8103" y="209"/>
                      <a:pt x="8110" y="225"/>
                    </a:cubicBezTo>
                    <a:cubicBezTo>
                      <a:pt x="8117" y="241"/>
                      <a:pt x="8121" y="261"/>
                      <a:pt x="8121" y="283"/>
                    </a:cubicBezTo>
                    <a:cubicBezTo>
                      <a:pt x="8121" y="603"/>
                      <a:pt x="8121" y="603"/>
                      <a:pt x="8121" y="603"/>
                    </a:cubicBezTo>
                    <a:cubicBezTo>
                      <a:pt x="8049" y="603"/>
                      <a:pt x="8049" y="603"/>
                      <a:pt x="8049" y="603"/>
                    </a:cubicBezTo>
                    <a:cubicBezTo>
                      <a:pt x="8049" y="317"/>
                      <a:pt x="8049" y="317"/>
                      <a:pt x="8049" y="317"/>
                    </a:cubicBezTo>
                    <a:cubicBezTo>
                      <a:pt x="8049" y="303"/>
                      <a:pt x="8048" y="291"/>
                      <a:pt x="8046" y="279"/>
                    </a:cubicBezTo>
                    <a:cubicBezTo>
                      <a:pt x="8043" y="267"/>
                      <a:pt x="8039" y="257"/>
                      <a:pt x="8033" y="248"/>
                    </a:cubicBezTo>
                    <a:cubicBezTo>
                      <a:pt x="8027" y="239"/>
                      <a:pt x="8018" y="233"/>
                      <a:pt x="8007" y="227"/>
                    </a:cubicBezTo>
                    <a:cubicBezTo>
                      <a:pt x="7996" y="222"/>
                      <a:pt x="7982" y="220"/>
                      <a:pt x="7965" y="220"/>
                    </a:cubicBezTo>
                    <a:cubicBezTo>
                      <a:pt x="7929" y="220"/>
                      <a:pt x="7901" y="230"/>
                      <a:pt x="7881" y="250"/>
                    </a:cubicBezTo>
                    <a:cubicBezTo>
                      <a:pt x="7861" y="270"/>
                      <a:pt x="7851" y="297"/>
                      <a:pt x="7851" y="331"/>
                    </a:cubicBezTo>
                    <a:cubicBezTo>
                      <a:pt x="7851" y="603"/>
                      <a:pt x="7851" y="603"/>
                      <a:pt x="7851" y="603"/>
                    </a:cubicBezTo>
                    <a:cubicBezTo>
                      <a:pt x="7779" y="603"/>
                      <a:pt x="7779" y="603"/>
                      <a:pt x="7779" y="603"/>
                    </a:cubicBezTo>
                    <a:cubicBezTo>
                      <a:pt x="7779" y="317"/>
                      <a:pt x="7779" y="317"/>
                      <a:pt x="7779" y="317"/>
                    </a:cubicBezTo>
                    <a:cubicBezTo>
                      <a:pt x="7779" y="303"/>
                      <a:pt x="7778" y="290"/>
                      <a:pt x="7775" y="278"/>
                    </a:cubicBezTo>
                    <a:cubicBezTo>
                      <a:pt x="7773" y="266"/>
                      <a:pt x="7768" y="256"/>
                      <a:pt x="7762" y="247"/>
                    </a:cubicBezTo>
                    <a:cubicBezTo>
                      <a:pt x="7756" y="238"/>
                      <a:pt x="7748" y="232"/>
                      <a:pt x="7737" y="227"/>
                    </a:cubicBezTo>
                    <a:cubicBezTo>
                      <a:pt x="7727" y="222"/>
                      <a:pt x="7713" y="220"/>
                      <a:pt x="7697" y="220"/>
                    </a:cubicBezTo>
                    <a:cubicBezTo>
                      <a:pt x="7676" y="220"/>
                      <a:pt x="7658" y="224"/>
                      <a:pt x="7643" y="233"/>
                    </a:cubicBezTo>
                    <a:cubicBezTo>
                      <a:pt x="7628" y="241"/>
                      <a:pt x="7616" y="251"/>
                      <a:pt x="7607" y="263"/>
                    </a:cubicBezTo>
                    <a:cubicBezTo>
                      <a:pt x="7598" y="275"/>
                      <a:pt x="7591" y="287"/>
                      <a:pt x="7587" y="300"/>
                    </a:cubicBezTo>
                    <a:cubicBezTo>
                      <a:pt x="7583" y="312"/>
                      <a:pt x="7581" y="323"/>
                      <a:pt x="7581" y="331"/>
                    </a:cubicBezTo>
                    <a:cubicBezTo>
                      <a:pt x="7581" y="603"/>
                      <a:pt x="7581" y="603"/>
                      <a:pt x="7581" y="603"/>
                    </a:cubicBezTo>
                    <a:cubicBezTo>
                      <a:pt x="7509" y="603"/>
                      <a:pt x="7509" y="603"/>
                      <a:pt x="7509" y="603"/>
                    </a:cubicBezTo>
                    <a:cubicBezTo>
                      <a:pt x="7509" y="167"/>
                      <a:pt x="7509" y="167"/>
                      <a:pt x="7509" y="167"/>
                    </a:cubicBezTo>
                    <a:lnTo>
                      <a:pt x="7576" y="167"/>
                    </a:lnTo>
                    <a:close/>
                    <a:moveTo>
                      <a:pt x="6856" y="167"/>
                    </a:moveTo>
                    <a:cubicBezTo>
                      <a:pt x="6856" y="231"/>
                      <a:pt x="6856" y="231"/>
                      <a:pt x="6856" y="231"/>
                    </a:cubicBezTo>
                    <a:cubicBezTo>
                      <a:pt x="6858" y="231"/>
                      <a:pt x="6858" y="231"/>
                      <a:pt x="6858" y="231"/>
                    </a:cubicBezTo>
                    <a:cubicBezTo>
                      <a:pt x="6891" y="181"/>
                      <a:pt x="6938" y="157"/>
                      <a:pt x="6999" y="157"/>
                    </a:cubicBezTo>
                    <a:cubicBezTo>
                      <a:pt x="7026" y="157"/>
                      <a:pt x="7050" y="162"/>
                      <a:pt x="7072" y="173"/>
                    </a:cubicBezTo>
                    <a:cubicBezTo>
                      <a:pt x="7094" y="185"/>
                      <a:pt x="7110" y="204"/>
                      <a:pt x="7119" y="231"/>
                    </a:cubicBezTo>
                    <a:cubicBezTo>
                      <a:pt x="7133" y="207"/>
                      <a:pt x="7153" y="189"/>
                      <a:pt x="7177" y="176"/>
                    </a:cubicBezTo>
                    <a:cubicBezTo>
                      <a:pt x="7200" y="163"/>
                      <a:pt x="7227" y="157"/>
                      <a:pt x="7255" y="157"/>
                    </a:cubicBezTo>
                    <a:cubicBezTo>
                      <a:pt x="7277" y="157"/>
                      <a:pt x="7297" y="159"/>
                      <a:pt x="7315" y="164"/>
                    </a:cubicBezTo>
                    <a:cubicBezTo>
                      <a:pt x="7333" y="168"/>
                      <a:pt x="7348" y="176"/>
                      <a:pt x="7361" y="186"/>
                    </a:cubicBezTo>
                    <a:cubicBezTo>
                      <a:pt x="7373" y="196"/>
                      <a:pt x="7383" y="209"/>
                      <a:pt x="7390" y="225"/>
                    </a:cubicBezTo>
                    <a:cubicBezTo>
                      <a:pt x="7397" y="241"/>
                      <a:pt x="7401" y="261"/>
                      <a:pt x="7401" y="283"/>
                    </a:cubicBezTo>
                    <a:cubicBezTo>
                      <a:pt x="7401" y="603"/>
                      <a:pt x="7401" y="603"/>
                      <a:pt x="7401" y="603"/>
                    </a:cubicBezTo>
                    <a:cubicBezTo>
                      <a:pt x="7329" y="603"/>
                      <a:pt x="7329" y="603"/>
                      <a:pt x="7329" y="603"/>
                    </a:cubicBezTo>
                    <a:cubicBezTo>
                      <a:pt x="7329" y="317"/>
                      <a:pt x="7329" y="317"/>
                      <a:pt x="7329" y="317"/>
                    </a:cubicBezTo>
                    <a:cubicBezTo>
                      <a:pt x="7329" y="303"/>
                      <a:pt x="7328" y="291"/>
                      <a:pt x="7326" y="279"/>
                    </a:cubicBezTo>
                    <a:cubicBezTo>
                      <a:pt x="7323" y="267"/>
                      <a:pt x="7319" y="257"/>
                      <a:pt x="7313" y="248"/>
                    </a:cubicBezTo>
                    <a:cubicBezTo>
                      <a:pt x="7307" y="239"/>
                      <a:pt x="7298" y="233"/>
                      <a:pt x="7287" y="227"/>
                    </a:cubicBezTo>
                    <a:cubicBezTo>
                      <a:pt x="7276" y="222"/>
                      <a:pt x="7262" y="220"/>
                      <a:pt x="7245" y="220"/>
                    </a:cubicBezTo>
                    <a:cubicBezTo>
                      <a:pt x="7209" y="220"/>
                      <a:pt x="7181" y="230"/>
                      <a:pt x="7161" y="250"/>
                    </a:cubicBezTo>
                    <a:cubicBezTo>
                      <a:pt x="7141" y="270"/>
                      <a:pt x="7131" y="297"/>
                      <a:pt x="7131" y="331"/>
                    </a:cubicBezTo>
                    <a:cubicBezTo>
                      <a:pt x="7131" y="603"/>
                      <a:pt x="7131" y="603"/>
                      <a:pt x="7131" y="603"/>
                    </a:cubicBezTo>
                    <a:cubicBezTo>
                      <a:pt x="7059" y="603"/>
                      <a:pt x="7059" y="603"/>
                      <a:pt x="7059" y="603"/>
                    </a:cubicBezTo>
                    <a:cubicBezTo>
                      <a:pt x="7059" y="317"/>
                      <a:pt x="7059" y="317"/>
                      <a:pt x="7059" y="317"/>
                    </a:cubicBezTo>
                    <a:cubicBezTo>
                      <a:pt x="7059" y="303"/>
                      <a:pt x="7058" y="290"/>
                      <a:pt x="7055" y="278"/>
                    </a:cubicBezTo>
                    <a:cubicBezTo>
                      <a:pt x="7053" y="266"/>
                      <a:pt x="7048" y="256"/>
                      <a:pt x="7042" y="247"/>
                    </a:cubicBezTo>
                    <a:cubicBezTo>
                      <a:pt x="7036" y="238"/>
                      <a:pt x="7027" y="232"/>
                      <a:pt x="7017" y="227"/>
                    </a:cubicBezTo>
                    <a:cubicBezTo>
                      <a:pt x="7007" y="222"/>
                      <a:pt x="6993" y="220"/>
                      <a:pt x="6977" y="220"/>
                    </a:cubicBezTo>
                    <a:cubicBezTo>
                      <a:pt x="6956" y="220"/>
                      <a:pt x="6938" y="224"/>
                      <a:pt x="6923" y="233"/>
                    </a:cubicBezTo>
                    <a:cubicBezTo>
                      <a:pt x="6909" y="241"/>
                      <a:pt x="6897" y="251"/>
                      <a:pt x="6887" y="263"/>
                    </a:cubicBezTo>
                    <a:cubicBezTo>
                      <a:pt x="6878" y="275"/>
                      <a:pt x="6871" y="287"/>
                      <a:pt x="6867" y="300"/>
                    </a:cubicBezTo>
                    <a:cubicBezTo>
                      <a:pt x="6863" y="312"/>
                      <a:pt x="6861" y="323"/>
                      <a:pt x="6861" y="331"/>
                    </a:cubicBezTo>
                    <a:cubicBezTo>
                      <a:pt x="6861" y="603"/>
                      <a:pt x="6861" y="603"/>
                      <a:pt x="6861" y="603"/>
                    </a:cubicBezTo>
                    <a:cubicBezTo>
                      <a:pt x="6789" y="603"/>
                      <a:pt x="6789" y="603"/>
                      <a:pt x="6789" y="603"/>
                    </a:cubicBezTo>
                    <a:cubicBezTo>
                      <a:pt x="6789" y="167"/>
                      <a:pt x="6789" y="167"/>
                      <a:pt x="6789" y="167"/>
                    </a:cubicBezTo>
                    <a:lnTo>
                      <a:pt x="6856" y="167"/>
                    </a:lnTo>
                    <a:close/>
                    <a:moveTo>
                      <a:pt x="6294" y="295"/>
                    </a:moveTo>
                    <a:cubicBezTo>
                      <a:pt x="6303" y="268"/>
                      <a:pt x="6316" y="243"/>
                      <a:pt x="6334" y="223"/>
                    </a:cubicBezTo>
                    <a:cubicBezTo>
                      <a:pt x="6352" y="202"/>
                      <a:pt x="6375" y="186"/>
                      <a:pt x="6401" y="174"/>
                    </a:cubicBezTo>
                    <a:cubicBezTo>
                      <a:pt x="6428" y="162"/>
                      <a:pt x="6458" y="157"/>
                      <a:pt x="6492" y="157"/>
                    </a:cubicBezTo>
                    <a:cubicBezTo>
                      <a:pt x="6527" y="157"/>
                      <a:pt x="6558" y="162"/>
                      <a:pt x="6584" y="174"/>
                    </a:cubicBezTo>
                    <a:cubicBezTo>
                      <a:pt x="6610" y="186"/>
                      <a:pt x="6632" y="202"/>
                      <a:pt x="6650" y="223"/>
                    </a:cubicBezTo>
                    <a:cubicBezTo>
                      <a:pt x="6668" y="243"/>
                      <a:pt x="6682" y="268"/>
                      <a:pt x="6691" y="295"/>
                    </a:cubicBezTo>
                    <a:cubicBezTo>
                      <a:pt x="6700" y="323"/>
                      <a:pt x="6704" y="353"/>
                      <a:pt x="6704" y="385"/>
                    </a:cubicBezTo>
                    <a:cubicBezTo>
                      <a:pt x="6704" y="417"/>
                      <a:pt x="6700" y="447"/>
                      <a:pt x="6691" y="475"/>
                    </a:cubicBezTo>
                    <a:cubicBezTo>
                      <a:pt x="6682" y="502"/>
                      <a:pt x="6668" y="527"/>
                      <a:pt x="6650" y="547"/>
                    </a:cubicBezTo>
                    <a:cubicBezTo>
                      <a:pt x="6632" y="568"/>
                      <a:pt x="6610" y="584"/>
                      <a:pt x="6584" y="595"/>
                    </a:cubicBezTo>
                    <a:cubicBezTo>
                      <a:pt x="6558" y="606"/>
                      <a:pt x="6527" y="612"/>
                      <a:pt x="6492" y="612"/>
                    </a:cubicBezTo>
                    <a:cubicBezTo>
                      <a:pt x="6458" y="612"/>
                      <a:pt x="6428" y="606"/>
                      <a:pt x="6401" y="595"/>
                    </a:cubicBezTo>
                    <a:cubicBezTo>
                      <a:pt x="6375" y="584"/>
                      <a:pt x="6352" y="568"/>
                      <a:pt x="6334" y="547"/>
                    </a:cubicBezTo>
                    <a:cubicBezTo>
                      <a:pt x="6316" y="527"/>
                      <a:pt x="6303" y="502"/>
                      <a:pt x="6294" y="475"/>
                    </a:cubicBezTo>
                    <a:cubicBezTo>
                      <a:pt x="6285" y="447"/>
                      <a:pt x="6280" y="417"/>
                      <a:pt x="6280" y="385"/>
                    </a:cubicBezTo>
                    <a:cubicBezTo>
                      <a:pt x="6280" y="353"/>
                      <a:pt x="6285" y="323"/>
                      <a:pt x="6294" y="295"/>
                    </a:cubicBezTo>
                    <a:moveTo>
                      <a:pt x="6367" y="456"/>
                    </a:moveTo>
                    <a:cubicBezTo>
                      <a:pt x="6374" y="476"/>
                      <a:pt x="6384" y="494"/>
                      <a:pt x="6396" y="507"/>
                    </a:cubicBezTo>
                    <a:cubicBezTo>
                      <a:pt x="6408" y="521"/>
                      <a:pt x="6423" y="532"/>
                      <a:pt x="6440" y="539"/>
                    </a:cubicBezTo>
                    <a:cubicBezTo>
                      <a:pt x="6456" y="546"/>
                      <a:pt x="6474" y="550"/>
                      <a:pt x="6492" y="550"/>
                    </a:cubicBezTo>
                    <a:cubicBezTo>
                      <a:pt x="6511" y="550"/>
                      <a:pt x="6528" y="546"/>
                      <a:pt x="6545" y="539"/>
                    </a:cubicBezTo>
                    <a:cubicBezTo>
                      <a:pt x="6562" y="532"/>
                      <a:pt x="6576" y="521"/>
                      <a:pt x="6589" y="507"/>
                    </a:cubicBezTo>
                    <a:cubicBezTo>
                      <a:pt x="6601" y="494"/>
                      <a:pt x="6611" y="476"/>
                      <a:pt x="6618" y="456"/>
                    </a:cubicBezTo>
                    <a:cubicBezTo>
                      <a:pt x="6625" y="435"/>
                      <a:pt x="6628" y="412"/>
                      <a:pt x="6628" y="385"/>
                    </a:cubicBezTo>
                    <a:cubicBezTo>
                      <a:pt x="6628" y="359"/>
                      <a:pt x="6625" y="335"/>
                      <a:pt x="6618" y="315"/>
                    </a:cubicBezTo>
                    <a:cubicBezTo>
                      <a:pt x="6611" y="294"/>
                      <a:pt x="6601" y="277"/>
                      <a:pt x="6589" y="263"/>
                    </a:cubicBezTo>
                    <a:cubicBezTo>
                      <a:pt x="6576" y="249"/>
                      <a:pt x="6562" y="238"/>
                      <a:pt x="6545" y="231"/>
                    </a:cubicBezTo>
                    <a:cubicBezTo>
                      <a:pt x="6528" y="223"/>
                      <a:pt x="6511" y="220"/>
                      <a:pt x="6492" y="220"/>
                    </a:cubicBezTo>
                    <a:cubicBezTo>
                      <a:pt x="6474" y="220"/>
                      <a:pt x="6456" y="223"/>
                      <a:pt x="6440" y="231"/>
                    </a:cubicBezTo>
                    <a:cubicBezTo>
                      <a:pt x="6423" y="238"/>
                      <a:pt x="6408" y="249"/>
                      <a:pt x="6396" y="263"/>
                    </a:cubicBezTo>
                    <a:cubicBezTo>
                      <a:pt x="6384" y="277"/>
                      <a:pt x="6374" y="294"/>
                      <a:pt x="6367" y="315"/>
                    </a:cubicBezTo>
                    <a:cubicBezTo>
                      <a:pt x="6360" y="335"/>
                      <a:pt x="6356" y="359"/>
                      <a:pt x="6356" y="385"/>
                    </a:cubicBezTo>
                    <a:cubicBezTo>
                      <a:pt x="6356" y="412"/>
                      <a:pt x="6360" y="435"/>
                      <a:pt x="6367" y="456"/>
                    </a:cubicBezTo>
                    <a:moveTo>
                      <a:pt x="6112" y="243"/>
                    </a:moveTo>
                    <a:cubicBezTo>
                      <a:pt x="6094" y="227"/>
                      <a:pt x="6070" y="220"/>
                      <a:pt x="6039" y="220"/>
                    </a:cubicBezTo>
                    <a:cubicBezTo>
                      <a:pt x="6013" y="220"/>
                      <a:pt x="5991" y="224"/>
                      <a:pt x="5974" y="234"/>
                    </a:cubicBezTo>
                    <a:cubicBezTo>
                      <a:pt x="5957" y="244"/>
                      <a:pt x="5943" y="256"/>
                      <a:pt x="5932" y="272"/>
                    </a:cubicBezTo>
                    <a:cubicBezTo>
                      <a:pt x="5922" y="288"/>
                      <a:pt x="5915" y="306"/>
                      <a:pt x="5910" y="326"/>
                    </a:cubicBezTo>
                    <a:cubicBezTo>
                      <a:pt x="5905" y="347"/>
                      <a:pt x="5903" y="368"/>
                      <a:pt x="5903" y="390"/>
                    </a:cubicBezTo>
                    <a:cubicBezTo>
                      <a:pt x="5903" y="411"/>
                      <a:pt x="5905" y="430"/>
                      <a:pt x="5910" y="449"/>
                    </a:cubicBezTo>
                    <a:cubicBezTo>
                      <a:pt x="5915" y="469"/>
                      <a:pt x="5923" y="485"/>
                      <a:pt x="5933" y="501"/>
                    </a:cubicBezTo>
                    <a:cubicBezTo>
                      <a:pt x="5943" y="515"/>
                      <a:pt x="5956" y="527"/>
                      <a:pt x="5973" y="536"/>
                    </a:cubicBezTo>
                    <a:cubicBezTo>
                      <a:pt x="5989" y="545"/>
                      <a:pt x="6008" y="550"/>
                      <a:pt x="6031" y="550"/>
                    </a:cubicBezTo>
                    <a:cubicBezTo>
                      <a:pt x="6066" y="550"/>
                      <a:pt x="6094" y="541"/>
                      <a:pt x="6114" y="522"/>
                    </a:cubicBezTo>
                    <a:cubicBezTo>
                      <a:pt x="6134" y="504"/>
                      <a:pt x="6146" y="477"/>
                      <a:pt x="6151" y="444"/>
                    </a:cubicBezTo>
                    <a:cubicBezTo>
                      <a:pt x="6224" y="444"/>
                      <a:pt x="6224" y="444"/>
                      <a:pt x="6224" y="444"/>
                    </a:cubicBezTo>
                    <a:cubicBezTo>
                      <a:pt x="6216" y="498"/>
                      <a:pt x="6196" y="539"/>
                      <a:pt x="6164" y="568"/>
                    </a:cubicBezTo>
                    <a:cubicBezTo>
                      <a:pt x="6131" y="598"/>
                      <a:pt x="6087" y="612"/>
                      <a:pt x="6031" y="612"/>
                    </a:cubicBezTo>
                    <a:cubicBezTo>
                      <a:pt x="5998" y="612"/>
                      <a:pt x="5969" y="607"/>
                      <a:pt x="5943" y="596"/>
                    </a:cubicBezTo>
                    <a:cubicBezTo>
                      <a:pt x="5918" y="586"/>
                      <a:pt x="5896" y="570"/>
                      <a:pt x="5879" y="551"/>
                    </a:cubicBezTo>
                    <a:cubicBezTo>
                      <a:pt x="5862" y="531"/>
                      <a:pt x="5849" y="508"/>
                      <a:pt x="5840" y="480"/>
                    </a:cubicBezTo>
                    <a:cubicBezTo>
                      <a:pt x="5831" y="453"/>
                      <a:pt x="5827" y="423"/>
                      <a:pt x="5827" y="390"/>
                    </a:cubicBezTo>
                    <a:cubicBezTo>
                      <a:pt x="5827" y="358"/>
                      <a:pt x="5831" y="327"/>
                      <a:pt x="5840" y="299"/>
                    </a:cubicBezTo>
                    <a:cubicBezTo>
                      <a:pt x="5848" y="270"/>
                      <a:pt x="5861" y="245"/>
                      <a:pt x="5878" y="224"/>
                    </a:cubicBezTo>
                    <a:cubicBezTo>
                      <a:pt x="5895" y="203"/>
                      <a:pt x="5917" y="187"/>
                      <a:pt x="5943" y="175"/>
                    </a:cubicBezTo>
                    <a:cubicBezTo>
                      <a:pt x="5969" y="162"/>
                      <a:pt x="5999" y="157"/>
                      <a:pt x="6033" y="157"/>
                    </a:cubicBezTo>
                    <a:cubicBezTo>
                      <a:pt x="6058" y="157"/>
                      <a:pt x="6081" y="160"/>
                      <a:pt x="6103" y="165"/>
                    </a:cubicBezTo>
                    <a:cubicBezTo>
                      <a:pt x="6124" y="171"/>
                      <a:pt x="6144" y="180"/>
                      <a:pt x="6160" y="193"/>
                    </a:cubicBezTo>
                    <a:cubicBezTo>
                      <a:pt x="6177" y="205"/>
                      <a:pt x="6190" y="221"/>
                      <a:pt x="6201" y="240"/>
                    </a:cubicBezTo>
                    <a:cubicBezTo>
                      <a:pt x="6212" y="258"/>
                      <a:pt x="6219" y="281"/>
                      <a:pt x="6222" y="307"/>
                    </a:cubicBezTo>
                    <a:cubicBezTo>
                      <a:pt x="6147" y="307"/>
                      <a:pt x="6147" y="307"/>
                      <a:pt x="6147" y="307"/>
                    </a:cubicBezTo>
                    <a:cubicBezTo>
                      <a:pt x="6142" y="279"/>
                      <a:pt x="6130" y="258"/>
                      <a:pt x="6112" y="243"/>
                    </a:cubicBezTo>
                    <a:moveTo>
                      <a:pt x="5472" y="575"/>
                    </a:moveTo>
                    <a:cubicBezTo>
                      <a:pt x="5439" y="600"/>
                      <a:pt x="5398" y="612"/>
                      <a:pt x="5349" y="612"/>
                    </a:cubicBezTo>
                    <a:cubicBezTo>
                      <a:pt x="5314" y="612"/>
                      <a:pt x="5283" y="607"/>
                      <a:pt x="5258" y="595"/>
                    </a:cubicBezTo>
                    <a:cubicBezTo>
                      <a:pt x="5232" y="584"/>
                      <a:pt x="5211" y="568"/>
                      <a:pt x="5193" y="548"/>
                    </a:cubicBezTo>
                    <a:cubicBezTo>
                      <a:pt x="5176" y="528"/>
                      <a:pt x="5163" y="504"/>
                      <a:pt x="5154" y="476"/>
                    </a:cubicBezTo>
                    <a:cubicBezTo>
                      <a:pt x="5145" y="447"/>
                      <a:pt x="5140" y="417"/>
                      <a:pt x="5139" y="384"/>
                    </a:cubicBezTo>
                    <a:cubicBezTo>
                      <a:pt x="5139" y="350"/>
                      <a:pt x="5144" y="320"/>
                      <a:pt x="5154" y="293"/>
                    </a:cubicBezTo>
                    <a:cubicBezTo>
                      <a:pt x="5165" y="265"/>
                      <a:pt x="5179" y="241"/>
                      <a:pt x="5197" y="221"/>
                    </a:cubicBezTo>
                    <a:cubicBezTo>
                      <a:pt x="5215" y="200"/>
                      <a:pt x="5237" y="185"/>
                      <a:pt x="5262" y="173"/>
                    </a:cubicBezTo>
                    <a:cubicBezTo>
                      <a:pt x="5287" y="162"/>
                      <a:pt x="5314" y="157"/>
                      <a:pt x="5344" y="157"/>
                    </a:cubicBezTo>
                    <a:cubicBezTo>
                      <a:pt x="5383" y="157"/>
                      <a:pt x="5415" y="164"/>
                      <a:pt x="5441" y="181"/>
                    </a:cubicBezTo>
                    <a:cubicBezTo>
                      <a:pt x="5467" y="197"/>
                      <a:pt x="5487" y="217"/>
                      <a:pt x="5502" y="242"/>
                    </a:cubicBezTo>
                    <a:cubicBezTo>
                      <a:pt x="5518" y="266"/>
                      <a:pt x="5529" y="294"/>
                      <a:pt x="5535" y="323"/>
                    </a:cubicBezTo>
                    <a:cubicBezTo>
                      <a:pt x="5541" y="352"/>
                      <a:pt x="5543" y="380"/>
                      <a:pt x="5542" y="406"/>
                    </a:cubicBezTo>
                    <a:cubicBezTo>
                      <a:pt x="5215" y="406"/>
                      <a:pt x="5215" y="406"/>
                      <a:pt x="5215" y="406"/>
                    </a:cubicBezTo>
                    <a:cubicBezTo>
                      <a:pt x="5215" y="425"/>
                      <a:pt x="5217" y="444"/>
                      <a:pt x="5222" y="461"/>
                    </a:cubicBezTo>
                    <a:cubicBezTo>
                      <a:pt x="5227" y="478"/>
                      <a:pt x="5235" y="493"/>
                      <a:pt x="5247" y="506"/>
                    </a:cubicBezTo>
                    <a:cubicBezTo>
                      <a:pt x="5258" y="520"/>
                      <a:pt x="5272" y="530"/>
                      <a:pt x="5289" y="538"/>
                    </a:cubicBezTo>
                    <a:cubicBezTo>
                      <a:pt x="5307" y="546"/>
                      <a:pt x="5327" y="550"/>
                      <a:pt x="5351" y="550"/>
                    </a:cubicBezTo>
                    <a:cubicBezTo>
                      <a:pt x="5382" y="550"/>
                      <a:pt x="5406" y="543"/>
                      <a:pt x="5426" y="529"/>
                    </a:cubicBezTo>
                    <a:cubicBezTo>
                      <a:pt x="5445" y="515"/>
                      <a:pt x="5458" y="493"/>
                      <a:pt x="5464" y="465"/>
                    </a:cubicBezTo>
                    <a:cubicBezTo>
                      <a:pt x="5535" y="465"/>
                      <a:pt x="5535" y="465"/>
                      <a:pt x="5535" y="465"/>
                    </a:cubicBezTo>
                    <a:cubicBezTo>
                      <a:pt x="5525" y="513"/>
                      <a:pt x="5504" y="550"/>
                      <a:pt x="5472" y="575"/>
                    </a:cubicBezTo>
                    <a:moveTo>
                      <a:pt x="5455" y="295"/>
                    </a:moveTo>
                    <a:cubicBezTo>
                      <a:pt x="5448" y="280"/>
                      <a:pt x="5439" y="267"/>
                      <a:pt x="5428" y="256"/>
                    </a:cubicBezTo>
                    <a:cubicBezTo>
                      <a:pt x="5418" y="245"/>
                      <a:pt x="5404" y="236"/>
                      <a:pt x="5389" y="229"/>
                    </a:cubicBezTo>
                    <a:cubicBezTo>
                      <a:pt x="5375" y="223"/>
                      <a:pt x="5358" y="220"/>
                      <a:pt x="5340" y="220"/>
                    </a:cubicBezTo>
                    <a:cubicBezTo>
                      <a:pt x="5322" y="220"/>
                      <a:pt x="5305" y="223"/>
                      <a:pt x="5290" y="229"/>
                    </a:cubicBezTo>
                    <a:cubicBezTo>
                      <a:pt x="5275" y="236"/>
                      <a:pt x="5262" y="245"/>
                      <a:pt x="5252" y="256"/>
                    </a:cubicBezTo>
                    <a:cubicBezTo>
                      <a:pt x="5241" y="267"/>
                      <a:pt x="5232" y="281"/>
                      <a:pt x="5226" y="295"/>
                    </a:cubicBezTo>
                    <a:cubicBezTo>
                      <a:pt x="5220" y="310"/>
                      <a:pt x="5216" y="326"/>
                      <a:pt x="5215" y="343"/>
                    </a:cubicBezTo>
                    <a:cubicBezTo>
                      <a:pt x="5466" y="343"/>
                      <a:pt x="5466" y="343"/>
                      <a:pt x="5466" y="343"/>
                    </a:cubicBezTo>
                    <a:cubicBezTo>
                      <a:pt x="5465" y="326"/>
                      <a:pt x="5461" y="310"/>
                      <a:pt x="5455" y="295"/>
                    </a:cubicBezTo>
                    <a:moveTo>
                      <a:pt x="4765" y="0"/>
                    </a:moveTo>
                    <a:cubicBezTo>
                      <a:pt x="4765" y="231"/>
                      <a:pt x="4765" y="231"/>
                      <a:pt x="4765" y="231"/>
                    </a:cubicBezTo>
                    <a:cubicBezTo>
                      <a:pt x="4767" y="231"/>
                      <a:pt x="4767" y="231"/>
                      <a:pt x="4767" y="231"/>
                    </a:cubicBezTo>
                    <a:cubicBezTo>
                      <a:pt x="4772" y="217"/>
                      <a:pt x="4780" y="206"/>
                      <a:pt x="4791" y="197"/>
                    </a:cubicBezTo>
                    <a:cubicBezTo>
                      <a:pt x="4801" y="187"/>
                      <a:pt x="4812" y="180"/>
                      <a:pt x="4825" y="174"/>
                    </a:cubicBezTo>
                    <a:cubicBezTo>
                      <a:pt x="4837" y="168"/>
                      <a:pt x="4850" y="164"/>
                      <a:pt x="4864" y="161"/>
                    </a:cubicBezTo>
                    <a:cubicBezTo>
                      <a:pt x="4878" y="158"/>
                      <a:pt x="4892" y="157"/>
                      <a:pt x="4905" y="157"/>
                    </a:cubicBezTo>
                    <a:cubicBezTo>
                      <a:pt x="4933" y="157"/>
                      <a:pt x="4957" y="160"/>
                      <a:pt x="4976" y="168"/>
                    </a:cubicBezTo>
                    <a:cubicBezTo>
                      <a:pt x="4995" y="176"/>
                      <a:pt x="5011" y="187"/>
                      <a:pt x="5023" y="201"/>
                    </a:cubicBezTo>
                    <a:cubicBezTo>
                      <a:pt x="5035" y="215"/>
                      <a:pt x="5043" y="232"/>
                      <a:pt x="5048" y="251"/>
                    </a:cubicBezTo>
                    <a:cubicBezTo>
                      <a:pt x="5052" y="271"/>
                      <a:pt x="5055" y="293"/>
                      <a:pt x="5055" y="316"/>
                    </a:cubicBezTo>
                    <a:cubicBezTo>
                      <a:pt x="5055" y="603"/>
                      <a:pt x="5055" y="603"/>
                      <a:pt x="5055" y="603"/>
                    </a:cubicBezTo>
                    <a:cubicBezTo>
                      <a:pt x="4983" y="603"/>
                      <a:pt x="4983" y="603"/>
                      <a:pt x="4983" y="603"/>
                    </a:cubicBezTo>
                    <a:cubicBezTo>
                      <a:pt x="4983" y="308"/>
                      <a:pt x="4983" y="308"/>
                      <a:pt x="4983" y="308"/>
                    </a:cubicBezTo>
                    <a:cubicBezTo>
                      <a:pt x="4983" y="281"/>
                      <a:pt x="4975" y="259"/>
                      <a:pt x="4959" y="243"/>
                    </a:cubicBezTo>
                    <a:cubicBezTo>
                      <a:pt x="4944" y="228"/>
                      <a:pt x="4922" y="220"/>
                      <a:pt x="4894" y="220"/>
                    </a:cubicBezTo>
                    <a:cubicBezTo>
                      <a:pt x="4872" y="220"/>
                      <a:pt x="4853" y="223"/>
                      <a:pt x="4837" y="230"/>
                    </a:cubicBezTo>
                    <a:cubicBezTo>
                      <a:pt x="4821" y="237"/>
                      <a:pt x="4808" y="246"/>
                      <a:pt x="4797" y="259"/>
                    </a:cubicBezTo>
                    <a:cubicBezTo>
                      <a:pt x="4787" y="271"/>
                      <a:pt x="4779" y="286"/>
                      <a:pt x="4773" y="302"/>
                    </a:cubicBezTo>
                    <a:cubicBezTo>
                      <a:pt x="4768" y="319"/>
                      <a:pt x="4765" y="337"/>
                      <a:pt x="4765" y="356"/>
                    </a:cubicBezTo>
                    <a:cubicBezTo>
                      <a:pt x="4765" y="603"/>
                      <a:pt x="4765" y="603"/>
                      <a:pt x="4765" y="603"/>
                    </a:cubicBezTo>
                    <a:cubicBezTo>
                      <a:pt x="4693" y="603"/>
                      <a:pt x="4693" y="603"/>
                      <a:pt x="4693" y="603"/>
                    </a:cubicBezTo>
                    <a:cubicBezTo>
                      <a:pt x="4693" y="0"/>
                      <a:pt x="4693" y="0"/>
                      <a:pt x="4693" y="0"/>
                    </a:cubicBezTo>
                    <a:lnTo>
                      <a:pt x="4765" y="0"/>
                    </a:lnTo>
                    <a:close/>
                    <a:moveTo>
                      <a:pt x="4614" y="167"/>
                    </a:moveTo>
                    <a:cubicBezTo>
                      <a:pt x="4614" y="230"/>
                      <a:pt x="4614" y="230"/>
                      <a:pt x="4614" y="230"/>
                    </a:cubicBezTo>
                    <a:cubicBezTo>
                      <a:pt x="4527" y="230"/>
                      <a:pt x="4527" y="230"/>
                      <a:pt x="4527" y="230"/>
                    </a:cubicBezTo>
                    <a:cubicBezTo>
                      <a:pt x="4527" y="501"/>
                      <a:pt x="4527" y="501"/>
                      <a:pt x="4527" y="501"/>
                    </a:cubicBezTo>
                    <a:cubicBezTo>
                      <a:pt x="4527" y="509"/>
                      <a:pt x="4528" y="516"/>
                      <a:pt x="4529" y="521"/>
                    </a:cubicBezTo>
                    <a:cubicBezTo>
                      <a:pt x="4531" y="526"/>
                      <a:pt x="4533" y="530"/>
                      <a:pt x="4537" y="533"/>
                    </a:cubicBezTo>
                    <a:cubicBezTo>
                      <a:pt x="4541" y="536"/>
                      <a:pt x="4547" y="538"/>
                      <a:pt x="4554" y="538"/>
                    </a:cubicBezTo>
                    <a:cubicBezTo>
                      <a:pt x="4561" y="540"/>
                      <a:pt x="4570" y="540"/>
                      <a:pt x="4581" y="540"/>
                    </a:cubicBezTo>
                    <a:cubicBezTo>
                      <a:pt x="4614" y="540"/>
                      <a:pt x="4614" y="540"/>
                      <a:pt x="4614" y="540"/>
                    </a:cubicBezTo>
                    <a:cubicBezTo>
                      <a:pt x="4614" y="603"/>
                      <a:pt x="4614" y="603"/>
                      <a:pt x="4614" y="603"/>
                    </a:cubicBezTo>
                    <a:cubicBezTo>
                      <a:pt x="4559" y="603"/>
                      <a:pt x="4559" y="603"/>
                      <a:pt x="4559" y="603"/>
                    </a:cubicBezTo>
                    <a:cubicBezTo>
                      <a:pt x="4541" y="603"/>
                      <a:pt x="4525" y="602"/>
                      <a:pt x="4512" y="599"/>
                    </a:cubicBezTo>
                    <a:cubicBezTo>
                      <a:pt x="4498" y="597"/>
                      <a:pt x="4488" y="592"/>
                      <a:pt x="4479" y="585"/>
                    </a:cubicBezTo>
                    <a:cubicBezTo>
                      <a:pt x="4471" y="579"/>
                      <a:pt x="4465" y="569"/>
                      <a:pt x="4461" y="557"/>
                    </a:cubicBezTo>
                    <a:cubicBezTo>
                      <a:pt x="4457" y="544"/>
                      <a:pt x="4455" y="528"/>
                      <a:pt x="4455" y="508"/>
                    </a:cubicBezTo>
                    <a:cubicBezTo>
                      <a:pt x="4455" y="230"/>
                      <a:pt x="4455" y="230"/>
                      <a:pt x="4455" y="230"/>
                    </a:cubicBezTo>
                    <a:cubicBezTo>
                      <a:pt x="4381" y="230"/>
                      <a:pt x="4381" y="230"/>
                      <a:pt x="4381" y="230"/>
                    </a:cubicBezTo>
                    <a:cubicBezTo>
                      <a:pt x="4381" y="167"/>
                      <a:pt x="4381" y="167"/>
                      <a:pt x="4381" y="167"/>
                    </a:cubicBezTo>
                    <a:cubicBezTo>
                      <a:pt x="4455" y="167"/>
                      <a:pt x="4455" y="167"/>
                      <a:pt x="4455" y="167"/>
                    </a:cubicBezTo>
                    <a:cubicBezTo>
                      <a:pt x="4455" y="36"/>
                      <a:pt x="4455" y="36"/>
                      <a:pt x="4455" y="36"/>
                    </a:cubicBezTo>
                    <a:cubicBezTo>
                      <a:pt x="4527" y="36"/>
                      <a:pt x="4527" y="36"/>
                      <a:pt x="4527" y="36"/>
                    </a:cubicBezTo>
                    <a:cubicBezTo>
                      <a:pt x="4527" y="167"/>
                      <a:pt x="4527" y="167"/>
                      <a:pt x="4527" y="167"/>
                    </a:cubicBezTo>
                    <a:lnTo>
                      <a:pt x="4614" y="167"/>
                    </a:lnTo>
                    <a:close/>
                    <a:moveTo>
                      <a:pt x="4049" y="575"/>
                    </a:moveTo>
                    <a:cubicBezTo>
                      <a:pt x="4016" y="600"/>
                      <a:pt x="3975" y="612"/>
                      <a:pt x="3925" y="612"/>
                    </a:cubicBezTo>
                    <a:cubicBezTo>
                      <a:pt x="3890" y="612"/>
                      <a:pt x="3860" y="607"/>
                      <a:pt x="3835" y="595"/>
                    </a:cubicBezTo>
                    <a:cubicBezTo>
                      <a:pt x="3809" y="584"/>
                      <a:pt x="3788" y="568"/>
                      <a:pt x="3770" y="548"/>
                    </a:cubicBezTo>
                    <a:cubicBezTo>
                      <a:pt x="3752" y="528"/>
                      <a:pt x="3740" y="504"/>
                      <a:pt x="3731" y="476"/>
                    </a:cubicBezTo>
                    <a:cubicBezTo>
                      <a:pt x="3722" y="447"/>
                      <a:pt x="3717" y="417"/>
                      <a:pt x="3716" y="384"/>
                    </a:cubicBezTo>
                    <a:cubicBezTo>
                      <a:pt x="3716" y="350"/>
                      <a:pt x="3721" y="320"/>
                      <a:pt x="3731" y="293"/>
                    </a:cubicBezTo>
                    <a:cubicBezTo>
                      <a:pt x="3741" y="265"/>
                      <a:pt x="3755" y="241"/>
                      <a:pt x="3774" y="221"/>
                    </a:cubicBezTo>
                    <a:cubicBezTo>
                      <a:pt x="3792" y="200"/>
                      <a:pt x="3814" y="185"/>
                      <a:pt x="3839" y="173"/>
                    </a:cubicBezTo>
                    <a:cubicBezTo>
                      <a:pt x="3864" y="162"/>
                      <a:pt x="3891" y="157"/>
                      <a:pt x="3921" y="157"/>
                    </a:cubicBezTo>
                    <a:cubicBezTo>
                      <a:pt x="3960" y="157"/>
                      <a:pt x="3992" y="164"/>
                      <a:pt x="4018" y="181"/>
                    </a:cubicBezTo>
                    <a:cubicBezTo>
                      <a:pt x="4043" y="197"/>
                      <a:pt x="4064" y="217"/>
                      <a:pt x="4080" y="242"/>
                    </a:cubicBezTo>
                    <a:cubicBezTo>
                      <a:pt x="4095" y="266"/>
                      <a:pt x="4105" y="294"/>
                      <a:pt x="4111" y="323"/>
                    </a:cubicBezTo>
                    <a:cubicBezTo>
                      <a:pt x="4117" y="352"/>
                      <a:pt x="4120" y="380"/>
                      <a:pt x="4119" y="406"/>
                    </a:cubicBezTo>
                    <a:cubicBezTo>
                      <a:pt x="3792" y="406"/>
                      <a:pt x="3792" y="406"/>
                      <a:pt x="3792" y="406"/>
                    </a:cubicBezTo>
                    <a:cubicBezTo>
                      <a:pt x="3791" y="425"/>
                      <a:pt x="3794" y="444"/>
                      <a:pt x="3799" y="461"/>
                    </a:cubicBezTo>
                    <a:cubicBezTo>
                      <a:pt x="3804" y="478"/>
                      <a:pt x="3812" y="493"/>
                      <a:pt x="3823" y="506"/>
                    </a:cubicBezTo>
                    <a:cubicBezTo>
                      <a:pt x="3834" y="520"/>
                      <a:pt x="3849" y="530"/>
                      <a:pt x="3866" y="538"/>
                    </a:cubicBezTo>
                    <a:cubicBezTo>
                      <a:pt x="3884" y="546"/>
                      <a:pt x="3904" y="550"/>
                      <a:pt x="3928" y="550"/>
                    </a:cubicBezTo>
                    <a:cubicBezTo>
                      <a:pt x="3958" y="550"/>
                      <a:pt x="3983" y="543"/>
                      <a:pt x="4003" y="529"/>
                    </a:cubicBezTo>
                    <a:cubicBezTo>
                      <a:pt x="4022" y="515"/>
                      <a:pt x="4035" y="493"/>
                      <a:pt x="4041" y="465"/>
                    </a:cubicBezTo>
                    <a:cubicBezTo>
                      <a:pt x="4112" y="465"/>
                      <a:pt x="4112" y="465"/>
                      <a:pt x="4112" y="465"/>
                    </a:cubicBezTo>
                    <a:cubicBezTo>
                      <a:pt x="4102" y="513"/>
                      <a:pt x="4081" y="550"/>
                      <a:pt x="4049" y="575"/>
                    </a:cubicBezTo>
                    <a:moveTo>
                      <a:pt x="4031" y="295"/>
                    </a:moveTo>
                    <a:cubicBezTo>
                      <a:pt x="4025" y="280"/>
                      <a:pt x="4016" y="267"/>
                      <a:pt x="4005" y="256"/>
                    </a:cubicBezTo>
                    <a:cubicBezTo>
                      <a:pt x="3994" y="245"/>
                      <a:pt x="3981" y="236"/>
                      <a:pt x="3966" y="229"/>
                    </a:cubicBezTo>
                    <a:cubicBezTo>
                      <a:pt x="3951" y="223"/>
                      <a:pt x="3935" y="220"/>
                      <a:pt x="3917" y="220"/>
                    </a:cubicBezTo>
                    <a:cubicBezTo>
                      <a:pt x="3898" y="220"/>
                      <a:pt x="3882" y="223"/>
                      <a:pt x="3866" y="229"/>
                    </a:cubicBezTo>
                    <a:cubicBezTo>
                      <a:pt x="3852" y="236"/>
                      <a:pt x="3839" y="245"/>
                      <a:pt x="3828" y="256"/>
                    </a:cubicBezTo>
                    <a:cubicBezTo>
                      <a:pt x="3818" y="267"/>
                      <a:pt x="3809" y="281"/>
                      <a:pt x="3803" y="295"/>
                    </a:cubicBezTo>
                    <a:cubicBezTo>
                      <a:pt x="3797" y="310"/>
                      <a:pt x="3793" y="326"/>
                      <a:pt x="3792" y="343"/>
                    </a:cubicBezTo>
                    <a:cubicBezTo>
                      <a:pt x="4043" y="343"/>
                      <a:pt x="4043" y="343"/>
                      <a:pt x="4043" y="343"/>
                    </a:cubicBezTo>
                    <a:cubicBezTo>
                      <a:pt x="4042" y="326"/>
                      <a:pt x="4038" y="310"/>
                      <a:pt x="4031" y="295"/>
                    </a:cubicBezTo>
                    <a:moveTo>
                      <a:pt x="3547" y="243"/>
                    </a:moveTo>
                    <a:cubicBezTo>
                      <a:pt x="3529" y="227"/>
                      <a:pt x="3505" y="220"/>
                      <a:pt x="3474" y="220"/>
                    </a:cubicBezTo>
                    <a:cubicBezTo>
                      <a:pt x="3449" y="220"/>
                      <a:pt x="3427" y="224"/>
                      <a:pt x="3409" y="234"/>
                    </a:cubicBezTo>
                    <a:cubicBezTo>
                      <a:pt x="3392" y="244"/>
                      <a:pt x="3378" y="256"/>
                      <a:pt x="3368" y="272"/>
                    </a:cubicBezTo>
                    <a:cubicBezTo>
                      <a:pt x="3357" y="288"/>
                      <a:pt x="3350" y="306"/>
                      <a:pt x="3345" y="326"/>
                    </a:cubicBezTo>
                    <a:cubicBezTo>
                      <a:pt x="3341" y="347"/>
                      <a:pt x="3339" y="368"/>
                      <a:pt x="3339" y="390"/>
                    </a:cubicBezTo>
                    <a:cubicBezTo>
                      <a:pt x="3339" y="411"/>
                      <a:pt x="3341" y="430"/>
                      <a:pt x="3346" y="449"/>
                    </a:cubicBezTo>
                    <a:cubicBezTo>
                      <a:pt x="3351" y="469"/>
                      <a:pt x="3358" y="485"/>
                      <a:pt x="3368" y="501"/>
                    </a:cubicBezTo>
                    <a:cubicBezTo>
                      <a:pt x="3378" y="515"/>
                      <a:pt x="3391" y="527"/>
                      <a:pt x="3408" y="536"/>
                    </a:cubicBezTo>
                    <a:cubicBezTo>
                      <a:pt x="3424" y="545"/>
                      <a:pt x="3444" y="550"/>
                      <a:pt x="3466" y="550"/>
                    </a:cubicBezTo>
                    <a:cubicBezTo>
                      <a:pt x="3501" y="550"/>
                      <a:pt x="3529" y="541"/>
                      <a:pt x="3549" y="522"/>
                    </a:cubicBezTo>
                    <a:cubicBezTo>
                      <a:pt x="3569" y="504"/>
                      <a:pt x="3581" y="477"/>
                      <a:pt x="3586" y="444"/>
                    </a:cubicBezTo>
                    <a:cubicBezTo>
                      <a:pt x="3659" y="444"/>
                      <a:pt x="3659" y="444"/>
                      <a:pt x="3659" y="444"/>
                    </a:cubicBezTo>
                    <a:cubicBezTo>
                      <a:pt x="3651" y="498"/>
                      <a:pt x="3631" y="539"/>
                      <a:pt x="3599" y="568"/>
                    </a:cubicBezTo>
                    <a:cubicBezTo>
                      <a:pt x="3567" y="598"/>
                      <a:pt x="3523" y="612"/>
                      <a:pt x="3467" y="612"/>
                    </a:cubicBezTo>
                    <a:cubicBezTo>
                      <a:pt x="3434" y="612"/>
                      <a:pt x="3404" y="607"/>
                      <a:pt x="3379" y="596"/>
                    </a:cubicBezTo>
                    <a:cubicBezTo>
                      <a:pt x="3353" y="586"/>
                      <a:pt x="3332" y="570"/>
                      <a:pt x="3315" y="551"/>
                    </a:cubicBezTo>
                    <a:cubicBezTo>
                      <a:pt x="3297" y="531"/>
                      <a:pt x="3285" y="508"/>
                      <a:pt x="3276" y="480"/>
                    </a:cubicBezTo>
                    <a:cubicBezTo>
                      <a:pt x="3267" y="453"/>
                      <a:pt x="3263" y="423"/>
                      <a:pt x="3263" y="390"/>
                    </a:cubicBezTo>
                    <a:cubicBezTo>
                      <a:pt x="3263" y="358"/>
                      <a:pt x="3267" y="327"/>
                      <a:pt x="3275" y="299"/>
                    </a:cubicBezTo>
                    <a:cubicBezTo>
                      <a:pt x="3284" y="270"/>
                      <a:pt x="3297" y="245"/>
                      <a:pt x="3314" y="224"/>
                    </a:cubicBezTo>
                    <a:cubicBezTo>
                      <a:pt x="3331" y="203"/>
                      <a:pt x="3352" y="187"/>
                      <a:pt x="3378" y="175"/>
                    </a:cubicBezTo>
                    <a:cubicBezTo>
                      <a:pt x="3404" y="162"/>
                      <a:pt x="3434" y="157"/>
                      <a:pt x="3469" y="157"/>
                    </a:cubicBezTo>
                    <a:cubicBezTo>
                      <a:pt x="3493" y="157"/>
                      <a:pt x="3517" y="160"/>
                      <a:pt x="3538" y="165"/>
                    </a:cubicBezTo>
                    <a:cubicBezTo>
                      <a:pt x="3560" y="171"/>
                      <a:pt x="3579" y="180"/>
                      <a:pt x="3596" y="193"/>
                    </a:cubicBezTo>
                    <a:cubicBezTo>
                      <a:pt x="3612" y="205"/>
                      <a:pt x="3626" y="221"/>
                      <a:pt x="3637" y="240"/>
                    </a:cubicBezTo>
                    <a:cubicBezTo>
                      <a:pt x="3647" y="258"/>
                      <a:pt x="3654" y="281"/>
                      <a:pt x="3657" y="307"/>
                    </a:cubicBezTo>
                    <a:cubicBezTo>
                      <a:pt x="3583" y="307"/>
                      <a:pt x="3583" y="307"/>
                      <a:pt x="3583" y="307"/>
                    </a:cubicBezTo>
                    <a:cubicBezTo>
                      <a:pt x="3577" y="279"/>
                      <a:pt x="3565" y="258"/>
                      <a:pt x="3547" y="243"/>
                    </a:cubicBezTo>
                    <a:moveTo>
                      <a:pt x="2884" y="167"/>
                    </a:moveTo>
                    <a:cubicBezTo>
                      <a:pt x="2884" y="236"/>
                      <a:pt x="2884" y="236"/>
                      <a:pt x="2884" y="236"/>
                    </a:cubicBezTo>
                    <a:cubicBezTo>
                      <a:pt x="2886" y="236"/>
                      <a:pt x="2886" y="236"/>
                      <a:pt x="2886" y="236"/>
                    </a:cubicBezTo>
                    <a:cubicBezTo>
                      <a:pt x="2916" y="183"/>
                      <a:pt x="2963" y="157"/>
                      <a:pt x="3028" y="157"/>
                    </a:cubicBezTo>
                    <a:cubicBezTo>
                      <a:pt x="3057" y="157"/>
                      <a:pt x="3081" y="160"/>
                      <a:pt x="3100" y="168"/>
                    </a:cubicBezTo>
                    <a:cubicBezTo>
                      <a:pt x="3119" y="176"/>
                      <a:pt x="3134" y="187"/>
                      <a:pt x="3146" y="201"/>
                    </a:cubicBezTo>
                    <a:cubicBezTo>
                      <a:pt x="3158" y="215"/>
                      <a:pt x="3166" y="232"/>
                      <a:pt x="3171" y="251"/>
                    </a:cubicBezTo>
                    <a:cubicBezTo>
                      <a:pt x="3176" y="271"/>
                      <a:pt x="3178" y="293"/>
                      <a:pt x="3178" y="316"/>
                    </a:cubicBezTo>
                    <a:cubicBezTo>
                      <a:pt x="3178" y="603"/>
                      <a:pt x="3178" y="603"/>
                      <a:pt x="3178" y="603"/>
                    </a:cubicBezTo>
                    <a:cubicBezTo>
                      <a:pt x="3107" y="603"/>
                      <a:pt x="3107" y="603"/>
                      <a:pt x="3107" y="603"/>
                    </a:cubicBezTo>
                    <a:cubicBezTo>
                      <a:pt x="3107" y="308"/>
                      <a:pt x="3107" y="308"/>
                      <a:pt x="3107" y="308"/>
                    </a:cubicBezTo>
                    <a:cubicBezTo>
                      <a:pt x="3107" y="281"/>
                      <a:pt x="3099" y="259"/>
                      <a:pt x="3083" y="243"/>
                    </a:cubicBezTo>
                    <a:cubicBezTo>
                      <a:pt x="3067" y="228"/>
                      <a:pt x="3045" y="220"/>
                      <a:pt x="3018" y="220"/>
                    </a:cubicBezTo>
                    <a:cubicBezTo>
                      <a:pt x="2996" y="220"/>
                      <a:pt x="2977" y="223"/>
                      <a:pt x="2961" y="230"/>
                    </a:cubicBezTo>
                    <a:cubicBezTo>
                      <a:pt x="2945" y="237"/>
                      <a:pt x="2932" y="246"/>
                      <a:pt x="2921" y="259"/>
                    </a:cubicBezTo>
                    <a:cubicBezTo>
                      <a:pt x="2910" y="271"/>
                      <a:pt x="2902" y="286"/>
                      <a:pt x="2897" y="302"/>
                    </a:cubicBezTo>
                    <a:cubicBezTo>
                      <a:pt x="2891" y="319"/>
                      <a:pt x="2889" y="337"/>
                      <a:pt x="2889" y="356"/>
                    </a:cubicBezTo>
                    <a:cubicBezTo>
                      <a:pt x="2889" y="603"/>
                      <a:pt x="2889" y="603"/>
                      <a:pt x="2889" y="603"/>
                    </a:cubicBezTo>
                    <a:cubicBezTo>
                      <a:pt x="2817" y="603"/>
                      <a:pt x="2817" y="603"/>
                      <a:pt x="2817" y="603"/>
                    </a:cubicBezTo>
                    <a:cubicBezTo>
                      <a:pt x="2817" y="167"/>
                      <a:pt x="2817" y="167"/>
                      <a:pt x="2817" y="167"/>
                    </a:cubicBezTo>
                    <a:lnTo>
                      <a:pt x="2884" y="167"/>
                    </a:lnTo>
                    <a:close/>
                    <a:moveTo>
                      <a:pt x="2673" y="575"/>
                    </a:moveTo>
                    <a:cubicBezTo>
                      <a:pt x="2640" y="600"/>
                      <a:pt x="2599" y="612"/>
                      <a:pt x="2549" y="612"/>
                    </a:cubicBezTo>
                    <a:cubicBezTo>
                      <a:pt x="2515" y="612"/>
                      <a:pt x="2484" y="607"/>
                      <a:pt x="2458" y="595"/>
                    </a:cubicBezTo>
                    <a:cubicBezTo>
                      <a:pt x="2433" y="584"/>
                      <a:pt x="2411" y="568"/>
                      <a:pt x="2394" y="548"/>
                    </a:cubicBezTo>
                    <a:cubicBezTo>
                      <a:pt x="2377" y="528"/>
                      <a:pt x="2363" y="504"/>
                      <a:pt x="2355" y="476"/>
                    </a:cubicBezTo>
                    <a:cubicBezTo>
                      <a:pt x="2346" y="447"/>
                      <a:pt x="2341" y="417"/>
                      <a:pt x="2340" y="384"/>
                    </a:cubicBezTo>
                    <a:cubicBezTo>
                      <a:pt x="2340" y="350"/>
                      <a:pt x="2345" y="320"/>
                      <a:pt x="2355" y="293"/>
                    </a:cubicBezTo>
                    <a:cubicBezTo>
                      <a:pt x="2365" y="265"/>
                      <a:pt x="2379" y="241"/>
                      <a:pt x="2398" y="221"/>
                    </a:cubicBezTo>
                    <a:cubicBezTo>
                      <a:pt x="2416" y="200"/>
                      <a:pt x="2438" y="185"/>
                      <a:pt x="2463" y="173"/>
                    </a:cubicBezTo>
                    <a:cubicBezTo>
                      <a:pt x="2488" y="162"/>
                      <a:pt x="2515" y="157"/>
                      <a:pt x="2545" y="157"/>
                    </a:cubicBezTo>
                    <a:cubicBezTo>
                      <a:pt x="2584" y="157"/>
                      <a:pt x="2616" y="164"/>
                      <a:pt x="2642" y="181"/>
                    </a:cubicBezTo>
                    <a:cubicBezTo>
                      <a:pt x="2667" y="197"/>
                      <a:pt x="2688" y="217"/>
                      <a:pt x="2703" y="242"/>
                    </a:cubicBezTo>
                    <a:cubicBezTo>
                      <a:pt x="2719" y="266"/>
                      <a:pt x="2729" y="294"/>
                      <a:pt x="2735" y="323"/>
                    </a:cubicBezTo>
                    <a:cubicBezTo>
                      <a:pt x="2741" y="352"/>
                      <a:pt x="2744" y="380"/>
                      <a:pt x="2743" y="406"/>
                    </a:cubicBezTo>
                    <a:cubicBezTo>
                      <a:pt x="2416" y="406"/>
                      <a:pt x="2416" y="406"/>
                      <a:pt x="2416" y="406"/>
                    </a:cubicBezTo>
                    <a:cubicBezTo>
                      <a:pt x="2416" y="425"/>
                      <a:pt x="2418" y="444"/>
                      <a:pt x="2423" y="461"/>
                    </a:cubicBezTo>
                    <a:cubicBezTo>
                      <a:pt x="2428" y="478"/>
                      <a:pt x="2436" y="493"/>
                      <a:pt x="2447" y="506"/>
                    </a:cubicBezTo>
                    <a:cubicBezTo>
                      <a:pt x="2458" y="520"/>
                      <a:pt x="2473" y="530"/>
                      <a:pt x="2490" y="538"/>
                    </a:cubicBezTo>
                    <a:cubicBezTo>
                      <a:pt x="2508" y="546"/>
                      <a:pt x="2528" y="550"/>
                      <a:pt x="2552" y="550"/>
                    </a:cubicBezTo>
                    <a:cubicBezTo>
                      <a:pt x="2582" y="550"/>
                      <a:pt x="2607" y="543"/>
                      <a:pt x="2627" y="529"/>
                    </a:cubicBezTo>
                    <a:cubicBezTo>
                      <a:pt x="2646" y="515"/>
                      <a:pt x="2659" y="493"/>
                      <a:pt x="2665" y="465"/>
                    </a:cubicBezTo>
                    <a:cubicBezTo>
                      <a:pt x="2736" y="465"/>
                      <a:pt x="2736" y="465"/>
                      <a:pt x="2736" y="465"/>
                    </a:cubicBezTo>
                    <a:cubicBezTo>
                      <a:pt x="2726" y="513"/>
                      <a:pt x="2705" y="550"/>
                      <a:pt x="2673" y="575"/>
                    </a:cubicBezTo>
                    <a:moveTo>
                      <a:pt x="2655" y="295"/>
                    </a:moveTo>
                    <a:cubicBezTo>
                      <a:pt x="2649" y="280"/>
                      <a:pt x="2640" y="267"/>
                      <a:pt x="2629" y="256"/>
                    </a:cubicBezTo>
                    <a:cubicBezTo>
                      <a:pt x="2618" y="245"/>
                      <a:pt x="2605" y="236"/>
                      <a:pt x="2590" y="229"/>
                    </a:cubicBezTo>
                    <a:cubicBezTo>
                      <a:pt x="2575" y="223"/>
                      <a:pt x="2559" y="220"/>
                      <a:pt x="2541" y="220"/>
                    </a:cubicBezTo>
                    <a:cubicBezTo>
                      <a:pt x="2522" y="220"/>
                      <a:pt x="2506" y="223"/>
                      <a:pt x="2491" y="229"/>
                    </a:cubicBezTo>
                    <a:cubicBezTo>
                      <a:pt x="2476" y="236"/>
                      <a:pt x="2463" y="245"/>
                      <a:pt x="2452" y="256"/>
                    </a:cubicBezTo>
                    <a:cubicBezTo>
                      <a:pt x="2441" y="267"/>
                      <a:pt x="2433" y="281"/>
                      <a:pt x="2427" y="295"/>
                    </a:cubicBezTo>
                    <a:cubicBezTo>
                      <a:pt x="2421" y="310"/>
                      <a:pt x="2417" y="326"/>
                      <a:pt x="2416" y="343"/>
                    </a:cubicBezTo>
                    <a:cubicBezTo>
                      <a:pt x="2667" y="343"/>
                      <a:pt x="2667" y="343"/>
                      <a:pt x="2667" y="343"/>
                    </a:cubicBezTo>
                    <a:cubicBezTo>
                      <a:pt x="2666" y="326"/>
                      <a:pt x="2662" y="310"/>
                      <a:pt x="2655" y="295"/>
                    </a:cubicBezTo>
                    <a:moveTo>
                      <a:pt x="2252" y="603"/>
                    </a:moveTo>
                    <a:cubicBezTo>
                      <a:pt x="2181" y="603"/>
                      <a:pt x="2181" y="603"/>
                      <a:pt x="2181" y="603"/>
                    </a:cubicBezTo>
                    <a:cubicBezTo>
                      <a:pt x="2181" y="166"/>
                      <a:pt x="2181" y="166"/>
                      <a:pt x="2181" y="166"/>
                    </a:cubicBezTo>
                    <a:cubicBezTo>
                      <a:pt x="2252" y="166"/>
                      <a:pt x="2252" y="166"/>
                      <a:pt x="2252" y="166"/>
                    </a:cubicBezTo>
                    <a:lnTo>
                      <a:pt x="2252" y="603"/>
                    </a:lnTo>
                    <a:close/>
                    <a:moveTo>
                      <a:pt x="2180" y="0"/>
                    </a:moveTo>
                    <a:cubicBezTo>
                      <a:pt x="2252" y="0"/>
                      <a:pt x="2252" y="0"/>
                      <a:pt x="2252" y="0"/>
                    </a:cubicBezTo>
                    <a:cubicBezTo>
                      <a:pt x="2252" y="88"/>
                      <a:pt x="2252" y="88"/>
                      <a:pt x="2252" y="88"/>
                    </a:cubicBezTo>
                    <a:cubicBezTo>
                      <a:pt x="2180" y="88"/>
                      <a:pt x="2180" y="88"/>
                      <a:pt x="2180" y="88"/>
                    </a:cubicBezTo>
                    <a:lnTo>
                      <a:pt x="2180" y="0"/>
                    </a:lnTo>
                    <a:close/>
                    <a:moveTo>
                      <a:pt x="1960" y="167"/>
                    </a:moveTo>
                    <a:cubicBezTo>
                      <a:pt x="1960" y="259"/>
                      <a:pt x="1960" y="259"/>
                      <a:pt x="1960" y="259"/>
                    </a:cubicBezTo>
                    <a:cubicBezTo>
                      <a:pt x="1962" y="259"/>
                      <a:pt x="1962" y="259"/>
                      <a:pt x="1962" y="259"/>
                    </a:cubicBezTo>
                    <a:cubicBezTo>
                      <a:pt x="1979" y="223"/>
                      <a:pt x="2001" y="197"/>
                      <a:pt x="2026" y="180"/>
                    </a:cubicBezTo>
                    <a:cubicBezTo>
                      <a:pt x="2051" y="163"/>
                      <a:pt x="2083" y="155"/>
                      <a:pt x="2122" y="157"/>
                    </a:cubicBezTo>
                    <a:cubicBezTo>
                      <a:pt x="2122" y="233"/>
                      <a:pt x="2122" y="233"/>
                      <a:pt x="2122" y="233"/>
                    </a:cubicBezTo>
                    <a:cubicBezTo>
                      <a:pt x="2093" y="233"/>
                      <a:pt x="2069" y="236"/>
                      <a:pt x="2049" y="244"/>
                    </a:cubicBezTo>
                    <a:cubicBezTo>
                      <a:pt x="2029" y="252"/>
                      <a:pt x="2012" y="264"/>
                      <a:pt x="2000" y="279"/>
                    </a:cubicBezTo>
                    <a:cubicBezTo>
                      <a:pt x="1987" y="294"/>
                      <a:pt x="1978" y="312"/>
                      <a:pt x="1973" y="334"/>
                    </a:cubicBezTo>
                    <a:cubicBezTo>
                      <a:pt x="1967" y="356"/>
                      <a:pt x="1964" y="381"/>
                      <a:pt x="1964" y="409"/>
                    </a:cubicBezTo>
                    <a:cubicBezTo>
                      <a:pt x="1964" y="603"/>
                      <a:pt x="1964" y="603"/>
                      <a:pt x="1964" y="603"/>
                    </a:cubicBezTo>
                    <a:cubicBezTo>
                      <a:pt x="1893" y="603"/>
                      <a:pt x="1893" y="603"/>
                      <a:pt x="1893" y="603"/>
                    </a:cubicBezTo>
                    <a:cubicBezTo>
                      <a:pt x="1893" y="167"/>
                      <a:pt x="1893" y="167"/>
                      <a:pt x="1893" y="167"/>
                    </a:cubicBezTo>
                    <a:lnTo>
                      <a:pt x="1960" y="167"/>
                    </a:lnTo>
                    <a:close/>
                    <a:moveTo>
                      <a:pt x="1751" y="575"/>
                    </a:moveTo>
                    <a:cubicBezTo>
                      <a:pt x="1718" y="600"/>
                      <a:pt x="1677" y="612"/>
                      <a:pt x="1628" y="612"/>
                    </a:cubicBezTo>
                    <a:cubicBezTo>
                      <a:pt x="1593" y="612"/>
                      <a:pt x="1562" y="607"/>
                      <a:pt x="1537" y="595"/>
                    </a:cubicBezTo>
                    <a:cubicBezTo>
                      <a:pt x="1511" y="584"/>
                      <a:pt x="1490" y="568"/>
                      <a:pt x="1472" y="548"/>
                    </a:cubicBezTo>
                    <a:cubicBezTo>
                      <a:pt x="1455" y="528"/>
                      <a:pt x="1442" y="504"/>
                      <a:pt x="1433" y="476"/>
                    </a:cubicBezTo>
                    <a:cubicBezTo>
                      <a:pt x="1424" y="447"/>
                      <a:pt x="1419" y="417"/>
                      <a:pt x="1418" y="384"/>
                    </a:cubicBezTo>
                    <a:cubicBezTo>
                      <a:pt x="1418" y="350"/>
                      <a:pt x="1423" y="320"/>
                      <a:pt x="1433" y="293"/>
                    </a:cubicBezTo>
                    <a:cubicBezTo>
                      <a:pt x="1444" y="265"/>
                      <a:pt x="1458" y="241"/>
                      <a:pt x="1476" y="221"/>
                    </a:cubicBezTo>
                    <a:cubicBezTo>
                      <a:pt x="1494" y="200"/>
                      <a:pt x="1516" y="185"/>
                      <a:pt x="1541" y="173"/>
                    </a:cubicBezTo>
                    <a:cubicBezTo>
                      <a:pt x="1566" y="162"/>
                      <a:pt x="1594" y="157"/>
                      <a:pt x="1623" y="157"/>
                    </a:cubicBezTo>
                    <a:cubicBezTo>
                      <a:pt x="1662" y="157"/>
                      <a:pt x="1694" y="164"/>
                      <a:pt x="1720" y="181"/>
                    </a:cubicBezTo>
                    <a:cubicBezTo>
                      <a:pt x="1745" y="197"/>
                      <a:pt x="1766" y="217"/>
                      <a:pt x="1782" y="242"/>
                    </a:cubicBezTo>
                    <a:cubicBezTo>
                      <a:pt x="1797" y="266"/>
                      <a:pt x="1808" y="294"/>
                      <a:pt x="1814" y="323"/>
                    </a:cubicBezTo>
                    <a:cubicBezTo>
                      <a:pt x="1820" y="352"/>
                      <a:pt x="1822" y="380"/>
                      <a:pt x="1821" y="406"/>
                    </a:cubicBezTo>
                    <a:cubicBezTo>
                      <a:pt x="1494" y="406"/>
                      <a:pt x="1494" y="406"/>
                      <a:pt x="1494" y="406"/>
                    </a:cubicBezTo>
                    <a:cubicBezTo>
                      <a:pt x="1494" y="425"/>
                      <a:pt x="1496" y="444"/>
                      <a:pt x="1501" y="461"/>
                    </a:cubicBezTo>
                    <a:cubicBezTo>
                      <a:pt x="1506" y="478"/>
                      <a:pt x="1514" y="493"/>
                      <a:pt x="1526" y="506"/>
                    </a:cubicBezTo>
                    <a:cubicBezTo>
                      <a:pt x="1537" y="520"/>
                      <a:pt x="1551" y="530"/>
                      <a:pt x="1568" y="538"/>
                    </a:cubicBezTo>
                    <a:cubicBezTo>
                      <a:pt x="1586" y="546"/>
                      <a:pt x="1607" y="550"/>
                      <a:pt x="1630" y="550"/>
                    </a:cubicBezTo>
                    <a:cubicBezTo>
                      <a:pt x="1661" y="550"/>
                      <a:pt x="1685" y="543"/>
                      <a:pt x="1705" y="529"/>
                    </a:cubicBezTo>
                    <a:cubicBezTo>
                      <a:pt x="1724" y="515"/>
                      <a:pt x="1737" y="493"/>
                      <a:pt x="1743" y="465"/>
                    </a:cubicBezTo>
                    <a:cubicBezTo>
                      <a:pt x="1814" y="465"/>
                      <a:pt x="1814" y="465"/>
                      <a:pt x="1814" y="465"/>
                    </a:cubicBezTo>
                    <a:cubicBezTo>
                      <a:pt x="1804" y="513"/>
                      <a:pt x="1783" y="550"/>
                      <a:pt x="1751" y="575"/>
                    </a:cubicBezTo>
                    <a:moveTo>
                      <a:pt x="1733" y="295"/>
                    </a:moveTo>
                    <a:cubicBezTo>
                      <a:pt x="1727" y="280"/>
                      <a:pt x="1718" y="267"/>
                      <a:pt x="1707" y="256"/>
                    </a:cubicBezTo>
                    <a:cubicBezTo>
                      <a:pt x="1696" y="245"/>
                      <a:pt x="1683" y="236"/>
                      <a:pt x="1668" y="229"/>
                    </a:cubicBezTo>
                    <a:cubicBezTo>
                      <a:pt x="1654" y="223"/>
                      <a:pt x="1637" y="220"/>
                      <a:pt x="1619" y="220"/>
                    </a:cubicBezTo>
                    <a:cubicBezTo>
                      <a:pt x="1601" y="220"/>
                      <a:pt x="1584" y="223"/>
                      <a:pt x="1569" y="229"/>
                    </a:cubicBezTo>
                    <a:cubicBezTo>
                      <a:pt x="1554" y="236"/>
                      <a:pt x="1541" y="245"/>
                      <a:pt x="1530" y="256"/>
                    </a:cubicBezTo>
                    <a:cubicBezTo>
                      <a:pt x="1520" y="267"/>
                      <a:pt x="1511" y="281"/>
                      <a:pt x="1505" y="295"/>
                    </a:cubicBezTo>
                    <a:cubicBezTo>
                      <a:pt x="1499" y="310"/>
                      <a:pt x="1495" y="326"/>
                      <a:pt x="1494" y="343"/>
                    </a:cubicBezTo>
                    <a:cubicBezTo>
                      <a:pt x="1745" y="343"/>
                      <a:pt x="1745" y="343"/>
                      <a:pt x="1745" y="343"/>
                    </a:cubicBezTo>
                    <a:cubicBezTo>
                      <a:pt x="1744" y="326"/>
                      <a:pt x="1740" y="310"/>
                      <a:pt x="1733" y="295"/>
                    </a:cubicBezTo>
                    <a:moveTo>
                      <a:pt x="1273" y="322"/>
                    </a:moveTo>
                    <a:cubicBezTo>
                      <a:pt x="1268" y="302"/>
                      <a:pt x="1260" y="285"/>
                      <a:pt x="1249" y="270"/>
                    </a:cubicBezTo>
                    <a:cubicBezTo>
                      <a:pt x="1238" y="254"/>
                      <a:pt x="1224" y="242"/>
                      <a:pt x="1207" y="233"/>
                    </a:cubicBezTo>
                    <a:cubicBezTo>
                      <a:pt x="1189" y="224"/>
                      <a:pt x="1169" y="220"/>
                      <a:pt x="1146" y="220"/>
                    </a:cubicBezTo>
                    <a:cubicBezTo>
                      <a:pt x="1122" y="220"/>
                      <a:pt x="1102" y="224"/>
                      <a:pt x="1085" y="234"/>
                    </a:cubicBezTo>
                    <a:cubicBezTo>
                      <a:pt x="1068" y="244"/>
                      <a:pt x="1054" y="256"/>
                      <a:pt x="1043" y="272"/>
                    </a:cubicBezTo>
                    <a:cubicBezTo>
                      <a:pt x="1033" y="287"/>
                      <a:pt x="1025" y="305"/>
                      <a:pt x="1020" y="324"/>
                    </a:cubicBezTo>
                    <a:cubicBezTo>
                      <a:pt x="1015" y="344"/>
                      <a:pt x="1013" y="364"/>
                      <a:pt x="1013" y="384"/>
                    </a:cubicBezTo>
                    <a:cubicBezTo>
                      <a:pt x="1013" y="406"/>
                      <a:pt x="1015" y="426"/>
                      <a:pt x="1021" y="446"/>
                    </a:cubicBezTo>
                    <a:cubicBezTo>
                      <a:pt x="1026" y="467"/>
                      <a:pt x="1034" y="484"/>
                      <a:pt x="1044" y="499"/>
                    </a:cubicBezTo>
                    <a:cubicBezTo>
                      <a:pt x="1056" y="514"/>
                      <a:pt x="1070" y="527"/>
                      <a:pt x="1087" y="536"/>
                    </a:cubicBezTo>
                    <a:cubicBezTo>
                      <a:pt x="1105" y="545"/>
                      <a:pt x="1126" y="550"/>
                      <a:pt x="1150" y="550"/>
                    </a:cubicBezTo>
                    <a:cubicBezTo>
                      <a:pt x="1175" y="550"/>
                      <a:pt x="1196" y="545"/>
                      <a:pt x="1213" y="536"/>
                    </a:cubicBezTo>
                    <a:cubicBezTo>
                      <a:pt x="1229" y="526"/>
                      <a:pt x="1243" y="513"/>
                      <a:pt x="1253" y="498"/>
                    </a:cubicBezTo>
                    <a:cubicBezTo>
                      <a:pt x="1263" y="482"/>
                      <a:pt x="1270" y="464"/>
                      <a:pt x="1275" y="444"/>
                    </a:cubicBezTo>
                    <a:cubicBezTo>
                      <a:pt x="1279" y="423"/>
                      <a:pt x="1281" y="402"/>
                      <a:pt x="1281" y="381"/>
                    </a:cubicBezTo>
                    <a:cubicBezTo>
                      <a:pt x="1281" y="361"/>
                      <a:pt x="1279" y="341"/>
                      <a:pt x="1273" y="322"/>
                    </a:cubicBezTo>
                    <a:moveTo>
                      <a:pt x="1015" y="167"/>
                    </a:moveTo>
                    <a:cubicBezTo>
                      <a:pt x="1015" y="226"/>
                      <a:pt x="1015" y="226"/>
                      <a:pt x="1015" y="226"/>
                    </a:cubicBezTo>
                    <a:cubicBezTo>
                      <a:pt x="1017" y="226"/>
                      <a:pt x="1017" y="226"/>
                      <a:pt x="1017" y="226"/>
                    </a:cubicBezTo>
                    <a:cubicBezTo>
                      <a:pt x="1029" y="202"/>
                      <a:pt x="1048" y="184"/>
                      <a:pt x="1073" y="173"/>
                    </a:cubicBezTo>
                    <a:cubicBezTo>
                      <a:pt x="1098" y="162"/>
                      <a:pt x="1126" y="157"/>
                      <a:pt x="1156" y="157"/>
                    </a:cubicBezTo>
                    <a:cubicBezTo>
                      <a:pt x="1190" y="157"/>
                      <a:pt x="1220" y="163"/>
                      <a:pt x="1245" y="175"/>
                    </a:cubicBezTo>
                    <a:cubicBezTo>
                      <a:pt x="1270" y="187"/>
                      <a:pt x="1290" y="204"/>
                      <a:pt x="1307" y="225"/>
                    </a:cubicBezTo>
                    <a:cubicBezTo>
                      <a:pt x="1324" y="246"/>
                      <a:pt x="1336" y="271"/>
                      <a:pt x="1345" y="298"/>
                    </a:cubicBezTo>
                    <a:cubicBezTo>
                      <a:pt x="1353" y="326"/>
                      <a:pt x="1357" y="355"/>
                      <a:pt x="1357" y="386"/>
                    </a:cubicBezTo>
                    <a:cubicBezTo>
                      <a:pt x="1357" y="417"/>
                      <a:pt x="1353" y="446"/>
                      <a:pt x="1345" y="474"/>
                    </a:cubicBezTo>
                    <a:cubicBezTo>
                      <a:pt x="1337" y="501"/>
                      <a:pt x="1325" y="525"/>
                      <a:pt x="1308" y="546"/>
                    </a:cubicBezTo>
                    <a:cubicBezTo>
                      <a:pt x="1291" y="567"/>
                      <a:pt x="1270" y="583"/>
                      <a:pt x="1246" y="595"/>
                    </a:cubicBezTo>
                    <a:cubicBezTo>
                      <a:pt x="1221" y="606"/>
                      <a:pt x="1191" y="612"/>
                      <a:pt x="1158" y="612"/>
                    </a:cubicBezTo>
                    <a:cubicBezTo>
                      <a:pt x="1147" y="612"/>
                      <a:pt x="1136" y="611"/>
                      <a:pt x="1122" y="609"/>
                    </a:cubicBezTo>
                    <a:cubicBezTo>
                      <a:pt x="1109" y="607"/>
                      <a:pt x="1096" y="603"/>
                      <a:pt x="1083" y="598"/>
                    </a:cubicBezTo>
                    <a:cubicBezTo>
                      <a:pt x="1070" y="593"/>
                      <a:pt x="1058" y="586"/>
                      <a:pt x="1046" y="577"/>
                    </a:cubicBezTo>
                    <a:cubicBezTo>
                      <a:pt x="1035" y="569"/>
                      <a:pt x="1025" y="558"/>
                      <a:pt x="1017" y="545"/>
                    </a:cubicBezTo>
                    <a:cubicBezTo>
                      <a:pt x="1015" y="545"/>
                      <a:pt x="1015" y="545"/>
                      <a:pt x="1015" y="545"/>
                    </a:cubicBezTo>
                    <a:cubicBezTo>
                      <a:pt x="1015" y="769"/>
                      <a:pt x="1015" y="769"/>
                      <a:pt x="1015" y="769"/>
                    </a:cubicBezTo>
                    <a:cubicBezTo>
                      <a:pt x="944" y="769"/>
                      <a:pt x="944" y="769"/>
                      <a:pt x="944" y="769"/>
                    </a:cubicBezTo>
                    <a:cubicBezTo>
                      <a:pt x="944" y="167"/>
                      <a:pt x="944" y="167"/>
                      <a:pt x="944" y="167"/>
                    </a:cubicBezTo>
                    <a:lnTo>
                      <a:pt x="1015" y="167"/>
                    </a:lnTo>
                    <a:close/>
                    <a:moveTo>
                      <a:pt x="469" y="167"/>
                    </a:moveTo>
                    <a:cubicBezTo>
                      <a:pt x="561" y="167"/>
                      <a:pt x="561" y="167"/>
                      <a:pt x="561" y="167"/>
                    </a:cubicBezTo>
                    <a:cubicBezTo>
                      <a:pt x="666" y="319"/>
                      <a:pt x="666" y="319"/>
                      <a:pt x="666" y="319"/>
                    </a:cubicBezTo>
                    <a:cubicBezTo>
                      <a:pt x="775" y="167"/>
                      <a:pt x="775" y="167"/>
                      <a:pt x="775" y="167"/>
                    </a:cubicBezTo>
                    <a:cubicBezTo>
                      <a:pt x="861" y="167"/>
                      <a:pt x="861" y="167"/>
                      <a:pt x="861" y="167"/>
                    </a:cubicBezTo>
                    <a:cubicBezTo>
                      <a:pt x="711" y="368"/>
                      <a:pt x="711" y="368"/>
                      <a:pt x="711" y="368"/>
                    </a:cubicBezTo>
                    <a:cubicBezTo>
                      <a:pt x="880" y="603"/>
                      <a:pt x="880" y="603"/>
                      <a:pt x="880" y="603"/>
                    </a:cubicBezTo>
                    <a:cubicBezTo>
                      <a:pt x="787" y="603"/>
                      <a:pt x="787" y="603"/>
                      <a:pt x="787" y="603"/>
                    </a:cubicBezTo>
                    <a:cubicBezTo>
                      <a:pt x="666" y="422"/>
                      <a:pt x="666" y="422"/>
                      <a:pt x="666" y="422"/>
                    </a:cubicBezTo>
                    <a:cubicBezTo>
                      <a:pt x="545" y="603"/>
                      <a:pt x="545" y="603"/>
                      <a:pt x="545" y="603"/>
                    </a:cubicBezTo>
                    <a:cubicBezTo>
                      <a:pt x="458" y="603"/>
                      <a:pt x="458" y="603"/>
                      <a:pt x="458" y="603"/>
                    </a:cubicBezTo>
                    <a:cubicBezTo>
                      <a:pt x="622" y="373"/>
                      <a:pt x="622" y="373"/>
                      <a:pt x="622" y="373"/>
                    </a:cubicBezTo>
                    <a:lnTo>
                      <a:pt x="469" y="167"/>
                    </a:lnTo>
                    <a:close/>
                    <a:moveTo>
                      <a:pt x="416" y="0"/>
                    </a:moveTo>
                    <a:cubicBezTo>
                      <a:pt x="416" y="68"/>
                      <a:pt x="416" y="68"/>
                      <a:pt x="416" y="68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259"/>
                      <a:pt x="80" y="259"/>
                      <a:pt x="80" y="259"/>
                    </a:cubicBezTo>
                    <a:cubicBezTo>
                      <a:pt x="393" y="259"/>
                      <a:pt x="393" y="259"/>
                      <a:pt x="393" y="259"/>
                    </a:cubicBezTo>
                    <a:cubicBezTo>
                      <a:pt x="393" y="327"/>
                      <a:pt x="393" y="327"/>
                      <a:pt x="393" y="327"/>
                    </a:cubicBezTo>
                    <a:cubicBezTo>
                      <a:pt x="80" y="327"/>
                      <a:pt x="80" y="327"/>
                      <a:pt x="80" y="327"/>
                    </a:cubicBezTo>
                    <a:cubicBezTo>
                      <a:pt x="80" y="536"/>
                      <a:pt x="80" y="536"/>
                      <a:pt x="80" y="536"/>
                    </a:cubicBezTo>
                    <a:cubicBezTo>
                      <a:pt x="419" y="536"/>
                      <a:pt x="419" y="536"/>
                      <a:pt x="419" y="536"/>
                    </a:cubicBezTo>
                    <a:cubicBezTo>
                      <a:pt x="419" y="603"/>
                      <a:pt x="419" y="603"/>
                      <a:pt x="419" y="603"/>
                    </a:cubicBezTo>
                    <a:cubicBezTo>
                      <a:pt x="0" y="603"/>
                      <a:pt x="0" y="603"/>
                      <a:pt x="0" y="603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7"/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8"/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Rectangle 9"/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319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10"/>
              <p:cNvSpPr>
                <a:spLocks noEditPoints="1"/>
              </p:cNvSpPr>
              <p:nvPr userDrawn="1"/>
            </p:nvSpPr>
            <p:spPr bwMode="gray">
              <a:xfrm>
                <a:off x="3759" y="1373"/>
                <a:ext cx="63" cy="64"/>
              </a:xfrm>
              <a:custGeom>
                <a:avLst/>
                <a:gdLst>
                  <a:gd name="T0" fmla="*/ 14 w 370"/>
                  <a:gd name="T1" fmla="*/ 111 h 368"/>
                  <a:gd name="T2" fmla="*/ 54 w 370"/>
                  <a:gd name="T3" fmla="*/ 53 h 368"/>
                  <a:gd name="T4" fmla="*/ 114 w 370"/>
                  <a:gd name="T5" fmla="*/ 14 h 368"/>
                  <a:gd name="T6" fmla="*/ 185 w 370"/>
                  <a:gd name="T7" fmla="*/ 0 h 368"/>
                  <a:gd name="T8" fmla="*/ 256 w 370"/>
                  <a:gd name="T9" fmla="*/ 14 h 368"/>
                  <a:gd name="T10" fmla="*/ 315 w 370"/>
                  <a:gd name="T11" fmla="*/ 53 h 368"/>
                  <a:gd name="T12" fmla="*/ 355 w 370"/>
                  <a:gd name="T13" fmla="*/ 111 h 368"/>
                  <a:gd name="T14" fmla="*/ 370 w 370"/>
                  <a:gd name="T15" fmla="*/ 183 h 368"/>
                  <a:gd name="T16" fmla="*/ 355 w 370"/>
                  <a:gd name="T17" fmla="*/ 257 h 368"/>
                  <a:gd name="T18" fmla="*/ 315 w 370"/>
                  <a:gd name="T19" fmla="*/ 315 h 368"/>
                  <a:gd name="T20" fmla="*/ 256 w 370"/>
                  <a:gd name="T21" fmla="*/ 354 h 368"/>
                  <a:gd name="T22" fmla="*/ 185 w 370"/>
                  <a:gd name="T23" fmla="*/ 368 h 368"/>
                  <a:gd name="T24" fmla="*/ 114 w 370"/>
                  <a:gd name="T25" fmla="*/ 354 h 368"/>
                  <a:gd name="T26" fmla="*/ 54 w 370"/>
                  <a:gd name="T27" fmla="*/ 315 h 368"/>
                  <a:gd name="T28" fmla="*/ 14 w 370"/>
                  <a:gd name="T29" fmla="*/ 257 h 368"/>
                  <a:gd name="T30" fmla="*/ 0 w 370"/>
                  <a:gd name="T31" fmla="*/ 183 h 368"/>
                  <a:gd name="T32" fmla="*/ 14 w 370"/>
                  <a:gd name="T33" fmla="*/ 111 h 368"/>
                  <a:gd name="T34" fmla="*/ 44 w 370"/>
                  <a:gd name="T35" fmla="*/ 246 h 368"/>
                  <a:gd name="T36" fmla="*/ 76 w 370"/>
                  <a:gd name="T37" fmla="*/ 296 h 368"/>
                  <a:gd name="T38" fmla="*/ 125 w 370"/>
                  <a:gd name="T39" fmla="*/ 329 h 368"/>
                  <a:gd name="T40" fmla="*/ 185 w 370"/>
                  <a:gd name="T41" fmla="*/ 341 h 368"/>
                  <a:gd name="T42" fmla="*/ 245 w 370"/>
                  <a:gd name="T43" fmla="*/ 329 h 368"/>
                  <a:gd name="T44" fmla="*/ 293 w 370"/>
                  <a:gd name="T45" fmla="*/ 296 h 368"/>
                  <a:gd name="T46" fmla="*/ 325 w 370"/>
                  <a:gd name="T47" fmla="*/ 246 h 368"/>
                  <a:gd name="T48" fmla="*/ 336 w 370"/>
                  <a:gd name="T49" fmla="*/ 183 h 368"/>
                  <a:gd name="T50" fmla="*/ 325 w 370"/>
                  <a:gd name="T51" fmla="*/ 122 h 368"/>
                  <a:gd name="T52" fmla="*/ 293 w 370"/>
                  <a:gd name="T53" fmla="*/ 72 h 368"/>
                  <a:gd name="T54" fmla="*/ 245 w 370"/>
                  <a:gd name="T55" fmla="*/ 39 h 368"/>
                  <a:gd name="T56" fmla="*/ 185 w 370"/>
                  <a:gd name="T57" fmla="*/ 27 h 368"/>
                  <a:gd name="T58" fmla="*/ 125 w 370"/>
                  <a:gd name="T59" fmla="*/ 39 h 368"/>
                  <a:gd name="T60" fmla="*/ 76 w 370"/>
                  <a:gd name="T61" fmla="*/ 72 h 368"/>
                  <a:gd name="T62" fmla="*/ 44 w 370"/>
                  <a:gd name="T63" fmla="*/ 122 h 368"/>
                  <a:gd name="T64" fmla="*/ 33 w 370"/>
                  <a:gd name="T65" fmla="*/ 183 h 368"/>
                  <a:gd name="T66" fmla="*/ 44 w 370"/>
                  <a:gd name="T67" fmla="*/ 246 h 368"/>
                  <a:gd name="T68" fmla="*/ 196 w 370"/>
                  <a:gd name="T69" fmla="*/ 77 h 368"/>
                  <a:gd name="T70" fmla="*/ 253 w 370"/>
                  <a:gd name="T71" fmla="*/ 92 h 368"/>
                  <a:gd name="T72" fmla="*/ 272 w 370"/>
                  <a:gd name="T73" fmla="*/ 138 h 368"/>
                  <a:gd name="T74" fmla="*/ 255 w 370"/>
                  <a:gd name="T75" fmla="*/ 181 h 368"/>
                  <a:gd name="T76" fmla="*/ 215 w 370"/>
                  <a:gd name="T77" fmla="*/ 197 h 368"/>
                  <a:gd name="T78" fmla="*/ 277 w 370"/>
                  <a:gd name="T79" fmla="*/ 292 h 368"/>
                  <a:gd name="T80" fmla="*/ 241 w 370"/>
                  <a:gd name="T81" fmla="*/ 292 h 368"/>
                  <a:gd name="T82" fmla="*/ 182 w 370"/>
                  <a:gd name="T83" fmla="*/ 199 h 368"/>
                  <a:gd name="T84" fmla="*/ 147 w 370"/>
                  <a:gd name="T85" fmla="*/ 199 h 368"/>
                  <a:gd name="T86" fmla="*/ 147 w 370"/>
                  <a:gd name="T87" fmla="*/ 292 h 368"/>
                  <a:gd name="T88" fmla="*/ 113 w 370"/>
                  <a:gd name="T89" fmla="*/ 292 h 368"/>
                  <a:gd name="T90" fmla="*/ 113 w 370"/>
                  <a:gd name="T91" fmla="*/ 77 h 368"/>
                  <a:gd name="T92" fmla="*/ 196 w 370"/>
                  <a:gd name="T93" fmla="*/ 77 h 368"/>
                  <a:gd name="T94" fmla="*/ 182 w 370"/>
                  <a:gd name="T95" fmla="*/ 172 h 368"/>
                  <a:gd name="T96" fmla="*/ 203 w 370"/>
                  <a:gd name="T97" fmla="*/ 171 h 368"/>
                  <a:gd name="T98" fmla="*/ 221 w 370"/>
                  <a:gd name="T99" fmla="*/ 167 h 368"/>
                  <a:gd name="T100" fmla="*/ 234 w 370"/>
                  <a:gd name="T101" fmla="*/ 156 h 368"/>
                  <a:gd name="T102" fmla="*/ 238 w 370"/>
                  <a:gd name="T103" fmla="*/ 137 h 368"/>
                  <a:gd name="T104" fmla="*/ 234 w 370"/>
                  <a:gd name="T105" fmla="*/ 119 h 368"/>
                  <a:gd name="T106" fmla="*/ 223 w 370"/>
                  <a:gd name="T107" fmla="*/ 109 h 368"/>
                  <a:gd name="T108" fmla="*/ 208 w 370"/>
                  <a:gd name="T109" fmla="*/ 105 h 368"/>
                  <a:gd name="T110" fmla="*/ 191 w 370"/>
                  <a:gd name="T111" fmla="*/ 103 h 368"/>
                  <a:gd name="T112" fmla="*/ 147 w 370"/>
                  <a:gd name="T113" fmla="*/ 103 h 368"/>
                  <a:gd name="T114" fmla="*/ 147 w 370"/>
                  <a:gd name="T115" fmla="*/ 172 h 368"/>
                  <a:gd name="T116" fmla="*/ 182 w 370"/>
                  <a:gd name="T117" fmla="*/ 172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70" h="368">
                    <a:moveTo>
                      <a:pt x="14" y="111"/>
                    </a:moveTo>
                    <a:cubicBezTo>
                      <a:pt x="24" y="89"/>
                      <a:pt x="37" y="69"/>
                      <a:pt x="54" y="53"/>
                    </a:cubicBezTo>
                    <a:cubicBezTo>
                      <a:pt x="72" y="37"/>
                      <a:pt x="91" y="24"/>
                      <a:pt x="114" y="14"/>
                    </a:cubicBezTo>
                    <a:cubicBezTo>
                      <a:pt x="136" y="5"/>
                      <a:pt x="160" y="0"/>
                      <a:pt x="185" y="0"/>
                    </a:cubicBezTo>
                    <a:cubicBezTo>
                      <a:pt x="210" y="0"/>
                      <a:pt x="234" y="5"/>
                      <a:pt x="256" y="14"/>
                    </a:cubicBezTo>
                    <a:cubicBezTo>
                      <a:pt x="279" y="24"/>
                      <a:pt x="298" y="37"/>
                      <a:pt x="315" y="53"/>
                    </a:cubicBezTo>
                    <a:cubicBezTo>
                      <a:pt x="332" y="69"/>
                      <a:pt x="345" y="89"/>
                      <a:pt x="355" y="111"/>
                    </a:cubicBezTo>
                    <a:cubicBezTo>
                      <a:pt x="365" y="133"/>
                      <a:pt x="370" y="157"/>
                      <a:pt x="370" y="183"/>
                    </a:cubicBezTo>
                    <a:cubicBezTo>
                      <a:pt x="370" y="210"/>
                      <a:pt x="365" y="234"/>
                      <a:pt x="355" y="257"/>
                    </a:cubicBezTo>
                    <a:cubicBezTo>
                      <a:pt x="345" y="279"/>
                      <a:pt x="332" y="299"/>
                      <a:pt x="315" y="315"/>
                    </a:cubicBezTo>
                    <a:cubicBezTo>
                      <a:pt x="298" y="332"/>
                      <a:pt x="279" y="345"/>
                      <a:pt x="256" y="354"/>
                    </a:cubicBezTo>
                    <a:cubicBezTo>
                      <a:pt x="234" y="363"/>
                      <a:pt x="210" y="368"/>
                      <a:pt x="185" y="368"/>
                    </a:cubicBezTo>
                    <a:cubicBezTo>
                      <a:pt x="160" y="368"/>
                      <a:pt x="136" y="363"/>
                      <a:pt x="114" y="354"/>
                    </a:cubicBezTo>
                    <a:cubicBezTo>
                      <a:pt x="91" y="345"/>
                      <a:pt x="72" y="332"/>
                      <a:pt x="54" y="315"/>
                    </a:cubicBezTo>
                    <a:cubicBezTo>
                      <a:pt x="37" y="299"/>
                      <a:pt x="24" y="279"/>
                      <a:pt x="14" y="257"/>
                    </a:cubicBezTo>
                    <a:cubicBezTo>
                      <a:pt x="5" y="234"/>
                      <a:pt x="0" y="210"/>
                      <a:pt x="0" y="183"/>
                    </a:cubicBezTo>
                    <a:cubicBezTo>
                      <a:pt x="0" y="157"/>
                      <a:pt x="5" y="133"/>
                      <a:pt x="14" y="111"/>
                    </a:cubicBezTo>
                    <a:moveTo>
                      <a:pt x="44" y="246"/>
                    </a:moveTo>
                    <a:cubicBezTo>
                      <a:pt x="52" y="265"/>
                      <a:pt x="63" y="282"/>
                      <a:pt x="76" y="296"/>
                    </a:cubicBezTo>
                    <a:cubicBezTo>
                      <a:pt x="90" y="310"/>
                      <a:pt x="106" y="321"/>
                      <a:pt x="125" y="329"/>
                    </a:cubicBezTo>
                    <a:cubicBezTo>
                      <a:pt x="143" y="337"/>
                      <a:pt x="163" y="341"/>
                      <a:pt x="185" y="341"/>
                    </a:cubicBezTo>
                    <a:cubicBezTo>
                      <a:pt x="207" y="341"/>
                      <a:pt x="226" y="337"/>
                      <a:pt x="245" y="329"/>
                    </a:cubicBezTo>
                    <a:cubicBezTo>
                      <a:pt x="263" y="321"/>
                      <a:pt x="279" y="310"/>
                      <a:pt x="293" y="296"/>
                    </a:cubicBezTo>
                    <a:cubicBezTo>
                      <a:pt x="306" y="282"/>
                      <a:pt x="317" y="265"/>
                      <a:pt x="325" y="246"/>
                    </a:cubicBezTo>
                    <a:cubicBezTo>
                      <a:pt x="333" y="227"/>
                      <a:pt x="336" y="206"/>
                      <a:pt x="336" y="183"/>
                    </a:cubicBezTo>
                    <a:cubicBezTo>
                      <a:pt x="336" y="161"/>
                      <a:pt x="333" y="141"/>
                      <a:pt x="325" y="122"/>
                    </a:cubicBezTo>
                    <a:cubicBezTo>
                      <a:pt x="317" y="103"/>
                      <a:pt x="306" y="86"/>
                      <a:pt x="293" y="72"/>
                    </a:cubicBezTo>
                    <a:cubicBezTo>
                      <a:pt x="279" y="58"/>
                      <a:pt x="263" y="47"/>
                      <a:pt x="245" y="39"/>
                    </a:cubicBezTo>
                    <a:cubicBezTo>
                      <a:pt x="226" y="31"/>
                      <a:pt x="207" y="27"/>
                      <a:pt x="185" y="27"/>
                    </a:cubicBezTo>
                    <a:cubicBezTo>
                      <a:pt x="163" y="27"/>
                      <a:pt x="143" y="31"/>
                      <a:pt x="125" y="39"/>
                    </a:cubicBezTo>
                    <a:cubicBezTo>
                      <a:pt x="106" y="47"/>
                      <a:pt x="90" y="58"/>
                      <a:pt x="76" y="72"/>
                    </a:cubicBezTo>
                    <a:cubicBezTo>
                      <a:pt x="63" y="86"/>
                      <a:pt x="52" y="103"/>
                      <a:pt x="44" y="122"/>
                    </a:cubicBezTo>
                    <a:cubicBezTo>
                      <a:pt x="37" y="141"/>
                      <a:pt x="33" y="161"/>
                      <a:pt x="33" y="183"/>
                    </a:cubicBezTo>
                    <a:cubicBezTo>
                      <a:pt x="33" y="206"/>
                      <a:pt x="37" y="227"/>
                      <a:pt x="44" y="246"/>
                    </a:cubicBezTo>
                    <a:moveTo>
                      <a:pt x="196" y="77"/>
                    </a:moveTo>
                    <a:cubicBezTo>
                      <a:pt x="222" y="77"/>
                      <a:pt x="241" y="82"/>
                      <a:pt x="253" y="92"/>
                    </a:cubicBezTo>
                    <a:cubicBezTo>
                      <a:pt x="266" y="102"/>
                      <a:pt x="272" y="117"/>
                      <a:pt x="272" y="138"/>
                    </a:cubicBezTo>
                    <a:cubicBezTo>
                      <a:pt x="272" y="157"/>
                      <a:pt x="266" y="172"/>
                      <a:pt x="255" y="181"/>
                    </a:cubicBezTo>
                    <a:cubicBezTo>
                      <a:pt x="245" y="190"/>
                      <a:pt x="231" y="195"/>
                      <a:pt x="215" y="197"/>
                    </a:cubicBezTo>
                    <a:cubicBezTo>
                      <a:pt x="277" y="292"/>
                      <a:pt x="277" y="292"/>
                      <a:pt x="277" y="292"/>
                    </a:cubicBezTo>
                    <a:cubicBezTo>
                      <a:pt x="241" y="292"/>
                      <a:pt x="241" y="292"/>
                      <a:pt x="241" y="292"/>
                    </a:cubicBezTo>
                    <a:cubicBezTo>
                      <a:pt x="182" y="199"/>
                      <a:pt x="182" y="199"/>
                      <a:pt x="182" y="199"/>
                    </a:cubicBezTo>
                    <a:cubicBezTo>
                      <a:pt x="147" y="199"/>
                      <a:pt x="147" y="199"/>
                      <a:pt x="147" y="199"/>
                    </a:cubicBezTo>
                    <a:cubicBezTo>
                      <a:pt x="147" y="292"/>
                      <a:pt x="147" y="292"/>
                      <a:pt x="147" y="292"/>
                    </a:cubicBezTo>
                    <a:cubicBezTo>
                      <a:pt x="113" y="292"/>
                      <a:pt x="113" y="292"/>
                      <a:pt x="113" y="292"/>
                    </a:cubicBezTo>
                    <a:cubicBezTo>
                      <a:pt x="113" y="77"/>
                      <a:pt x="113" y="77"/>
                      <a:pt x="113" y="77"/>
                    </a:cubicBezTo>
                    <a:lnTo>
                      <a:pt x="196" y="77"/>
                    </a:lnTo>
                    <a:close/>
                    <a:moveTo>
                      <a:pt x="182" y="172"/>
                    </a:moveTo>
                    <a:cubicBezTo>
                      <a:pt x="189" y="172"/>
                      <a:pt x="196" y="172"/>
                      <a:pt x="203" y="171"/>
                    </a:cubicBezTo>
                    <a:cubicBezTo>
                      <a:pt x="210" y="171"/>
                      <a:pt x="216" y="169"/>
                      <a:pt x="221" y="167"/>
                    </a:cubicBezTo>
                    <a:cubicBezTo>
                      <a:pt x="226" y="165"/>
                      <a:pt x="230" y="161"/>
                      <a:pt x="234" y="156"/>
                    </a:cubicBezTo>
                    <a:cubicBezTo>
                      <a:pt x="237" y="152"/>
                      <a:pt x="238" y="145"/>
                      <a:pt x="238" y="137"/>
                    </a:cubicBezTo>
                    <a:cubicBezTo>
                      <a:pt x="238" y="129"/>
                      <a:pt x="237" y="123"/>
                      <a:pt x="234" y="119"/>
                    </a:cubicBezTo>
                    <a:cubicBezTo>
                      <a:pt x="231" y="115"/>
                      <a:pt x="228" y="112"/>
                      <a:pt x="223" y="109"/>
                    </a:cubicBezTo>
                    <a:cubicBezTo>
                      <a:pt x="219" y="107"/>
                      <a:pt x="214" y="106"/>
                      <a:pt x="208" y="105"/>
                    </a:cubicBezTo>
                    <a:cubicBezTo>
                      <a:pt x="202" y="104"/>
                      <a:pt x="197" y="103"/>
                      <a:pt x="191" y="103"/>
                    </a:cubicBezTo>
                    <a:cubicBezTo>
                      <a:pt x="147" y="103"/>
                      <a:pt x="147" y="103"/>
                      <a:pt x="147" y="103"/>
                    </a:cubicBezTo>
                    <a:cubicBezTo>
                      <a:pt x="147" y="172"/>
                      <a:pt x="147" y="172"/>
                      <a:pt x="147" y="172"/>
                    </a:cubicBezTo>
                    <a:lnTo>
                      <a:pt x="182" y="172"/>
                    </a:lnTo>
                    <a:close/>
                  </a:path>
                </a:pathLst>
              </a:custGeom>
              <a:solidFill>
                <a:srgbClr val="81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0" y="320868"/>
            <a:ext cx="5146435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30042" r="9955" b="-1797"/>
          <a:stretch/>
        </p:blipFill>
        <p:spPr>
          <a:xfrm>
            <a:off x="5808000" y="-13064"/>
            <a:ext cx="6379646" cy="3442063"/>
          </a:xfrm>
          <a:prstGeom prst="rect">
            <a:avLst/>
          </a:prstGeom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2" t="78817" r="15641" b="-1796"/>
          <a:stretch/>
        </p:blipFill>
        <p:spPr>
          <a:xfrm>
            <a:off x="3432000" y="-13648"/>
            <a:ext cx="7609039" cy="1402384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 dirty="0" smtClean="0"/>
              <a:t>Click to enter text</a:t>
            </a:r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36" r="15707" b="-1371"/>
          <a:stretch/>
        </p:blipFill>
        <p:spPr>
          <a:xfrm>
            <a:off x="803947" y="0"/>
            <a:ext cx="9800718" cy="2766587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4295"/>
          <a:stretch/>
        </p:blipFill>
        <p:spPr>
          <a:xfrm>
            <a:off x="3784183" y="-11875"/>
            <a:ext cx="7351817" cy="5150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11" t="44386" r="722" b="-1797"/>
          <a:stretch/>
        </p:blipFill>
        <p:spPr>
          <a:xfrm>
            <a:off x="3246899" y="296"/>
            <a:ext cx="8940340" cy="3503736"/>
          </a:xfrm>
          <a:prstGeom prst="rect">
            <a:avLst/>
          </a:prstGeom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77485" y="0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1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Footer appears here, if required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US" sz="1000" dirty="0" smtClean="0">
                <a:latin typeface="+mn-lt"/>
              </a:rPr>
              <a:t>© 2019 CGI Inc.</a:t>
            </a:r>
            <a:endParaRPr lang="en-US" sz="1000" b="0" i="0" u="none" dirty="0" smtClean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5" r:id="rId2"/>
    <p:sldLayoutId id="2147483693" r:id="rId3"/>
    <p:sldLayoutId id="2147483666" r:id="rId4"/>
    <p:sldLayoutId id="2147483674" r:id="rId5"/>
    <p:sldLayoutId id="2147483671" r:id="rId6"/>
    <p:sldLayoutId id="2147483672" r:id="rId7"/>
    <p:sldLayoutId id="2147483678" r:id="rId8"/>
    <p:sldLayoutId id="2147483679" r:id="rId9"/>
    <p:sldLayoutId id="2147483696" r:id="rId10"/>
    <p:sldLayoutId id="2147483703" r:id="rId11"/>
    <p:sldLayoutId id="2147483650" r:id="rId12"/>
    <p:sldLayoutId id="2147483667" r:id="rId13"/>
    <p:sldLayoutId id="2147483668" r:id="rId14"/>
    <p:sldLayoutId id="2147483687" r:id="rId15"/>
    <p:sldLayoutId id="2147483690" r:id="rId16"/>
    <p:sldLayoutId id="2147483691" r:id="rId17"/>
    <p:sldLayoutId id="2147483661" r:id="rId18"/>
    <p:sldLayoutId id="2147483695" r:id="rId19"/>
    <p:sldLayoutId id="2147483698" r:id="rId20"/>
    <p:sldLayoutId id="2147483699" r:id="rId21"/>
    <p:sldLayoutId id="2147483700" r:id="rId22"/>
    <p:sldLayoutId id="2147483660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Scraping Using R</a:t>
            </a:r>
            <a:endParaRPr lang="en-US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sz="1400" dirty="0" smtClean="0"/>
          </a:p>
          <a:p>
            <a:endParaRPr lang="en-CA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800" b="0" dirty="0" smtClean="0"/>
              <a:t>Harsh Parikh</a:t>
            </a:r>
          </a:p>
          <a:p>
            <a:r>
              <a:rPr lang="en-US" sz="1800" b="0" dirty="0" smtClean="0"/>
              <a:t>Sr.Consultant,</a:t>
            </a:r>
          </a:p>
          <a:p>
            <a:r>
              <a:rPr lang="en-CA" sz="1800" b="0" dirty="0" smtClean="0"/>
              <a:t>CGI Inc., Halifax</a:t>
            </a:r>
            <a:endParaRPr lang="en-US" sz="1800" b="0" dirty="0" smtClean="0"/>
          </a:p>
          <a:p>
            <a:r>
              <a:rPr lang="en-US" sz="1800" b="0" dirty="0" smtClean="0"/>
              <a:t>20-Sep-2019</a:t>
            </a:r>
            <a:endParaRPr lang="en-US" sz="1800" b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52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1" y="1035107"/>
            <a:ext cx="6119812" cy="2446092"/>
          </a:xfrm>
        </p:spPr>
        <p:txBody>
          <a:bodyPr anchor="t"/>
          <a:lstStyle/>
          <a:p>
            <a:r>
              <a:rPr lang="en-US" dirty="0" smtClean="0"/>
              <a:t>Demo</a:t>
            </a:r>
            <a:br>
              <a:rPr lang="en-US" dirty="0" smtClean="0"/>
            </a:br>
            <a:r>
              <a:rPr lang="en-US" sz="2400" b="1" dirty="0" smtClean="0">
                <a:solidFill>
                  <a:schemeClr val="tx1"/>
                </a:solidFill>
              </a:rPr>
              <a:t>Subject: Extracting Script rates from Yahoo finance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5448302" y="3481199"/>
            <a:ext cx="6119811" cy="1730881"/>
          </a:xfrm>
        </p:spPr>
        <p:txBody>
          <a:bodyPr/>
          <a:lstStyle/>
          <a:p>
            <a:r>
              <a:rPr lang="en-US" dirty="0" smtClean="0"/>
              <a:t>Software: R </a:t>
            </a:r>
          </a:p>
          <a:p>
            <a:r>
              <a:rPr lang="en-US" dirty="0" smtClean="0"/>
              <a:t>IDE:R Studio</a:t>
            </a:r>
          </a:p>
          <a:p>
            <a:r>
              <a:rPr lang="en-CA" dirty="0" smtClean="0"/>
              <a:t>Host: Cloud</a:t>
            </a:r>
          </a:p>
          <a:p>
            <a:r>
              <a:rPr lang="en-CA" dirty="0" smtClean="0"/>
              <a:t>URL</a:t>
            </a:r>
            <a:r>
              <a:rPr lang="en-CA" dirty="0"/>
              <a:t>: https://rstudio.cloud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Introduction of web scraping</a:t>
            </a:r>
            <a:endParaRPr lang="en-US" sz="2400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of R programming language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Accessing R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Demo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 dirty="0" smtClean="0"/>
              <a:t>Q&amp;A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sz="2400"/>
              <a:t>References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sz="2400" dirty="0" smtClean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web scraping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b="1" dirty="0"/>
              <a:t>What is web scraping?</a:t>
            </a:r>
          </a:p>
          <a:p>
            <a:r>
              <a:rPr lang="en-US" sz="2400" dirty="0"/>
              <a:t>Web scraping is a technique for gathering data or information </a:t>
            </a:r>
            <a:r>
              <a:rPr lang="en-US" sz="2400" dirty="0" smtClean="0"/>
              <a:t>from </a:t>
            </a:r>
            <a:r>
              <a:rPr lang="en-US" sz="2400" dirty="0"/>
              <a:t>web pages. A scraper is a script that parses an html site</a:t>
            </a:r>
            <a:r>
              <a:rPr lang="en-US" sz="2400" dirty="0" smtClean="0"/>
              <a:t>.</a:t>
            </a:r>
          </a:p>
          <a:p>
            <a:endParaRPr lang="en-CA" sz="2400" dirty="0"/>
          </a:p>
          <a:p>
            <a:r>
              <a:rPr lang="en-CA" sz="2400" b="1" dirty="0" smtClean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Maintaining price history of a product from online shopping site. (Amazon, eBay, etc…)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Extract price history of shares or mutual fund from financial website.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Track ratings of a song or movie from the websites like IMDB.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/>
              <a:t>There are hundreds of examples on the internet for web scraping its just a google away ;-)  </a:t>
            </a:r>
            <a:endParaRPr lang="en-US" sz="2400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 programming language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r>
              <a:rPr lang="en-CA" sz="2400" b="1" dirty="0" smtClean="0"/>
              <a:t>What is R Programming language?</a:t>
            </a:r>
            <a:endParaRPr lang="en-US" sz="2400" dirty="0" smtClean="0"/>
          </a:p>
          <a:p>
            <a:r>
              <a:rPr lang="en-US" dirty="0"/>
              <a:t>R is a programming language and free software environment for statistical computing and graphics supported by the R Foundation for Statistical Computing. The R language is widely used among statisticians and data miners for developing statistical software and data analysis</a:t>
            </a:r>
            <a:r>
              <a:rPr lang="en-US" dirty="0" smtClean="0"/>
              <a:t>.</a:t>
            </a:r>
            <a:endParaRPr lang="en-US" dirty="0"/>
          </a:p>
          <a:p>
            <a:endParaRPr lang="en-CA" dirty="0"/>
          </a:p>
          <a:p>
            <a:endParaRPr lang="en-CA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1" y="2435482"/>
            <a:ext cx="6757488" cy="394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96901" y="6374678"/>
            <a:ext cx="7175499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image source — http://bigdatasciencetraining.com/importance-of-learning-r-for-data-science/</a:t>
            </a:r>
            <a:endParaRPr lang="en-US" sz="1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1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Little more on 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467716" y="1106489"/>
            <a:ext cx="5130522" cy="506286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690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https://pypl.github.io/PYPL.html</a:t>
            </a:r>
            <a:endParaRPr lang="en-US" sz="1200" dirty="0" smtClean="0"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6222651" y="6270174"/>
            <a:ext cx="4824185" cy="1846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cs typeface="Arial" pitchFamily="34" charset="0"/>
              </a:rPr>
              <a:t>https://www.guru99.com/r-programming-introduction-basics.html</a:t>
            </a:r>
            <a:endParaRPr lang="en-US" sz="1200" dirty="0" smtClean="0">
              <a:cs typeface="Arial" pitchFamily="34" charset="0"/>
            </a:endParaRPr>
          </a:p>
        </p:txBody>
      </p:sp>
      <p:pic>
        <p:nvPicPr>
          <p:cNvPr id="2054" name="Picture 6" descr="https://www.guru99.com/images/r_programming/032918_1002_WhatisRProg8.png"/>
          <p:cNvPicPr>
            <a:picLocks noGrp="1" noChangeAspect="1" noChangeArrowheads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671" y="1054431"/>
            <a:ext cx="51149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CA" dirty="0"/>
              <a:t>Accessing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The most popular IDE in the market for R</a:t>
            </a:r>
          </a:p>
          <a:p>
            <a:pPr lvl="1"/>
            <a:r>
              <a:rPr lang="en-US" sz="1800" dirty="0" smtClean="0"/>
              <a:t>It can be installed on most operating system as a software</a:t>
            </a:r>
          </a:p>
          <a:p>
            <a:pPr lvl="1"/>
            <a:r>
              <a:rPr lang="en-US" sz="1800" dirty="0" smtClean="0"/>
              <a:t>It also has a server version for many popular operating systems</a:t>
            </a:r>
          </a:p>
          <a:p>
            <a:pPr lvl="1"/>
            <a:r>
              <a:rPr lang="en-CA" sz="1800" dirty="0" smtClean="0"/>
              <a:t>Support for latest virtualization technologies like Docker</a:t>
            </a:r>
          </a:p>
          <a:p>
            <a:pPr lvl="1"/>
            <a:r>
              <a:rPr lang="en-CA" sz="1800" dirty="0" smtClean="0"/>
              <a:t>Cloud hosted service by R studio </a:t>
            </a:r>
            <a:endParaRPr lang="en-US" sz="1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One of the most popular environments in data science.  </a:t>
            </a:r>
          </a:p>
          <a:p>
            <a:pPr lvl="1"/>
            <a:r>
              <a:rPr lang="en-US" sz="1800" dirty="0" smtClean="0"/>
              <a:t>Can be installed via Anaconda for windows</a:t>
            </a:r>
          </a:p>
          <a:p>
            <a:pPr lvl="1"/>
            <a:r>
              <a:rPr lang="en-US" sz="1800" dirty="0" smtClean="0"/>
              <a:t>Can be installed via pip in Unix and other popular operating systems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Just like any other programming language we can integrate text editor with R 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 Studio</a:t>
            </a:r>
            <a:endParaRPr lang="en-US" sz="2000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Jupyter Notebook</a:t>
            </a:r>
            <a:endParaRPr lang="en-US" sz="2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Any Text Editor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27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599018" y="1059404"/>
            <a:ext cx="10969095" cy="5322346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</a:t>
            </a:r>
            <a:r>
              <a:rPr lang="en-CA" dirty="0" smtClean="0"/>
              <a:t>rstudio.cloud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https://www.r-project.org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https://www.rstudio.com</a:t>
            </a:r>
            <a:r>
              <a:rPr lang="en-US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https://github.com/</a:t>
            </a:r>
            <a:endParaRPr lang="en-CA" dirty="0" smtClean="0"/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CA" dirty="0"/>
              <a:t>https://ca.finance.yahoo.com/quote/GIB-A.TO</a:t>
            </a:r>
            <a:r>
              <a:rPr lang="en-CA" dirty="0" smtClean="0"/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https://pypl.github.io/PYPL.html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https://www.guru99.com/r-programming-introduction-basics.html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image source — http://bigdatasciencetraining.com/importance-of-learning-r-for-data-science</a:t>
            </a:r>
            <a:r>
              <a:rPr lang="en-US" dirty="0" smtClean="0">
                <a:cs typeface="Arial" pitchFamily="34" charset="0"/>
              </a:rPr>
              <a:t>/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pitchFamily="34" charset="0"/>
              </a:rPr>
              <a:t>https://www.freecodecamp.org/news/an-introduction-to-web-scraping-using-r-40284110c848/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7200" dirty="0" smtClean="0"/>
              <a:t>Thank you !!!!!!!!</a:t>
            </a:r>
            <a:endParaRPr lang="en-US" sz="7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Q&amp;A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Widescreen Beet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usiness Support" ma:contentTypeID="0x010100DCE5D5DBCBA6844C95AAA11EB3A32719002FF8385B8572694FA7ACC1CC37F60277" ma:contentTypeVersion="85" ma:contentTypeDescription="" ma:contentTypeScope="" ma:versionID="2e185370c66e36c56dd232e65dd02ed3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83532d8de379e40041d3a9288ce2e015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Abstract"/>
                <xsd:element ref="ns2:Published_x0020_By"/>
                <xsd:element ref="ns2:Creator" minOccurs="0"/>
                <xsd:element ref="ns2:Publication_x0020_Date"/>
                <xsd:element ref="ns2:Best_x0020_Before_x0020_Date"/>
                <xsd:element ref="ns2:BS_x0020_Document_x0020_Sub_x0020_Type"/>
                <xsd:element ref="ns1:Language"/>
                <xsd:element ref="ns2:External_x0020_Use"/>
                <xsd:element ref="ns2:Owner_x0020_Organisation"/>
                <xsd:element ref="ns2:Market" minOccurs="0"/>
                <xsd:element ref="ns2:Geographic_x0020_Region" minOccurs="0"/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TaxKeywordTaxHTField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7" ma:displayName="Language" ma:default="EN" ma:description="Select the document language: CS - Czech, DA - Danish, DE - German, EN - English, ES - Spanish, ET - Estonian, FI - Finnish, FR - French, LT - Lithuania, NL - Dutch, NO - Norwegian, PL - Polish, PT - Portuguese, SV - Swedish, SK - Slovak," ma:format="Dropdown" ma:internalName="Language">
      <xsd:simpleType>
        <xsd:restriction base="dms:Choice">
          <xsd:enumeration value="CS"/>
          <xsd:enumeration value="DA"/>
          <xsd:enumeration value="DE"/>
          <xsd:enumeration value="EN"/>
          <xsd:enumeration value="ES"/>
          <xsd:enumeration value="ET"/>
          <xsd:enumeration value="FI"/>
          <xsd:enumeration value="FR"/>
          <xsd:enumeration value="LT"/>
          <xsd:enumeration value="NL"/>
          <xsd:enumeration value="NO"/>
          <xsd:enumeration value="PL"/>
          <xsd:enumeration value="PT"/>
          <xsd:enumeration value="SK"/>
          <xsd:enumeration value="SV"/>
        </xsd:restriction>
      </xsd:simpleType>
    </xsd:element>
    <xsd:element name="CSMeta2010Field" ma:index="41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Abstract" ma:index="1" ma:displayName="Abstract" ma:description="Enter an abstract of the content the document." ma:internalName="Abstract">
      <xsd:simpleType>
        <xsd:restriction base="dms:Note">
          <xsd:maxLength value="255"/>
        </xsd:restriction>
      </xsd:simpleType>
    </xsd:element>
    <xsd:element name="Published_x0020_By" ma:index="2" ma:displayName="Published By" ma:description="Select the publisher of the document." ma:list="UserInfo" ma:SharePointGroup="0" ma:internalName="Publish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reator" ma:index="3" nillable="true" ma:displayName="Creator" ma:description="Enter the original creator of the document e.g. employee name / company name if not the publisher (optional)." ma:internalName="Creator">
      <xsd:simpleType>
        <xsd:restriction base="dms:Text">
          <xsd:maxLength value="255"/>
        </xsd:restriction>
      </xsd:simpleType>
    </xsd:element>
    <xsd:element name="Publication_x0020_Date" ma:index="4" ma:displayName="Publication Date" ma:default="[today]" ma:description="Date the document was created  / published in DD/MM/YYYY format. Default = Today" ma:format="DateOnly" ma:internalName="Publication_x0020_Date">
      <xsd:simpleType>
        <xsd:restriction base="dms:DateTime"/>
      </xsd:simpleType>
    </xsd:element>
    <xsd:element name="Best_x0020_Before_x0020_Date" ma:index="5" ma:displayName="Best Before Date" ma:description="Expiry date of the document. Documents will be considered for deletion from CGI Library when they exceed their Best Before Date. Default = 5 years." ma:format="DateOnly" ma:internalName="Best_x0020_Before_x0020_Date">
      <xsd:simpleType>
        <xsd:restriction base="dms:DateTime"/>
      </xsd:simpleType>
    </xsd:element>
    <xsd:element name="BS_x0020_Document_x0020_Sub_x0020_Type" ma:index="6" ma:displayName="BS Document Sub Type" ma:description="Select sub type of the document." ma:format="Dropdown" ma:internalName="BS_x0020_Document_x0020_Sub_x0020_Type" ma:readOnly="false">
      <xsd:simpleType>
        <xsd:restriction base="dms:Choice">
          <xsd:enumeration value="Business Aid"/>
          <xsd:enumeration value="Commercial"/>
          <xsd:enumeration value="Communications"/>
          <xsd:enumeration value="Finance"/>
          <xsd:enumeration value="Guide"/>
          <xsd:enumeration value="Legal"/>
          <xsd:enumeration value="Manual"/>
          <xsd:enumeration value="Paper"/>
          <xsd:enumeration value="Plan"/>
          <xsd:enumeration value="Policy"/>
          <xsd:enumeration value="Press Release"/>
          <xsd:enumeration value="Pro Forma"/>
          <xsd:enumeration value="Procedure"/>
          <xsd:enumeration value="Proposal"/>
          <xsd:enumeration value="Proposition Summary"/>
          <xsd:enumeration value="Report"/>
          <xsd:enumeration value="Specification"/>
        </xsd:restriction>
      </xsd:simpleType>
    </xsd:element>
    <xsd:element name="External_x0020_Use" ma:index="8" ma:displayName="External Use" ma:default="No" ma:description="Select whether the document can be used externally." ma:format="Dropdown" ma:internalName="External_x0020_Use">
      <xsd:simpleType>
        <xsd:restriction base="dms:Choice">
          <xsd:enumeration value="No"/>
          <xsd:enumeration value="Yes"/>
        </xsd:restriction>
      </xsd:simpleType>
    </xsd:element>
    <xsd:element name="Owner_x0020_Organisation" ma:index="9" ma:displayName="Owner Organization" ma:description="Select the owning operation for the project / service." ma:format="Dropdown" ma:internalName="Owner_x0020_Organisation">
      <xsd:simpleType>
        <xsd:restriction base="dms:Choice">
          <xsd:enumeration value="Argentina"/>
          <xsd:enumeration value="Australia"/>
          <xsd:enumeration value="Belgium"/>
          <xsd:enumeration value="Brazil"/>
          <xsd:enumeration value="Canada"/>
          <xsd:enumeration value="Central and Eastern Europe"/>
          <xsd:enumeration value="Chile"/>
          <xsd:enumeration value="China"/>
          <xsd:enumeration value="Colombia"/>
          <xsd:enumeration value="Corporate Services"/>
          <xsd:enumeration value="Czech Republic"/>
          <xsd:enumeration value="Denmark"/>
          <xsd:enumeration value="Estonia"/>
          <xsd:enumeration value="Finland"/>
          <xsd:enumeration value="France"/>
          <xsd:enumeration value="Germany"/>
          <xsd:enumeration value="Group"/>
          <xsd:enumeration value="Iberia"/>
          <xsd:enumeration value="India"/>
          <xsd:enumeration value="Indonesia"/>
          <xsd:enumeration value="Ireland"/>
          <xsd:enumeration value="Lithuania"/>
          <xsd:enumeration value="Luxembourg"/>
          <xsd:enumeration value="Malaysia and Singapore"/>
          <xsd:enumeration value="Middle East and Africa"/>
          <xsd:enumeration value="Morocco"/>
          <xsd:enumeration value="Netherlands"/>
          <xsd:enumeration value="Norway"/>
          <xsd:enumeration value="Outsourcing Services"/>
          <xsd:enumeration value="Peru"/>
          <xsd:enumeration value="Philippines"/>
          <xsd:enumeration value="Poland"/>
          <xsd:enumeration value="Portugal"/>
          <xsd:enumeration value="Russia"/>
          <xsd:enumeration value="Saudi Arabia"/>
          <xsd:enumeration value="Slovakia"/>
          <xsd:enumeration value="Spain"/>
          <xsd:enumeration value="Sweden"/>
          <xsd:enumeration value="Switzerland"/>
          <xsd:enumeration value="United Kingdom"/>
          <xsd:enumeration value="United States"/>
          <xsd:enumeration value="Venezuela"/>
        </xsd:restriction>
      </xsd:simpleType>
    </xsd:element>
    <xsd:element name="Market" ma:index="10" nillable="true" ma:displayName="Market" ma:description="Select the market(s) the document is most relevant to." ma:internalName="Marke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anking"/>
                    <xsd:enumeration value="Communications"/>
                    <xsd:enumeration value="Cross-industry"/>
                    <xsd:enumeration value="Energy and Utilities"/>
                    <xsd:enumeration value="Financial Services"/>
                    <xsd:enumeration value="Government"/>
                    <xsd:enumeration value="Healthcare"/>
                    <xsd:enumeration value="IDT"/>
                    <xsd:enumeration value="Manufacturing"/>
                    <xsd:enumeration value="Oil and Gas"/>
                    <xsd:enumeration value="Public Sector"/>
                    <xsd:enumeration value="Retail and Consumer Services"/>
                    <xsd:enumeration value="Telecommunications"/>
                    <xsd:enumeration value="Telecoms and Media"/>
                    <xsd:enumeration value="Transportation"/>
                    <xsd:enumeration value="Utilities"/>
                  </xsd:restriction>
                </xsd:simpleType>
              </xsd:element>
            </xsd:sequence>
          </xsd:extension>
        </xsd:complexContent>
      </xsd:complexType>
    </xsd:element>
    <xsd:element name="Geographic_x0020_Region" ma:index="11" nillable="true" ma:displayName="Geographic Region" ma:description="Select the geographic region(s) relevant to the document." ma:internalName="Geographic_x0020_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sia Pacific"/>
                    <xsd:enumeration value="Canada"/>
                    <xsd:enumeration value="Central and Eastern Europe"/>
                    <xsd:enumeration value="Corporate"/>
                    <xsd:enumeration value="Eastern, Central &amp; Southern Europe"/>
                    <xsd:enumeration value="France"/>
                    <xsd:enumeration value="France, Luxembourg and Morocco"/>
                    <xsd:enumeration value="Nordic, Southern Europe and America"/>
                    <xsd:enumeration value="Nordics"/>
                    <xsd:enumeration value="United Kingdom"/>
                    <xsd:enumeration value="United States"/>
                  </xsd:restriction>
                </xsd:simpleType>
              </xsd:element>
            </xsd:sequence>
          </xsd:extension>
        </xsd:complexContent>
      </xsd:complexType>
    </xsd:element>
    <xsd:element name="p43f7bb208e443c9b50eb304fe6606a3" ma:index="16" nillable="true" ma:taxonomy="true" ma:internalName="p43f7bb208e443c9b50eb304fe6606a3" ma:taxonomyFieldName="Business_x0020_theme" ma:displayName="Topic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7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8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20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22" nillable="true" ma:taxonomy="true" ma:internalName="c5aebc35b3e840e5912c276ffe755dcf" ma:taxonomyFieldName="Sector" ma:displayName="Industry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2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29" nillable="true" ma:taxonomy="true" ma:internalName="TaxKeywordTaxHTField" ma:taxonomyFieldName="TaxKeyword" ma:displayName="Enterprise Keywords" ma:fieldId="{23f27201-bee3-471e-b2e7-b64fd8b7ca38}" ma:taxonomyMulti="true" ma:sspId="c730d5d4-e911-429a-be83-99efcd06639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b0f7c43cb32a4bb99696cc0157e407bc" ma:index="31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33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35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37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39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3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  <Value>46118</Value>
      <Value>3697</Value>
      <Value>46486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＆ Investor Relations</TermName>
          <TermId xmlns="http://schemas.microsoft.com/office/infopath/2007/PartnerControls">fb65bde5-f439-4af8-aaa0-dcf1364d6414</TermId>
        </TermInfo>
      </Terms>
    </kbc8ce58d0914d5e9641963f23cd2adf>
    <ae4bb7bb5e1849a3a75b9d2ac781ba53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 template</TermName>
          <TermId xmlns="http://schemas.microsoft.com/office/infopath/2007/PartnerControls">a8dae13e-44bb-4ec1-860e-cc2305177641</TermId>
        </TermInfo>
      </Terms>
    </ae4bb7bb5e1849a3a75b9d2ac781ba53>
    <Creator xmlns="d95a5b16-1b8d-4c7c-9ebf-89c0983b6970" xsi:nil="true"/>
    <Language xmlns="http://schemas.microsoft.com/sharepoint/v3">EN</Language>
    <CSMeta2010Field xmlns="http://schemas.microsoft.com/sharepoint/v3">cf78e423-0039-41cd-b5ec-35c354449ae3;2019-08-12 17:17:32;PARTIALMANUALCLASSIFIED;Topic:2019-08-12 17:17:32|False||AUTOCLASSIFIED|2019-08-12 17:17:32|UNDEFINED|00000000-0000-0000-0000-000000000000;Organization:2018-06-14 16:30:37|False|2018-06-14 16:34:19|MANUALCLASSIFIED|2018-06-14 16:34:19|UNDEFINED|00000000-0000-0000-0000-000000000000;Industry:2019-08-12 17:17:32|False||AUTOCLASSIFIED|2019-08-12 17:17:32|UNDEFINED|00000000-0000-0000-0000-000000000000;Service line:2019-08-12 17:17:32|False||AUTOCLASSIFIED|2019-08-12 17:17:32|UNDEFINED|00000000-0000-0000-0000-000000000000;Business Practice:2019-08-12 17:17:32|False||AUTOCLASSIFIED|2019-08-12 17:17:32|UNDEFINED|00000000-0000-0000-0000-000000000000;Intellectual Property:2019-08-12 17:17:32|False||AUTOCLASSIFIED|2019-08-12 17:17:32|UNDEFINED|00000000-0000-0000-0000-000000000000;Content Format:2018-06-14 16:30:37|False|2018-06-14 16:34:19|MANUALCLASSIFIED|2018-06-14 16:34:19|UNDEFINED|00000000-0000-0000-0000-000000000000;Functions:2019-08-12 17:17:32|False||AUTOCLASSIFIED|2019-08-12 17:17:32|UNDEFINED|00000000-0000-0000-0000-000000000000;Geography:2019-08-12 17:17:32|False||AUTOCLASSIFIED|2019-08-12 17:17:32|UNDEFINED|00000000-0000-0000-0000-000000000000;False</CSMeta2010Field>
    <Abstract xmlns="d95a5b16-1b8d-4c7c-9ebf-89c0983b6970">CGI widescreen graphic PowerPoint template - English version</Abstract>
    <External_x0020_Use xmlns="d95a5b16-1b8d-4c7c-9ebf-89c0983b6970">No</External_x0020_Use>
    <Owner_x0020_Organisation xmlns="d95a5b16-1b8d-4c7c-9ebf-89c0983b6970">Group</Owner_x0020_Organisation>
    <BS_x0020_Document_x0020_Sub_x0020_Type xmlns="d95a5b16-1b8d-4c7c-9ebf-89c0983b6970">Business Aid</BS_x0020_Document_x0020_Sub_x0020_Type>
    <Market xmlns="d95a5b16-1b8d-4c7c-9ebf-89c0983b6970"/>
    <TaxKeywordTaxHTField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</TermName>
          <TermId xmlns="http://schemas.microsoft.com/office/infopath/2007/PartnerControls">5b4ca844-900d-4151-9c88-1a4b47550bee</TermId>
        </TermInfo>
      </Terms>
    </TaxKeywordTaxHTField>
    <Best_x0020_Before_x0020_Date xmlns="d95a5b16-1b8d-4c7c-9ebf-89c0983b6970">2023-06-13T23:00:00+00:00</Best_x0020_Before_x0020_Date>
    <Published_x0020_By xmlns="d95a5b16-1b8d-4c7c-9ebf-89c0983b6970">
      <UserInfo>
        <DisplayName>Stiller, Regina C</DisplayName>
        <AccountId>55167</AccountId>
        <AccountType/>
      </UserInfo>
    </Published_x0020_By>
    <Publication_x0020_Date xmlns="d95a5b16-1b8d-4c7c-9ebf-89c0983b6970">2018-06-13T23:00:00+00:00</Publication_x0020_Date>
    <Geographic_x0020_Region xmlns="d95a5b16-1b8d-4c7c-9ebf-89c0983b6970"/>
  </documentManagement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223829-22B6-4242-8D82-2D6B0210658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7FA55F-5903-479D-BDD5-BC336782B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515</TotalTime>
  <Words>383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Verdana</vt:lpstr>
      <vt:lpstr>CGI Widescreen Beet</vt:lpstr>
      <vt:lpstr>Web Scraping Using R</vt:lpstr>
      <vt:lpstr>Agenda</vt:lpstr>
      <vt:lpstr>Introduction of web scraping</vt:lpstr>
      <vt:lpstr>Introduction of R programming language</vt:lpstr>
      <vt:lpstr>Little more on R</vt:lpstr>
      <vt:lpstr>Accessing R</vt:lpstr>
      <vt:lpstr>References</vt:lpstr>
      <vt:lpstr>Thank you !!!!!!!!</vt:lpstr>
      <vt:lpstr>Q&amp;A</vt:lpstr>
      <vt:lpstr>Demo Subject: Extracting Script rates from Yahoo finance </vt:lpstr>
    </vt:vector>
  </TitlesOfParts>
  <Company>In Branding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Colin mcbride</dc:creator>
  <cp:keywords>PowerPoint</cp:keywords>
  <cp:lastModifiedBy>Parikh, Harsh</cp:lastModifiedBy>
  <cp:revision>144</cp:revision>
  <dcterms:created xsi:type="dcterms:W3CDTF">2018-03-29T13:37:19Z</dcterms:created>
  <dcterms:modified xsi:type="dcterms:W3CDTF">2019-09-20T18:12:21Z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0x010100DCE5D5DBCBA6844C95AAA11EB3A32719002FF8385B8572694FA7ACC1CC37F60277</vt:lpwstr>
  </property>
  <property fmtid="{D5CDD505-2E9C-101B-9397-08002B2CF9AE}" pid="5" name="Sector">
    <vt:lpwstr/>
  </property>
  <property fmtid="{D5CDD505-2E9C-101B-9397-08002B2CF9AE}" pid="6" name="Organisation">
    <vt:lpwstr>260;#Corporate|43ac7042-3752-4f1b-8a93-43b36e65d3e5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>46118;#Communications ＆ Investor Relations|fb65bde5-f439-4af8-aaa0-dcf1364d6414</vt:lpwstr>
  </property>
  <property fmtid="{D5CDD505-2E9C-101B-9397-08002B2CF9AE}" pid="11" name="Business Practice">
    <vt:lpwstr/>
  </property>
  <property fmtid="{D5CDD505-2E9C-101B-9397-08002B2CF9AE}" pid="12" name="Content Format">
    <vt:lpwstr>46486;#Brand template|a8dae13e-44bb-4ec1-860e-cc2305177641</vt:lpwstr>
  </property>
  <property fmtid="{D5CDD505-2E9C-101B-9397-08002B2CF9AE}" pid="13" name="Intellectual Property">
    <vt:lpwstr/>
  </property>
  <property fmtid="{D5CDD505-2E9C-101B-9397-08002B2CF9AE}" pid="14" name="TaxKeyword">
    <vt:lpwstr>3697;#PowerPoint|5b4ca844-900d-4151-9c88-1a4b47550bee</vt:lpwstr>
  </property>
</Properties>
</file>