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391" r:id="rId12"/>
    <p:sldId id="395" r:id="rId13"/>
    <p:sldId id="378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Internal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Sr.Consultant,</a:t>
            </a:r>
          </a:p>
          <a:p>
            <a:r>
              <a:rPr lang="en-CA" sz="1800" b="0" dirty="0" smtClean="0"/>
              <a:t>CGI Inc., Halifax</a:t>
            </a:r>
            <a:endParaRPr lang="en-US" sz="1800" b="0" dirty="0" smtClean="0"/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smtClean="0"/>
              <a:t>rstudio.cloud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https://www.r-project.org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https://www.rstudio.com</a:t>
            </a:r>
            <a:r>
              <a:rPr lang="en-US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https://github.com/</a:t>
            </a: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https://ca.finance.yahoo.com/quote/GIB-A.TO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https://pypl.github.io/PYPL.html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https://www.guru99.com/r-programming-introduction-basics.html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image source — http://bigdatasciencetraining.com/importance-of-learning-r-for-data-science</a:t>
            </a:r>
            <a:r>
              <a:rPr lang="en-US" dirty="0" smtClean="0">
                <a:cs typeface="Arial" pitchFamily="34" charset="0"/>
              </a:rPr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https://www.freecodecamp.org/news/an-introduction-to-web-scraping-using-r-40284110c848/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/>
              <a:t>References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sz="2400" dirty="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96901" y="6374678"/>
            <a:ext cx="717549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image source — http://bigdatasciencetraining.com/importance-of-learning-r-for-data-science/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690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</a:p>
          <a:p>
            <a:pPr lvl="1"/>
            <a:r>
              <a:rPr lang="en-US" sz="1800" dirty="0" smtClean="0"/>
              <a:t>It can be installed on most operating system as a software</a:t>
            </a:r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science.  </a:t>
            </a:r>
          </a:p>
          <a:p>
            <a:pPr lvl="1"/>
            <a:r>
              <a:rPr lang="en-US" sz="1800" dirty="0" smtClean="0"/>
              <a:t>Can be installed via Anaconda for windows</a:t>
            </a:r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95a5b16-1b8d-4c7c-9ebf-89c0983b69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515</TotalTime>
  <Words>393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Demo Subject: Extracting Script rates from Yahoo finance </vt:lpstr>
      <vt:lpstr>Thank you !!!!!!!!</vt:lpstr>
      <vt:lpstr>Q&amp;A</vt:lpstr>
      <vt:lpstr>References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146</cp:revision>
  <dcterms:created xsi:type="dcterms:W3CDTF">2018-03-29T13:37:19Z</dcterms:created>
  <dcterms:modified xsi:type="dcterms:W3CDTF">2019-09-20T19:48:13Z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