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rham"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7-31T22:43:33.722" idx="1">
    <p:pos x="10" y="10"/>
    <p:tex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US"/>
              <a:t>Internal Task and Attendance Tracker System</a:t>
            </a:r>
            <a:endParaRPr lang="en-US" altLang="en-US"/>
          </a:p>
        </p:txBody>
      </p:sp>
      <p:sp>
        <p:nvSpPr>
          <p:cNvPr id="3" name="Subtitle 2"/>
          <p:cNvSpPr>
            <a:spLocks noGrp="1"/>
          </p:cNvSpPr>
          <p:nvPr>
            <p:ph type="subTitle" idx="1"/>
          </p:nvPr>
        </p:nvSpPr>
        <p:spPr/>
        <p:txBody>
          <a:bodyPr/>
          <a:p>
            <a:endParaRPr lang="en-US"/>
          </a:p>
        </p:txBody>
      </p:sp>
      <p:sp>
        <p:nvSpPr>
          <p:cNvPr id="5" name="Text Box 4"/>
          <p:cNvSpPr txBox="1"/>
          <p:nvPr/>
        </p:nvSpPr>
        <p:spPr>
          <a:xfrm>
            <a:off x="8343265" y="6276975"/>
            <a:ext cx="4064000" cy="368300"/>
          </a:xfrm>
          <a:prstGeom prst="rect">
            <a:avLst/>
          </a:prstGeom>
          <a:noFill/>
        </p:spPr>
        <p:txBody>
          <a:bodyPr wrap="square" rtlCol="0">
            <a:spAutoFit/>
          </a:bodyPr>
          <a:p>
            <a:r>
              <a:rPr lang="en-US" altLang="en-US"/>
              <a:t>Submitted by: Abrham Habtamu</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US" altLang="en-US" sz="2800"/>
            </a:br>
            <a:r>
              <a:rPr lang="en-US" altLang="en-US" sz="2800"/>
              <a:t> 6. Technology Stack</a:t>
            </a:r>
            <a:endParaRPr lang="en-US" altLang="en-US" sz="2800"/>
          </a:p>
        </p:txBody>
      </p:sp>
      <p:sp>
        <p:nvSpPr>
          <p:cNvPr id="3" name="Content Placeholder 2"/>
          <p:cNvSpPr>
            <a:spLocks noGrp="1"/>
          </p:cNvSpPr>
          <p:nvPr>
            <p:ph idx="1"/>
          </p:nvPr>
        </p:nvSpPr>
        <p:spPr/>
        <p:txBody>
          <a:bodyPr/>
          <a:p>
            <a:pPr marL="0" indent="0">
              <a:buNone/>
            </a:pPr>
            <a:r>
              <a:rPr lang="en-US" altLang="en-US" sz="2000" b="1"/>
              <a:t> Frontend:</a:t>
            </a:r>
            <a:endParaRPr lang="en-US" altLang="en-US" sz="2000" b="1"/>
          </a:p>
          <a:p>
            <a:endParaRPr lang="en-US" altLang="en-US" sz="2000"/>
          </a:p>
          <a:p>
            <a:r>
              <a:rPr lang="en-US" altLang="en-US" sz="2000"/>
              <a:t>React.js + TypeScript</a:t>
            </a:r>
            <a:endParaRPr lang="en-US" altLang="en-US" sz="2000"/>
          </a:p>
          <a:p>
            <a:r>
              <a:rPr lang="en-US" altLang="en-US" sz="2000"/>
              <a:t>Tailwind CSS + shadcn/ui</a:t>
            </a:r>
            <a:endParaRPr lang="en-US" altLang="en-US" sz="2000"/>
          </a:p>
          <a:p>
            <a:r>
              <a:rPr lang="en-US" altLang="en-US" sz="2000"/>
              <a:t>Axios or Fetch for API requests</a:t>
            </a:r>
            <a:endParaRPr lang="en-US" altLang="en-US" sz="2000"/>
          </a:p>
          <a:p>
            <a:r>
              <a:rPr lang="en-US" altLang="en-US" sz="2000"/>
              <a:t>Zustand or Context API for state management</a:t>
            </a:r>
            <a:endParaRPr lang="en-US"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ltLang="en-US" sz="2000" b="1"/>
              <a:t> Backend:</a:t>
            </a:r>
            <a:endParaRPr lang="en-US" altLang="en-US" sz="2000" b="1"/>
          </a:p>
          <a:p>
            <a:endParaRPr lang="en-US" altLang="en-US" sz="2000"/>
          </a:p>
          <a:p>
            <a:r>
              <a:rPr lang="en-US" altLang="en-US" sz="2000"/>
              <a:t> Node.js + Express.js</a:t>
            </a:r>
            <a:endParaRPr lang="en-US" altLang="en-US" sz="2000"/>
          </a:p>
          <a:p>
            <a:r>
              <a:rPr lang="en-US" altLang="en-US" sz="2000"/>
              <a:t>MongoDB with Mongoose</a:t>
            </a:r>
            <a:endParaRPr lang="en-US" altLang="en-US" sz="2000"/>
          </a:p>
          <a:p>
            <a:r>
              <a:rPr lang="en-US" altLang="en-US" sz="2000"/>
              <a:t>JWT for authentication</a:t>
            </a:r>
            <a:endParaRPr lang="en-US" altLang="en-US" sz="2000"/>
          </a:p>
          <a:p>
            <a:r>
              <a:rPr lang="en-US" altLang="en-US" sz="2000"/>
              <a:t>Bcrypt for password hashing</a:t>
            </a:r>
            <a:endParaRPr lang="en-US" altLang="en-US" sz="2000"/>
          </a:p>
          <a:p>
            <a:endParaRPr lang="en-US" altLang="en-US" sz="2000"/>
          </a:p>
          <a:p>
            <a:pPr marL="0" indent="0">
              <a:buNone/>
            </a:pPr>
            <a:r>
              <a:rPr lang="en-US" altLang="en-US" sz="2000" b="1"/>
              <a:t> Optional Tools:</a:t>
            </a:r>
            <a:endParaRPr lang="en-US" altLang="en-US" sz="2000" b="1"/>
          </a:p>
          <a:p>
            <a:endParaRPr lang="en-US" altLang="en-US" sz="2000"/>
          </a:p>
          <a:p>
            <a:r>
              <a:rPr lang="en-US" altLang="en-US" sz="2000"/>
              <a:t>Chart.js or Recharts (for dashboard visuals)</a:t>
            </a:r>
            <a:endParaRPr lang="en-US" altLang="en-US" sz="2000"/>
          </a:p>
          <a:p>
            <a:r>
              <a:rPr lang="en-US" altLang="en-US" sz="2000"/>
              <a:t>Multer (if file attachments are allowed for tasks)</a:t>
            </a:r>
            <a:endParaRPr lang="en-US" altLang="en-US" sz="2000"/>
          </a:p>
          <a:p>
            <a:r>
              <a:rPr lang="en-US" altLang="en-US" sz="2000"/>
              <a:t>Postman (for API testing)</a:t>
            </a:r>
            <a:endParaRPr lang="en-US"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sz="2800">
                <a:sym typeface="+mn-ea"/>
              </a:rPr>
              <a:t> 7. Database Schema (Brief Overview)</a:t>
            </a:r>
            <a:endParaRPr lang="en-US" sz="2800"/>
          </a:p>
        </p:txBody>
      </p:sp>
      <p:sp>
        <p:nvSpPr>
          <p:cNvPr id="3" name="Content Placeholder 2"/>
          <p:cNvSpPr>
            <a:spLocks noGrp="1"/>
          </p:cNvSpPr>
          <p:nvPr>
            <p:ph idx="1"/>
          </p:nvPr>
        </p:nvSpPr>
        <p:spPr/>
        <p:txBody>
          <a:bodyPr/>
          <a:p>
            <a:pPr marL="0" indent="0">
              <a:buNone/>
            </a:pPr>
            <a:r>
              <a:rPr lang="en-US" altLang="en-US" sz="2000" b="1"/>
              <a:t>User Model:</a:t>
            </a:r>
            <a:endParaRPr lang="en-US" altLang="en-US" sz="2000" b="1"/>
          </a:p>
          <a:p>
            <a:endParaRPr lang="en-US" altLang="en-US" sz="2000"/>
          </a:p>
          <a:p>
            <a:pPr marL="0" indent="0">
              <a:buNone/>
            </a:pPr>
            <a:r>
              <a:rPr lang="en-US" altLang="en-US" sz="2000"/>
              <a:t>{</a:t>
            </a:r>
            <a:endParaRPr lang="en-US" altLang="en-US" sz="2000"/>
          </a:p>
          <a:p>
            <a:pPr marL="0" indent="0">
              <a:buNone/>
            </a:pPr>
            <a:r>
              <a:rPr lang="en-US" altLang="en-US" sz="2000"/>
              <a:t> name,</a:t>
            </a:r>
            <a:endParaRPr lang="en-US" altLang="en-US" sz="2000"/>
          </a:p>
          <a:p>
            <a:pPr marL="0" indent="0">
              <a:buNone/>
            </a:pPr>
            <a:r>
              <a:rPr lang="en-US" altLang="en-US" sz="2000"/>
              <a:t> email,</a:t>
            </a:r>
            <a:endParaRPr lang="en-US" altLang="en-US" sz="2000"/>
          </a:p>
          <a:p>
            <a:pPr marL="0" indent="0">
              <a:buNone/>
            </a:pPr>
            <a:r>
              <a:rPr lang="en-US" altLang="en-US" sz="2000"/>
              <a:t> role, // 'admin' | 'user'</a:t>
            </a:r>
            <a:endParaRPr lang="en-US" altLang="en-US" sz="2000"/>
          </a:p>
          <a:p>
            <a:pPr marL="0" indent="0">
              <a:buNone/>
            </a:pPr>
            <a:r>
              <a:rPr lang="en-US" altLang="en-US" sz="2000"/>
              <a:t> passwordHash,</a:t>
            </a:r>
            <a:endParaRPr lang="en-US" altLang="en-US" sz="2000"/>
          </a:p>
          <a:p>
            <a:pPr marL="0" indent="0">
              <a:buNone/>
            </a:pPr>
            <a:r>
              <a:rPr lang="en-US" altLang="en-US" sz="2000"/>
              <a:t> createdAt</a:t>
            </a:r>
            <a:endParaRPr lang="en-US" altLang="en-US" sz="2000"/>
          </a:p>
          <a:p>
            <a:pPr marL="0" indent="0">
              <a:buNone/>
            </a:pPr>
            <a:r>
              <a:rPr lang="en-US" altLang="en-US" sz="2000"/>
              <a:t>}</a:t>
            </a:r>
            <a:endParaRPr lang="en-US" altLang="en-US" sz="2000"/>
          </a:p>
          <a:p>
            <a:pPr marL="0" indent="0">
              <a:buNone/>
            </a:pPr>
            <a:endParaRPr lang="en-US"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ltLang="en-US" sz="2000" b="1"/>
              <a:t>Task Model:</a:t>
            </a:r>
            <a:endParaRPr lang="en-US" altLang="en-US" sz="2000" b="1"/>
          </a:p>
          <a:p>
            <a:endParaRPr lang="en-US" altLang="en-US" sz="2000"/>
          </a:p>
          <a:p>
            <a:pPr marL="0" indent="0">
              <a:buNone/>
            </a:pPr>
            <a:r>
              <a:rPr lang="en-US" altLang="en-US" sz="2000"/>
              <a:t>{</a:t>
            </a:r>
            <a:endParaRPr lang="en-US" altLang="en-US" sz="2000"/>
          </a:p>
          <a:p>
            <a:pPr marL="0" indent="0">
              <a:buNone/>
            </a:pPr>
            <a:r>
              <a:rPr lang="en-US" altLang="en-US" sz="2000"/>
              <a:t>title,</a:t>
            </a:r>
            <a:endParaRPr lang="en-US" altLang="en-US" sz="2000"/>
          </a:p>
          <a:p>
            <a:pPr marL="0" indent="0">
              <a:buNone/>
            </a:pPr>
            <a:r>
              <a:rPr lang="en-US" altLang="en-US" sz="2000"/>
              <a:t>description,</a:t>
            </a:r>
            <a:endParaRPr lang="en-US" altLang="en-US" sz="2000"/>
          </a:p>
          <a:p>
            <a:pPr marL="0" indent="0">
              <a:buNone/>
            </a:pPr>
            <a:r>
              <a:rPr lang="en-US" altLang="en-US" sz="2000"/>
              <a:t>assignedTo (User ID),</a:t>
            </a:r>
            <a:endParaRPr lang="en-US" altLang="en-US" sz="2000"/>
          </a:p>
          <a:p>
            <a:pPr marL="0" indent="0">
              <a:buNone/>
            </a:pPr>
            <a:r>
              <a:rPr lang="en-US" altLang="en-US" sz="2000"/>
              <a:t>status, // 'pending' | 'in-progress' | 'completed'</a:t>
            </a:r>
            <a:endParaRPr lang="en-US" altLang="en-US" sz="2000"/>
          </a:p>
          <a:p>
            <a:pPr marL="0" indent="0">
              <a:buNone/>
            </a:pPr>
            <a:r>
              <a:rPr lang="en-US" altLang="en-US" sz="2000"/>
              <a:t>priority, // 'low', 'medium', 'high'</a:t>
            </a:r>
            <a:endParaRPr lang="en-US" altLang="en-US" sz="2000"/>
          </a:p>
          <a:p>
            <a:pPr marL="0" indent="0">
              <a:buNone/>
            </a:pPr>
            <a:r>
              <a:rPr lang="en-US" altLang="en-US" sz="2000"/>
              <a:t>dueDate,</a:t>
            </a:r>
            <a:endParaRPr lang="en-US" altLang="en-US" sz="2000"/>
          </a:p>
          <a:p>
            <a:pPr marL="0" indent="0">
              <a:buNone/>
            </a:pPr>
            <a:r>
              <a:rPr lang="en-US" altLang="en-US" sz="2000"/>
              <a:t>createdAt</a:t>
            </a:r>
            <a:endParaRPr lang="en-US" altLang="en-US" sz="2000"/>
          </a:p>
          <a:p>
            <a:pPr marL="0" indent="0">
              <a:buNone/>
            </a:pPr>
            <a:r>
              <a:rPr lang="en-US" altLang="en-US" sz="2000"/>
              <a:t>}</a:t>
            </a:r>
            <a:endParaRPr lang="en-US" altLang="en-US" sz="2000"/>
          </a:p>
          <a:p>
            <a:pPr marL="0" indent="0">
              <a:buNone/>
            </a:pPr>
            <a:endParaRPr lang="en-US"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ltLang="en-US" sz="2000" b="1"/>
              <a:t>Attendance Model:</a:t>
            </a:r>
            <a:endParaRPr lang="en-US" altLang="en-US" sz="2000" b="1"/>
          </a:p>
          <a:p>
            <a:endParaRPr lang="en-US" altLang="en-US" sz="2000"/>
          </a:p>
          <a:p>
            <a:pPr marL="0" indent="0">
              <a:buNone/>
            </a:pPr>
            <a:r>
              <a:rPr lang="en-US" altLang="en-US" sz="2000"/>
              <a:t>{</a:t>
            </a:r>
            <a:endParaRPr lang="en-US" altLang="en-US" sz="2000"/>
          </a:p>
          <a:p>
            <a:pPr marL="0" indent="0">
              <a:buNone/>
            </a:pPr>
            <a:r>
              <a:rPr lang="en-US" altLang="en-US" sz="2000"/>
              <a:t>  userId,</a:t>
            </a:r>
            <a:endParaRPr lang="en-US" altLang="en-US" sz="2000"/>
          </a:p>
          <a:p>
            <a:pPr marL="0" indent="0">
              <a:buNone/>
            </a:pPr>
            <a:r>
              <a:rPr lang="en-US" altLang="en-US" sz="2000"/>
              <a:t>  date,</a:t>
            </a:r>
            <a:endParaRPr lang="en-US" altLang="en-US" sz="2000"/>
          </a:p>
          <a:p>
            <a:pPr marL="0" indent="0">
              <a:buNone/>
            </a:pPr>
            <a:r>
              <a:rPr lang="en-US" altLang="en-US" sz="2000"/>
              <a:t>  checkInTime,</a:t>
            </a:r>
            <a:endParaRPr lang="en-US" altLang="en-US" sz="2000"/>
          </a:p>
          <a:p>
            <a:pPr marL="0" indent="0">
              <a:buNone/>
            </a:pPr>
            <a:r>
              <a:rPr lang="en-US" altLang="en-US" sz="2000"/>
              <a:t>  checkOutTime,</a:t>
            </a:r>
            <a:endParaRPr lang="en-US" altLang="en-US" sz="2000"/>
          </a:p>
          <a:p>
            <a:pPr marL="0" indent="0">
              <a:buNone/>
            </a:pPr>
            <a:r>
              <a:rPr lang="en-US" altLang="en-US" sz="2000"/>
              <a:t>  deviceInfo (optional),</a:t>
            </a:r>
            <a:endParaRPr lang="en-US" altLang="en-US" sz="2000"/>
          </a:p>
          <a:p>
            <a:pPr marL="0" indent="0">
              <a:buNone/>
            </a:pPr>
            <a:r>
              <a:rPr lang="en-US" altLang="en-US" sz="2000"/>
              <a:t>  ipAddress (optional)</a:t>
            </a:r>
            <a:endParaRPr lang="en-US" altLang="en-US" sz="2000"/>
          </a:p>
          <a:p>
            <a:pPr marL="0" indent="0">
              <a:buNone/>
            </a:pPr>
            <a:r>
              <a:rPr lang="en-US" altLang="en-US" sz="2000"/>
              <a:t>}</a:t>
            </a:r>
            <a:endParaRPr lang="en-US"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sz="2800">
                <a:sym typeface="+mn-ea"/>
              </a:rPr>
              <a:t> 9. Final Deliverables</a:t>
            </a:r>
            <a:endParaRPr lang="en-US" sz="2800"/>
          </a:p>
        </p:txBody>
      </p:sp>
      <p:sp>
        <p:nvSpPr>
          <p:cNvPr id="3" name="Content Placeholder 2"/>
          <p:cNvSpPr>
            <a:spLocks noGrp="1"/>
          </p:cNvSpPr>
          <p:nvPr>
            <p:ph idx="1"/>
          </p:nvPr>
        </p:nvSpPr>
        <p:spPr/>
        <p:txBody>
          <a:bodyPr/>
          <a:p>
            <a:endParaRPr lang="en-US" altLang="en-US" sz="2000"/>
          </a:p>
          <a:p>
            <a:r>
              <a:rPr lang="en-US" altLang="en-US" sz="2000"/>
              <a:t> Fully functional web app (deployed locally or on cloud)</a:t>
            </a:r>
            <a:endParaRPr lang="en-US" altLang="en-US" sz="2000"/>
          </a:p>
          <a:p>
            <a:r>
              <a:rPr lang="en-US" altLang="en-US" sz="2000"/>
              <a:t>Documentation (README + DB Schema + Admin Guide)</a:t>
            </a:r>
            <a:endParaRPr lang="en-US" altLang="en-US" sz="2000"/>
          </a:p>
          <a:p>
            <a:r>
              <a:rPr lang="en-US" altLang="en-US" sz="2000"/>
              <a:t>Presentation slides</a:t>
            </a:r>
            <a:endParaRPr lang="en-US" altLang="en-US" sz="2000"/>
          </a:p>
          <a:p>
            <a:r>
              <a:rPr lang="en-US" altLang="en-US" sz="2000"/>
              <a:t>(Optional) GitHub repo with clean code and commit history</a:t>
            </a:r>
            <a:endParaRPr lang="en-US" altLang="en-US" sz="2000"/>
          </a:p>
          <a:p>
            <a:endParaRPr lang="en-US"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The flow chart diagram</a:t>
            </a:r>
            <a:endParaRPr lang="en-US"/>
          </a:p>
        </p:txBody>
      </p:sp>
      <p:pic>
        <p:nvPicPr>
          <p:cNvPr id="4" name="Content Placeholder 3" descr="diagram-export-8-2-2025-10_51_54-AM"/>
          <p:cNvPicPr>
            <a:picLocks noChangeAspect="1"/>
          </p:cNvPicPr>
          <p:nvPr>
            <p:ph idx="1"/>
          </p:nvPr>
        </p:nvPicPr>
        <p:blipFill>
          <a:blip r:embed="rId1"/>
          <a:stretch>
            <a:fillRect/>
          </a:stretch>
        </p:blipFill>
        <p:spPr>
          <a:xfrm>
            <a:off x="532130" y="914400"/>
            <a:ext cx="11158220" cy="57835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2450" y="533400"/>
            <a:ext cx="10972800" cy="487680"/>
          </a:xfrm>
        </p:spPr>
        <p:txBody>
          <a:bodyPr/>
          <a:p>
            <a:pPr algn="ctr"/>
            <a:r>
              <a:rPr lang="en-US" altLang="en-US" sz="2800"/>
              <a:t>1.Project Description</a:t>
            </a:r>
            <a:br>
              <a:rPr lang="en-US" altLang="en-US"/>
            </a:br>
            <a:endParaRPr lang="en-US" altLang="en-US"/>
          </a:p>
        </p:txBody>
      </p:sp>
      <p:sp>
        <p:nvSpPr>
          <p:cNvPr id="3" name="Content Placeholder 2"/>
          <p:cNvSpPr>
            <a:spLocks noGrp="1"/>
          </p:cNvSpPr>
          <p:nvPr>
            <p:ph idx="1"/>
          </p:nvPr>
        </p:nvSpPr>
        <p:spPr/>
        <p:txBody>
          <a:bodyPr/>
          <a:p>
            <a:r>
              <a:rPr lang="en-US" altLang="en-US" sz="2000"/>
              <a:t>The "Internal Task and Attendance Tracker" is a secure web-based application designed to streamline task assignment, daily attendance monitoring, and progress tracking for interns and staff. It provides an efficient way for team leads and managers to allocate work, monitor task status, and generate attendance insights.</a:t>
            </a:r>
            <a:endParaRPr lang="en-US" altLang="en-US" sz="2000"/>
          </a:p>
          <a:p>
            <a:endParaRPr lang="en-US" altLang="en-US" sz="2000"/>
          </a:p>
          <a:p>
            <a:r>
              <a:rPr lang="en-US" altLang="en-US" sz="2000"/>
              <a:t>This system is especially useful for "internship management", "team productivity tracking", and "daily workflow coordination".</a:t>
            </a:r>
            <a:endParaRPr lang="en-US"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sz="2800">
                <a:sym typeface="+mn-ea"/>
              </a:rPr>
              <a:t>2. Objectives</a:t>
            </a:r>
            <a:endParaRPr lang="en-US" sz="2800"/>
          </a:p>
        </p:txBody>
      </p:sp>
      <p:sp>
        <p:nvSpPr>
          <p:cNvPr id="3" name="Content Placeholder 2"/>
          <p:cNvSpPr>
            <a:spLocks noGrp="1"/>
          </p:cNvSpPr>
          <p:nvPr>
            <p:ph idx="1"/>
          </p:nvPr>
        </p:nvSpPr>
        <p:spPr/>
        <p:txBody>
          <a:bodyPr/>
          <a:p>
            <a:pPr marL="0" indent="0">
              <a:buNone/>
            </a:pPr>
            <a:endParaRPr lang="en-US" altLang="en-US" sz="2000"/>
          </a:p>
          <a:p>
            <a:r>
              <a:rPr lang="en-US" altLang="en-US" sz="2000"/>
              <a:t>Allow employees/interns to "check in and out" daily.</a:t>
            </a:r>
            <a:endParaRPr lang="en-US" altLang="en-US" sz="2000"/>
          </a:p>
          <a:p>
            <a:r>
              <a:rPr lang="en-US" altLang="en-US" sz="2000"/>
              <a:t>Enable managers to "assign tasks" and track task progress.</a:t>
            </a:r>
            <a:endParaRPr lang="en-US" altLang="en-US" sz="2000"/>
          </a:p>
          <a:p>
            <a:r>
              <a:rPr lang="en-US" altLang="en-US" sz="2000"/>
              <a:t>Provide real-time "dashboards" for both users and admins.</a:t>
            </a:r>
            <a:endParaRPr lang="en-US" altLang="en-US" sz="2000"/>
          </a:p>
          <a:p>
            <a:r>
              <a:rPr lang="en-US" altLang="en-US" sz="2000"/>
              <a:t>Enhance "organizational efficiency" and accountability.</a:t>
            </a:r>
            <a:endParaRPr lang="en-US" altLang="en-US" sz="2000"/>
          </a:p>
          <a:p>
            <a:r>
              <a:rPr lang="en-US" altLang="en-US" sz="2000"/>
              <a:t>Ensure "role-based access" and secure data management.</a:t>
            </a:r>
            <a:endParaRPr lang="en-US" altLang="en-US" sz="2000"/>
          </a:p>
          <a:p>
            <a:endParaRPr lang="en-US" altLang="en-US" sz="2000"/>
          </a:p>
          <a:p>
            <a:endParaRPr lang="en-US"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sz="2800">
                <a:sym typeface="+mn-ea"/>
              </a:rPr>
              <a:t> 3.User Roles and Permissions</a:t>
            </a:r>
            <a:endParaRPr lang="en-US" sz="2800"/>
          </a:p>
        </p:txBody>
      </p:sp>
      <p:sp>
        <p:nvSpPr>
          <p:cNvPr id="3" name="Content Placeholder 2"/>
          <p:cNvSpPr>
            <a:spLocks noGrp="1"/>
          </p:cNvSpPr>
          <p:nvPr>
            <p:ph idx="1"/>
          </p:nvPr>
        </p:nvSpPr>
        <p:spPr>
          <a:xfrm>
            <a:off x="609600" y="1031875"/>
            <a:ext cx="10972800" cy="4953000"/>
          </a:xfrm>
        </p:spPr>
        <p:txBody>
          <a:bodyPr/>
          <a:p>
            <a:pPr marL="0" indent="0">
              <a:buNone/>
            </a:pPr>
            <a:endParaRPr lang="en-US" altLang="en-US" sz="2000"/>
          </a:p>
          <a:p>
            <a:pPr marL="0" indent="0">
              <a:buNone/>
            </a:pPr>
            <a:r>
              <a:rPr lang="en-US" altLang="en-US" sz="2000" b="1"/>
              <a:t>Admin (Manager, Supervisor)</a:t>
            </a:r>
            <a:endParaRPr lang="en-US" altLang="en-US" sz="2000" b="1"/>
          </a:p>
          <a:p>
            <a:endParaRPr lang="en-US" altLang="en-US" sz="2000"/>
          </a:p>
          <a:p>
            <a:r>
              <a:rPr lang="en-US" altLang="en-US" sz="2000"/>
              <a:t> Manage users</a:t>
            </a:r>
            <a:endParaRPr lang="en-US" altLang="en-US" sz="2000"/>
          </a:p>
          <a:p>
            <a:r>
              <a:rPr lang="en-US" altLang="en-US" sz="2000"/>
              <a:t>Assign &amp; monitor tasks View attendance logs</a:t>
            </a:r>
            <a:endParaRPr lang="en-US" altLang="en-US" sz="2000"/>
          </a:p>
          <a:p>
            <a:r>
              <a:rPr lang="en-US" altLang="en-US" sz="2000"/>
              <a:t>View statistics dashboard</a:t>
            </a:r>
            <a:endParaRPr lang="en-US" altLang="en-US" sz="2000"/>
          </a:p>
          <a:p>
            <a:endParaRPr lang="en-US" altLang="en-US" sz="2000"/>
          </a:p>
          <a:p>
            <a:pPr marL="0" indent="0">
              <a:buNone/>
            </a:pPr>
            <a:r>
              <a:rPr lang="en-US" altLang="en-US" sz="2000" b="1"/>
              <a:t>User (Intern, Employee)</a:t>
            </a:r>
            <a:endParaRPr lang="en-US" altLang="en-US" sz="2000" b="1"/>
          </a:p>
          <a:p>
            <a:endParaRPr lang="en-US" altLang="en-US" sz="2000"/>
          </a:p>
          <a:p>
            <a:r>
              <a:rPr lang="en-US" altLang="en-US" sz="2000"/>
              <a:t>Check in / check out</a:t>
            </a:r>
            <a:endParaRPr lang="en-US" altLang="en-US" sz="2000"/>
          </a:p>
          <a:p>
            <a:r>
              <a:rPr lang="en-US" altLang="en-US" sz="2000"/>
              <a:t>View personal attendance records</a:t>
            </a:r>
            <a:endParaRPr lang="en-US" altLang="en-US" sz="2000"/>
          </a:p>
          <a:p>
            <a:r>
              <a:rPr lang="en-US" altLang="en-US" sz="2000"/>
              <a:t>View and update assigned tasks</a:t>
            </a:r>
            <a:endParaRPr lang="en-US" altLang="en-US" sz="2000"/>
          </a:p>
          <a:p>
            <a:endParaRPr lang="en-US" altLang="en-US" sz="2000"/>
          </a:p>
          <a:p>
            <a:endParaRPr lang="en-US"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US" altLang="en-US" sz="2800"/>
            </a:br>
            <a:r>
              <a:rPr lang="en-US" altLang="en-US" sz="2800"/>
              <a:t> 4. Key Features</a:t>
            </a:r>
            <a:endParaRPr lang="en-US" altLang="en-US" sz="2800"/>
          </a:p>
        </p:txBody>
      </p:sp>
      <p:sp>
        <p:nvSpPr>
          <p:cNvPr id="3" name="Content Placeholder 2"/>
          <p:cNvSpPr>
            <a:spLocks noGrp="1"/>
          </p:cNvSpPr>
          <p:nvPr>
            <p:ph idx="1"/>
          </p:nvPr>
        </p:nvSpPr>
        <p:spPr/>
        <p:txBody>
          <a:bodyPr/>
          <a:p>
            <a:pPr marL="0" indent="0">
              <a:buNone/>
            </a:pPr>
            <a:endParaRPr lang="en-US" altLang="en-US" sz="2000"/>
          </a:p>
          <a:p>
            <a:endParaRPr lang="en-US" altLang="en-US" sz="2000"/>
          </a:p>
          <a:p>
            <a:pPr marL="0" indent="0">
              <a:buNone/>
            </a:pPr>
            <a:r>
              <a:rPr lang="en-US" altLang="en-US" sz="2000" b="1"/>
              <a:t>Authentication &amp; Authorization</a:t>
            </a:r>
            <a:endParaRPr lang="en-US" altLang="en-US" sz="2000" b="1"/>
          </a:p>
          <a:p>
            <a:endParaRPr lang="en-US" altLang="en-US" sz="2000"/>
          </a:p>
          <a:p>
            <a:r>
              <a:rPr lang="en-US" altLang="en-US" sz="2000"/>
              <a:t>Login/Logout</a:t>
            </a:r>
            <a:endParaRPr lang="en-US" altLang="en-US" sz="2000"/>
          </a:p>
          <a:p>
            <a:r>
              <a:rPr lang="en-US" altLang="en-US" sz="2000"/>
              <a:t>JWT-based security</a:t>
            </a:r>
            <a:endParaRPr lang="en-US" altLang="en-US" sz="2000"/>
          </a:p>
          <a:p>
            <a:r>
              <a:rPr lang="en-US" altLang="en-US" sz="2000"/>
              <a:t>Role-based routing (Admin/User)</a:t>
            </a:r>
            <a:endParaRPr lang="en-US" altLang="en-US" sz="2000"/>
          </a:p>
          <a:p>
            <a:endParaRPr lang="en-US" altLang="en-US" sz="2000"/>
          </a:p>
          <a:p>
            <a:pPr marL="0" indent="0">
              <a:buNone/>
            </a:pPr>
            <a:r>
              <a:rPr lang="en-US" altLang="en-US" sz="2000" b="1"/>
              <a:t>Attendance Module</a:t>
            </a:r>
            <a:endParaRPr lang="en-US" altLang="en-US" sz="2000" b="1"/>
          </a:p>
          <a:p>
            <a:endParaRPr lang="en-US" altLang="en-US" sz="2000"/>
          </a:p>
          <a:p>
            <a:r>
              <a:rPr lang="en-US" altLang="en-US" sz="2000"/>
              <a:t>Daily check-in/check-out</a:t>
            </a:r>
            <a:endParaRPr lang="en-US" altLang="en-US" sz="2000"/>
          </a:p>
          <a:p>
            <a:r>
              <a:rPr lang="en-US" altLang="en-US" sz="2000"/>
              <a:t>View history with date, time, and IP/Device info (optional)</a:t>
            </a:r>
            <a:endParaRPr lang="en-US" altLang="en-US" sz="2000"/>
          </a:p>
          <a:p>
            <a:r>
              <a:rPr lang="en-US" altLang="en-US" sz="2000"/>
              <a:t>Admin view of attendance records by user/date</a:t>
            </a:r>
            <a:endParaRPr lang="en-US"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ltLang="en-US" sz="2000" b="1"/>
              <a:t>Task Management Module</a:t>
            </a:r>
            <a:endParaRPr lang="en-US" altLang="en-US" sz="2000" b="1"/>
          </a:p>
          <a:p>
            <a:endParaRPr lang="en-US" altLang="en-US" sz="2000"/>
          </a:p>
          <a:p>
            <a:r>
              <a:rPr lang="en-US" altLang="en-US" sz="2000"/>
              <a:t>Admin assigns tasks to users</a:t>
            </a:r>
            <a:endParaRPr lang="en-US" altLang="en-US" sz="2000"/>
          </a:p>
          <a:p>
            <a:r>
              <a:rPr lang="en-US" altLang="en-US" sz="2000"/>
              <a:t>Tasks include title, description, deadline, priority</a:t>
            </a:r>
            <a:endParaRPr lang="en-US" altLang="en-US" sz="2000"/>
          </a:p>
          <a:p>
            <a:r>
              <a:rPr lang="en-US" altLang="en-US" sz="2000"/>
              <a:t>Users can update task status: `Pending`, `In Progress`, `Completed`</a:t>
            </a:r>
            <a:endParaRPr lang="en-US" altLang="en-US" sz="2000"/>
          </a:p>
          <a:p>
            <a:r>
              <a:rPr lang="en-US" altLang="en-US" sz="2000"/>
              <a:t>Tasks visible in user dashboard</a:t>
            </a:r>
            <a:endParaRPr lang="en-US" altLang="en-US" sz="2000"/>
          </a:p>
          <a:p>
            <a:endParaRPr lang="en-US" altLang="en-US" sz="2000"/>
          </a:p>
          <a:p>
            <a:pPr marL="0" indent="0">
              <a:buNone/>
            </a:pPr>
            <a:r>
              <a:rPr lang="en-US" altLang="en-US" sz="2000" b="1"/>
              <a:t>Dashboard &amp; Reports</a:t>
            </a:r>
            <a:endParaRPr lang="en-US" altLang="en-US" sz="2000" b="1"/>
          </a:p>
          <a:p>
            <a:endParaRPr lang="en-US" altLang="en-US" sz="2000"/>
          </a:p>
          <a:p>
            <a:pPr marL="0" indent="0">
              <a:buNone/>
            </a:pPr>
            <a:r>
              <a:rPr lang="en-US" altLang="en-US" sz="2000" b="1"/>
              <a:t>Admin:</a:t>
            </a:r>
            <a:endParaRPr lang="en-US" altLang="en-US" sz="2000"/>
          </a:p>
          <a:p>
            <a:r>
              <a:rPr lang="en-US" altLang="en-US" sz="2000"/>
              <a:t>Daily/weekly attendance summary</a:t>
            </a:r>
            <a:endParaRPr lang="en-US" altLang="en-US" sz="2000"/>
          </a:p>
          <a:p>
            <a:r>
              <a:rPr lang="en-US" altLang="en-US" sz="2000"/>
              <a:t>Task progress charts</a:t>
            </a:r>
            <a:endParaRPr lang="en-US" altLang="en-US" sz="2000"/>
          </a:p>
          <a:p>
            <a:r>
              <a:rPr lang="en-US" altLang="en-US" sz="2000"/>
              <a:t> Recent activity logs</a:t>
            </a:r>
            <a:endParaRPr lang="en-US"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ltLang="en-US" sz="2000" b="1"/>
              <a:t>User:</a:t>
            </a:r>
            <a:endParaRPr lang="en-US" altLang="en-US" sz="2000" b="1"/>
          </a:p>
          <a:p>
            <a:endParaRPr lang="en-US" altLang="en-US" sz="2000"/>
          </a:p>
          <a:p>
            <a:r>
              <a:rPr lang="en-US" altLang="en-US" sz="2000"/>
              <a:t> Today’s attendance status</a:t>
            </a:r>
            <a:endParaRPr lang="en-US" altLang="en-US" sz="2000"/>
          </a:p>
          <a:p>
            <a:r>
              <a:rPr lang="en-US" altLang="en-US" sz="2000"/>
              <a:t>  Assigned tasks &amp; deadlines</a:t>
            </a:r>
            <a:endParaRPr lang="en-US" altLang="en-US" sz="2000"/>
          </a:p>
          <a:p>
            <a:r>
              <a:rPr lang="en-US" altLang="en-US" sz="2000"/>
              <a:t>  Task progress bar</a:t>
            </a:r>
            <a:endParaRPr lang="en-US" altLang="en-US" sz="2000"/>
          </a:p>
          <a:p>
            <a:endParaRPr lang="en-US" altLang="en-US" sz="2000"/>
          </a:p>
          <a:p>
            <a:pPr marL="0" indent="0">
              <a:buNone/>
            </a:pPr>
            <a:r>
              <a:rPr lang="en-US" altLang="en-US" sz="2000" b="1"/>
              <a:t>User Profile Management</a:t>
            </a:r>
            <a:endParaRPr lang="en-US" altLang="en-US" sz="2000" b="1"/>
          </a:p>
          <a:p>
            <a:endParaRPr lang="en-US" altLang="en-US" sz="2000"/>
          </a:p>
          <a:p>
            <a:r>
              <a:rPr lang="en-US" altLang="en-US" sz="2000"/>
              <a:t>View/edit profile (basic info)</a:t>
            </a:r>
            <a:endParaRPr lang="en-US" altLang="en-US" sz="2000"/>
          </a:p>
          <a:p>
            <a:r>
              <a:rPr lang="en-US" altLang="en-US" sz="2000"/>
              <a:t>Change password</a:t>
            </a:r>
            <a:endParaRPr lang="en-US" altLang="en-US" sz="2000"/>
          </a:p>
          <a:p>
            <a:r>
              <a:rPr lang="en-US" altLang="en-US" sz="2000"/>
              <a:t> View own attendance &amp; tasks</a:t>
            </a:r>
            <a:endParaRPr lang="en-US" altLang="en-US" sz="2000"/>
          </a:p>
          <a:p>
            <a:endParaRPr lang="en-US" altLang="en-US" sz="2000"/>
          </a:p>
          <a:p>
            <a:endParaRPr lang="en-US"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sz="2800"/>
              <a:t> 5. Pages and Components</a:t>
            </a:r>
            <a:endParaRPr lang="en-US" altLang="en-US" sz="2800"/>
          </a:p>
        </p:txBody>
      </p:sp>
      <p:sp>
        <p:nvSpPr>
          <p:cNvPr id="3" name="Content Placeholder 2"/>
          <p:cNvSpPr>
            <a:spLocks noGrp="1"/>
          </p:cNvSpPr>
          <p:nvPr>
            <p:ph idx="1"/>
          </p:nvPr>
        </p:nvSpPr>
        <p:spPr/>
        <p:txBody>
          <a:bodyPr/>
          <a:p>
            <a:pPr marL="0" indent="0">
              <a:buNone/>
            </a:pPr>
            <a:r>
              <a:rPr lang="en-US" altLang="en-US" sz="2000" b="1"/>
              <a:t>Authentication</a:t>
            </a:r>
            <a:endParaRPr lang="en-US" altLang="en-US" sz="2000" b="1"/>
          </a:p>
          <a:p>
            <a:endParaRPr lang="en-US" altLang="en-US" sz="2000"/>
          </a:p>
          <a:p>
            <a:r>
              <a:rPr lang="en-US" altLang="en-US" sz="2000"/>
              <a:t>Login Page</a:t>
            </a:r>
            <a:endParaRPr lang="en-US" altLang="en-US" sz="2000"/>
          </a:p>
          <a:p>
            <a:r>
              <a:rPr lang="en-US" altLang="en-US" sz="2000"/>
              <a:t>Register Page (optional for admins only)</a:t>
            </a:r>
            <a:endParaRPr lang="en-US" altLang="en-US" sz="2000"/>
          </a:p>
          <a:p>
            <a:endParaRPr lang="en-US" altLang="en-US" sz="2000"/>
          </a:p>
          <a:p>
            <a:pPr marL="0" indent="0">
              <a:buNone/>
            </a:pPr>
            <a:r>
              <a:rPr lang="en-US" altLang="en-US" sz="2000" b="1"/>
              <a:t>Admin Pages</a:t>
            </a:r>
            <a:endParaRPr lang="en-US" altLang="en-US" sz="2000" b="1"/>
          </a:p>
          <a:p>
            <a:endParaRPr lang="en-US" altLang="en-US" sz="2000"/>
          </a:p>
          <a:p>
            <a:r>
              <a:rPr lang="en-US" altLang="en-US" sz="2000"/>
              <a:t> Dashboard — overview stats (tasks, attendance)</a:t>
            </a:r>
            <a:endParaRPr lang="en-US" altLang="en-US" sz="2000"/>
          </a:p>
          <a:p>
            <a:r>
              <a:rPr lang="en-US" altLang="en-US" sz="2000"/>
              <a:t> Users Page — list of all users, search/filter</a:t>
            </a:r>
            <a:endParaRPr lang="en-US" altLang="en-US" sz="2000"/>
          </a:p>
          <a:p>
            <a:r>
              <a:rPr lang="en-US" altLang="en-US" sz="2000"/>
              <a:t> Attendance Logs — filterable by date/user</a:t>
            </a:r>
            <a:endParaRPr lang="en-US" altLang="en-US" sz="2000"/>
          </a:p>
          <a:p>
            <a:r>
              <a:rPr lang="en-US" altLang="en-US" sz="2000"/>
              <a:t> Task Manager — assign/view tasks</a:t>
            </a:r>
            <a:endParaRPr lang="en-US" altLang="en-US" sz="2000"/>
          </a:p>
          <a:p>
            <a:r>
              <a:rPr lang="en-US" altLang="en-US" sz="2000"/>
              <a:t> Reports — exportable summary (optional)</a:t>
            </a:r>
            <a:endParaRPr lang="en-US"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ltLang="en-US" sz="2000" b="1"/>
              <a:t>User Pages</a:t>
            </a:r>
            <a:endParaRPr lang="en-US" altLang="en-US" sz="2000" b="1"/>
          </a:p>
          <a:p>
            <a:endParaRPr lang="en-US" altLang="en-US" sz="2000"/>
          </a:p>
          <a:p>
            <a:r>
              <a:rPr lang="en-US" altLang="en-US" sz="2000"/>
              <a:t>User Dashboard — attendance + assigned tasks</a:t>
            </a:r>
            <a:endParaRPr lang="en-US" altLang="en-US" sz="2000"/>
          </a:p>
          <a:p>
            <a:r>
              <a:rPr lang="en-US" altLang="en-US" sz="2000"/>
              <a:t>Check-in/Check-out Page</a:t>
            </a:r>
            <a:endParaRPr lang="en-US" altLang="en-US" sz="2000"/>
          </a:p>
          <a:p>
            <a:r>
              <a:rPr lang="en-US" altLang="en-US" sz="2000"/>
              <a:t>My Tasks — with status update controls</a:t>
            </a:r>
            <a:endParaRPr lang="en-US" altLang="en-US" sz="2000"/>
          </a:p>
          <a:p>
            <a:r>
              <a:rPr lang="en-US" altLang="en-US" sz="2000"/>
              <a:t>Attendance History</a:t>
            </a:r>
            <a:endParaRPr lang="en-US" altLang="en-US" sz="2000"/>
          </a:p>
          <a:p>
            <a:endParaRPr lang="en-US" altLang="en-US" sz="2000"/>
          </a:p>
          <a:p>
            <a:pPr marL="0" indent="0">
              <a:buNone/>
            </a:pPr>
            <a:r>
              <a:rPr lang="en-US" altLang="en-US" sz="2000" b="1"/>
              <a:t>Shared</a:t>
            </a:r>
            <a:endParaRPr lang="en-US" altLang="en-US" sz="2000" b="1"/>
          </a:p>
          <a:p>
            <a:endParaRPr lang="en-US" altLang="en-US" sz="2000"/>
          </a:p>
          <a:p>
            <a:r>
              <a:rPr lang="en-US" altLang="en-US" sz="2000"/>
              <a:t>Navbar</a:t>
            </a:r>
            <a:endParaRPr lang="en-US" altLang="en-US" sz="2000"/>
          </a:p>
          <a:p>
            <a:r>
              <a:rPr lang="en-US" altLang="en-US" sz="2000"/>
              <a:t>Sidebar (with role-based menu items)</a:t>
            </a:r>
            <a:endParaRPr lang="en-US" altLang="en-US" sz="2000"/>
          </a:p>
          <a:p>
            <a:r>
              <a:rPr lang="en-US" altLang="en-US" sz="2000"/>
              <a:t>Notifications (for task updates, check-in success, etc.)</a:t>
            </a:r>
            <a:endParaRPr lang="en-US" altLang="en-US" sz="2000"/>
          </a:p>
          <a:p>
            <a:endParaRPr lang="en-US" altLang="en-US" sz="2000"/>
          </a:p>
          <a:p>
            <a:endParaRPr lang="en-US" altLang="en-US" sz="20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3350</Words>
  <Application>WPS Presentation</Application>
  <PresentationFormat>Widescreen</PresentationFormat>
  <Paragraphs>178</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Arial</vt:lpstr>
      <vt:lpstr>SimSun</vt:lpstr>
      <vt:lpstr>Wingdings</vt:lpstr>
      <vt:lpstr>Microsoft YaHei</vt:lpstr>
      <vt:lpstr>Arial Unicode MS</vt:lpstr>
      <vt:lpstr>Calibri</vt:lpstr>
      <vt:lpstr>Blue Waves</vt:lpstr>
      <vt:lpstr>Internal Task and Attendance Tracker System</vt:lpstr>
      <vt:lpstr>1.Project Description </vt:lpstr>
      <vt:lpstr>2. Objectives</vt:lpstr>
      <vt:lpstr> 3.User Roles and Permissions</vt:lpstr>
      <vt:lpstr>  4. Key Features</vt:lpstr>
      <vt:lpstr>PowerPoint 演示文稿</vt:lpstr>
      <vt:lpstr>PowerPoint 演示文稿</vt:lpstr>
      <vt:lpstr> 5. Pages and Components</vt:lpstr>
      <vt:lpstr>PowerPoint 演示文稿</vt:lpstr>
      <vt:lpstr>  6. Technology Stack</vt:lpstr>
      <vt:lpstr>PowerPoint 演示文稿</vt:lpstr>
      <vt:lpstr> 7. Database Schema (Brief Overview)</vt:lpstr>
      <vt:lpstr>PowerPoint 演示文稿</vt:lpstr>
      <vt:lpstr>PowerPoint 演示文稿</vt:lpstr>
      <vt:lpstr> 9. Final Deliverables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Task and Attendance Tracker System</dc:title>
  <dc:creator>Abrham</dc:creator>
  <cp:lastModifiedBy>Abrham</cp:lastModifiedBy>
  <cp:revision>3</cp:revision>
  <dcterms:created xsi:type="dcterms:W3CDTF">2025-07-31T20:45:00Z</dcterms:created>
  <dcterms:modified xsi:type="dcterms:W3CDTF">2025-08-02T12:36:12Z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9B41CB4E9D6941F490282157DD63DAE7_11</vt:lpwstr>
  </property>
  <property fmtid="{D5CDD505-2E9C-101B-9397-08002B2CF9AE}" pid="3" name="KSOProductBuildVer">
    <vt:lpwstr>1033-12.2.0.21931</vt:lpwstr>
  </property>
</Properties>
</file>