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93B02-D3BD-51DC-D96A-9293EAF3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54CA8E-C67D-B4F9-8462-7D777481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C871A-6FFD-7456-62D0-CB8D5807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769D4-957D-A364-FEAD-9387C5D8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B4E5E-EB12-86E9-64F8-74C8DAB8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24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6F893-FD59-9FC2-849A-082FF5C6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38C07C-082F-97A7-71A6-B7DA490A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64C06-D162-C09D-9E27-C485CABD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8A8A27-EA17-9DC4-FC8A-EB31A740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0873D-568C-5202-6206-C71368FD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53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67CA6E-4649-E684-EA40-E868C15E3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022A91-C0D0-D28E-1D13-6E8BE7A2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29D44-DAE3-49F7-B009-680FF13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32EAB-7A69-AED8-5209-E579C6C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1BE5B9-580C-8BB5-D935-D53AAA4A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69452-6E55-6760-F0A4-2D778DF4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A0A09-D418-538B-E6A5-664769AF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BD541-7ECA-11AC-6B5E-A5F34DC7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181F4-3F7A-916D-D217-61846503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4F7FD9-5676-7546-E16C-1E09699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4DF25-5083-33BB-CAF7-EB5BB3A9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637AA-FA96-5648-89FF-FCF59A82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C00DD-DD8E-BF78-DEC2-3053A5DD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15A3D-1210-6419-F89F-743950C1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ACD83-D355-9A02-8EB5-5386913E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94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10E93-34A2-55E9-2748-6C62DD6A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CF1A5-A987-E3C9-0E6E-198B484F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066A55-C3CD-6198-A168-AF78AE8C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226A3-A08D-5397-E8D6-1A5F14C8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AB33F-4F54-E34A-79DE-E2CB578B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739345-B032-A83D-8076-ED4D459D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FEBD1-C608-8634-CFB9-B9C3ADB9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C7529D-5DAF-1C83-9931-E3AFFC60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894502-0717-8DD6-31D7-8D32F1B04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06958F-7FB1-5C4C-EC53-F942FDAC2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1C8FC5-D8A9-C5AA-F69A-0F9B94F4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7C941E-4C55-20DD-8324-6225E88D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3BB8FE-9BEC-BB2C-AEEC-C5284C7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57E4FB-583E-A5A0-A4D6-E9D7110C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9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E84C-4492-99EC-4F10-F505BB34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EE9CA-6497-5AA9-A1F1-AC63E102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928599-02EE-84C4-E354-D2038FC2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8E752-F4E2-0EFE-51D9-0FF2074A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CBDD8-328A-0013-D470-3109459A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8FAE94-5826-7519-1FE3-0527416F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CC7197-5598-306B-24C6-C1C4ACD9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38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C75B4-1A24-94E8-F274-E28624F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22BDD-B361-07F6-B9B6-28440A23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7126E1-CE5F-5A21-7076-F68B5614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1CE39B-BB5A-F22B-FDE7-062B94F8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0BFAA5-BC98-F28F-2A9E-26E79B39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34A1D-7253-909C-FA73-CF7D27D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A8D43-75AC-2DD0-8FD2-556F88BE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A78848-A81F-A985-2CD9-411F40E0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FA7178-F9F2-FC9F-235C-BC7C6189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68A90C-27D6-1F30-63A5-9A7F9228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44CB3-39A3-C3F5-0CED-3CEB4114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6E07E-C865-BB5D-9636-31154064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7D0270-DBF9-26AE-094D-F57F36F1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8621F-7C61-4966-BC4E-B1DE8B5C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149C5D-D601-BF8D-CE11-E9B8FF3F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2F4A-C574-4ADA-AAEC-512674D089F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033DC-D97F-C467-56BC-644ECDA4F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39B88-EBD6-FF77-3FDA-97736491B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3189-8373-4CF7-AA6A-066A957835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6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05FF-E52F-2457-8676-5C8272598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BFBB19-1518-2498-9AAE-3E19CA42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9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D1C24CF5-F2BC-C7E9-3082-6820BDF2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51942"/>
            <a:ext cx="842127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5DD012D2-82D8-5EC3-503D-F19CE836D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432"/>
            <a:ext cx="12192000" cy="48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E117569-72BB-5055-EBC6-B8FD182B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7" y="1147444"/>
            <a:ext cx="341042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058ABA9-612D-7BBA-780D-398A3454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023602"/>
            <a:ext cx="726858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9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, Logiciel multimédia, logiciel, Logiciel de graphisme&#10;&#10;Description générée automatiquement">
            <a:extLst>
              <a:ext uri="{FF2B5EF4-FFF2-40B4-BE49-F238E27FC236}">
                <a16:creationId xmlns:a16="http://schemas.microsoft.com/office/drawing/2014/main" id="{CD7BD40A-22B0-7DF3-9FE8-1A419E7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95"/>
            <a:ext cx="12192000" cy="55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DE768B05-3342-2257-0335-B39ACD67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1" y="371048"/>
            <a:ext cx="553479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3956F905-FC50-0AE8-0317-022FFAAF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371048"/>
            <a:ext cx="549669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7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A73937F0-A6F6-EB57-D38E-61B27B53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352260"/>
            <a:ext cx="817359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8CFEC65-2041-CB9A-880E-0600607F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123"/>
            <a:ext cx="12192000" cy="26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8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logiciel, Icône d’ordinateur, Système d’exploitation&#10;&#10;Description générée automatiquement">
            <a:extLst>
              <a:ext uri="{FF2B5EF4-FFF2-40B4-BE49-F238E27FC236}">
                <a16:creationId xmlns:a16="http://schemas.microsoft.com/office/drawing/2014/main" id="{94F9F850-5687-2175-85B8-D05E3069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907"/>
            <a:ext cx="12192000" cy="47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9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922E2AD1-3879-79B7-89BE-02803143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362"/>
            <a:ext cx="12192000" cy="30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7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75D620D-41E7-E079-C919-769A4F59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313"/>
            <a:ext cx="12192000" cy="28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5A40FB9-D441-094F-DA15-D3FC870C5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937865"/>
            <a:ext cx="708758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11EF0C09-AF44-BB94-4AC0-9B379AF7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4" y="0"/>
            <a:ext cx="11397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FD423DA3-CFD4-9690-EF6F-09232325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2" y="0"/>
            <a:ext cx="1111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5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5220232C-58E0-FE9E-6642-AA26F7D8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30" y="0"/>
            <a:ext cx="8230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8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2AF686E5-6BB0-D4B8-CD1F-CDCF084F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0"/>
            <a:ext cx="819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E8A6E23-6C41-2BC6-58BD-D0D84776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1171260"/>
            <a:ext cx="638264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41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34092691-9D12-22F6-95FB-DE85A425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8" y="1414181"/>
            <a:ext cx="650648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7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C769AC0-749F-54E2-F9D2-74A50974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8" y="0"/>
            <a:ext cx="1194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29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542C1AEB-6930-956C-0626-C1EE88F6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6" y="0"/>
            <a:ext cx="820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B5848371-D17A-27D9-353A-18A07145B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276"/>
            <a:ext cx="12192000" cy="22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0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logiciel, nombre, Page web&#10;&#10;Description générée automatiquement">
            <a:extLst>
              <a:ext uri="{FF2B5EF4-FFF2-40B4-BE49-F238E27FC236}">
                <a16:creationId xmlns:a16="http://schemas.microsoft.com/office/drawing/2014/main" id="{DDCF9BDF-8BAA-5CF7-B083-3A7566F46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22"/>
            <a:ext cx="12192000" cy="65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D1A4F8EC-0192-CE59-7966-4F8CD969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1666629"/>
            <a:ext cx="437258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C7E3E6D-815A-F0A9-6FA6-D4F5D02A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3" y="1479650"/>
            <a:ext cx="4391638" cy="3353268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68FB951-4A7B-2109-7029-E4F58E45B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23" y="1555861"/>
            <a:ext cx="441069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ligne, nombre, capture d’écran&#10;&#10;Description générée automatiquement">
            <a:extLst>
              <a:ext uri="{FF2B5EF4-FFF2-40B4-BE49-F238E27FC236}">
                <a16:creationId xmlns:a16="http://schemas.microsoft.com/office/drawing/2014/main" id="{E3765099-BE09-D168-7B0A-E631BC1EF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806"/>
            <a:ext cx="12192000" cy="41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C5BAF87-E880-B11E-1279-6E4DD6E7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2838367"/>
            <a:ext cx="571579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0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E347F51-27F9-B401-107F-A06527FC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87"/>
            <a:ext cx="12192000" cy="59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7034115-1AD1-5430-0291-45C84D68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34"/>
            <a:ext cx="12192000" cy="59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Grand écran</PresentationFormat>
  <Paragraphs>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Vernié</dc:creator>
  <cp:lastModifiedBy>Eric Vernié</cp:lastModifiedBy>
  <cp:revision>21</cp:revision>
  <dcterms:created xsi:type="dcterms:W3CDTF">2023-10-10T15:34:47Z</dcterms:created>
  <dcterms:modified xsi:type="dcterms:W3CDTF">2023-10-11T08:07:21Z</dcterms:modified>
</cp:coreProperties>
</file>