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98008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E29"/>
    <a:srgbClr val="08584E"/>
    <a:srgbClr val="B07BD7"/>
    <a:srgbClr val="FF7979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6" y="684"/>
      </p:cViewPr>
      <p:guideLst>
        <p:guide orient="horz" pos="2495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111" y="1296173"/>
            <a:ext cx="1485066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5111" y="4159854"/>
            <a:ext cx="14850666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1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4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70011" y="421669"/>
            <a:ext cx="4269566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311" y="421669"/>
            <a:ext cx="12561188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71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15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98" y="1974511"/>
            <a:ext cx="1707826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998" y="5300193"/>
            <a:ext cx="1707826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46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311" y="2108344"/>
            <a:ext cx="8415377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4200" y="2108344"/>
            <a:ext cx="8415377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0" y="421669"/>
            <a:ext cx="17078266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891" y="1941510"/>
            <a:ext cx="837670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891" y="2893014"/>
            <a:ext cx="837670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4200" y="1941510"/>
            <a:ext cx="841795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4200" y="2893014"/>
            <a:ext cx="841795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15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70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956" y="1140340"/>
            <a:ext cx="10024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20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956" y="1140340"/>
            <a:ext cx="10024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848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311" y="421669"/>
            <a:ext cx="1707826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311" y="2108344"/>
            <a:ext cx="1707826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311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9044" y="7340702"/>
            <a:ext cx="6682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4377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2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C0FA4E-FCE2-F81E-ED17-129B3E555F08}"/>
              </a:ext>
            </a:extLst>
          </p:cNvPr>
          <p:cNvSpPr/>
          <p:nvPr/>
        </p:nvSpPr>
        <p:spPr>
          <a:xfrm>
            <a:off x="263302" y="6564914"/>
            <a:ext cx="4530056" cy="108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aquameasure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5B694-E381-A39E-83C9-CB9CD50053EE}"/>
              </a:ext>
            </a:extLst>
          </p:cNvPr>
          <p:cNvSpPr/>
          <p:nvPr/>
        </p:nvSpPr>
        <p:spPr>
          <a:xfrm>
            <a:off x="5099626" y="6551703"/>
            <a:ext cx="4629324" cy="108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hobo and tidbit csv files</a:t>
            </a:r>
            <a:endParaRPr lang="en-CA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2AE1C8-9A44-B8B4-6E3B-A553EFC4F5C5}"/>
              </a:ext>
            </a:extLst>
          </p:cNvPr>
          <p:cNvSpPr/>
          <p:nvPr/>
        </p:nvSpPr>
        <p:spPr>
          <a:xfrm>
            <a:off x="10035219" y="6551703"/>
            <a:ext cx="4629324" cy="1080000"/>
          </a:xfrm>
          <a:prstGeom prst="roundRect">
            <a:avLst/>
          </a:prstGeom>
          <a:solidFill>
            <a:srgbClr val="FF7979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Vemco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AEF5AA-CC09-E21F-5E26-FD5150BF9561}"/>
              </a:ext>
            </a:extLst>
          </p:cNvPr>
          <p:cNvSpPr/>
          <p:nvPr/>
        </p:nvSpPr>
        <p:spPr>
          <a:xfrm>
            <a:off x="14970812" y="6551704"/>
            <a:ext cx="4530056" cy="1093212"/>
          </a:xfrm>
          <a:prstGeom prst="roundRect">
            <a:avLst/>
          </a:prstGeom>
          <a:solidFill>
            <a:srgbClr val="B07BD7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ss_read_log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Extract information from deployment log</a:t>
            </a:r>
            <a:endParaRPr lang="en-CA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38BF43-A9AB-DF56-C509-0436E6466313}"/>
              </a:ext>
            </a:extLst>
          </p:cNvPr>
          <p:cNvSpPr/>
          <p:nvPr/>
        </p:nvSpPr>
        <p:spPr>
          <a:xfrm>
            <a:off x="5099626" y="289044"/>
            <a:ext cx="4629324" cy="162045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ss_compile_deployment_data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</a:t>
            </a:r>
            <a:r>
              <a:rPr lang="en-US" sz="2000" dirty="0" err="1"/>
              <a:t>aquameasure</a:t>
            </a:r>
            <a:r>
              <a:rPr lang="en-US" sz="2000" dirty="0"/>
              <a:t>, hobo, and </a:t>
            </a:r>
            <a:r>
              <a:rPr lang="en-US" sz="2000" dirty="0" err="1"/>
              <a:t>vemco</a:t>
            </a:r>
            <a:r>
              <a:rPr lang="en-US" sz="2000" dirty="0"/>
              <a:t> data from a single deployment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435EC-6933-CFD8-34B1-053C6428E868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28329" y="5498890"/>
            <a:ext cx="0" cy="106602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91D801-B04E-B079-9599-481A214EEA00}"/>
              </a:ext>
            </a:extLst>
          </p:cNvPr>
          <p:cNvCxnSpPr>
            <a:cxnSpLocks/>
          </p:cNvCxnSpPr>
          <p:nvPr/>
        </p:nvCxnSpPr>
        <p:spPr>
          <a:xfrm flipV="1">
            <a:off x="7414288" y="5485677"/>
            <a:ext cx="0" cy="106602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5ADADC-4B09-47EB-2463-D816CB7E2246}"/>
              </a:ext>
            </a:extLst>
          </p:cNvPr>
          <p:cNvCxnSpPr>
            <a:cxnSpLocks/>
          </p:cNvCxnSpPr>
          <p:nvPr/>
        </p:nvCxnSpPr>
        <p:spPr>
          <a:xfrm flipV="1">
            <a:off x="12332380" y="5485677"/>
            <a:ext cx="0" cy="10660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52FB9F-45B6-EB8A-F1AC-5855333F9BD3}"/>
              </a:ext>
            </a:extLst>
          </p:cNvPr>
          <p:cNvCxnSpPr/>
          <p:nvPr/>
        </p:nvCxnSpPr>
        <p:spPr>
          <a:xfrm flipV="1">
            <a:off x="2528329" y="2700374"/>
            <a:ext cx="0" cy="720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2282A4-8697-5E1F-69FE-47739B948A2E}"/>
              </a:ext>
            </a:extLst>
          </p:cNvPr>
          <p:cNvCxnSpPr/>
          <p:nvPr/>
        </p:nvCxnSpPr>
        <p:spPr>
          <a:xfrm flipV="1">
            <a:off x="12334892" y="2700374"/>
            <a:ext cx="0" cy="720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34FE6B-5F49-A35A-DDAF-C854B8D219FD}"/>
              </a:ext>
            </a:extLst>
          </p:cNvPr>
          <p:cNvCxnSpPr>
            <a:cxnSpLocks/>
          </p:cNvCxnSpPr>
          <p:nvPr/>
        </p:nvCxnSpPr>
        <p:spPr>
          <a:xfrm>
            <a:off x="2490364" y="2700373"/>
            <a:ext cx="1475898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FF17D5-4627-1BCE-F555-7A474E4ABAD0}"/>
              </a:ext>
            </a:extLst>
          </p:cNvPr>
          <p:cNvCxnSpPr>
            <a:cxnSpLocks/>
          </p:cNvCxnSpPr>
          <p:nvPr/>
        </p:nvCxnSpPr>
        <p:spPr>
          <a:xfrm flipH="1" flipV="1">
            <a:off x="17212041" y="2700378"/>
            <a:ext cx="0" cy="385132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8BC85D-B49B-55F9-89C2-610A6520CEBA}"/>
              </a:ext>
            </a:extLst>
          </p:cNvPr>
          <p:cNvSpPr/>
          <p:nvPr/>
        </p:nvSpPr>
        <p:spPr>
          <a:xfrm>
            <a:off x="263302" y="3423177"/>
            <a:ext cx="4530056" cy="2075715"/>
          </a:xfrm>
          <a:prstGeom prst="roundRect">
            <a:avLst/>
          </a:prstGeom>
          <a:solidFill>
            <a:schemeClr val="accent2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temperature, dissolved oxygen, salinity, and/or device depth data from </a:t>
            </a:r>
            <a:r>
              <a:rPr lang="en-US" sz="2000" dirty="0" err="1"/>
              <a:t>aquameasure</a:t>
            </a:r>
            <a:r>
              <a:rPr lang="en-US" sz="2000" dirty="0"/>
              <a:t> sensors</a:t>
            </a:r>
            <a:endParaRPr lang="en-CA" sz="2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2EFA56-F1DC-192D-E670-DA08B991D93E}"/>
              </a:ext>
            </a:extLst>
          </p:cNvPr>
          <p:cNvSpPr/>
          <p:nvPr/>
        </p:nvSpPr>
        <p:spPr>
          <a:xfrm>
            <a:off x="10035219" y="3425105"/>
            <a:ext cx="4629324" cy="2073787"/>
          </a:xfrm>
          <a:prstGeom prst="roundRect">
            <a:avLst/>
          </a:prstGeom>
          <a:solidFill>
            <a:srgbClr val="FF4343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device depth data from </a:t>
            </a:r>
            <a:r>
              <a:rPr lang="en-US" sz="2000" dirty="0" err="1"/>
              <a:t>vemco</a:t>
            </a:r>
            <a:r>
              <a:rPr lang="en-US" sz="2000" dirty="0"/>
              <a:t> sensors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25409A-D8A9-3F75-C773-766C056DE6A4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7414288" y="1909502"/>
            <a:ext cx="0" cy="15136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325DDA-3E96-811F-5C6B-56AB0A27DB27}"/>
              </a:ext>
            </a:extLst>
          </p:cNvPr>
          <p:cNvSpPr/>
          <p:nvPr/>
        </p:nvSpPr>
        <p:spPr>
          <a:xfrm>
            <a:off x="5099626" y="3423177"/>
            <a:ext cx="4629324" cy="20757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dissolved oxygen, data from hobo and tidbit sensors</a:t>
            </a:r>
          </a:p>
        </p:txBody>
      </p:sp>
    </p:spTree>
    <p:extLst>
      <p:ext uri="{BB962C8B-B14F-4D97-AF65-F5344CB8AC3E}">
        <p14:creationId xmlns:p14="http://schemas.microsoft.com/office/powerpoint/2010/main" val="268588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C0FA4E-FCE2-F81E-ED17-129B3E555F08}"/>
              </a:ext>
            </a:extLst>
          </p:cNvPr>
          <p:cNvSpPr/>
          <p:nvPr/>
        </p:nvSpPr>
        <p:spPr>
          <a:xfrm>
            <a:off x="263302" y="6564914"/>
            <a:ext cx="4530056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aquameasure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5B694-E381-A39E-83C9-CB9CD50053EE}"/>
              </a:ext>
            </a:extLst>
          </p:cNvPr>
          <p:cNvSpPr/>
          <p:nvPr/>
        </p:nvSpPr>
        <p:spPr>
          <a:xfrm>
            <a:off x="5099626" y="6551703"/>
            <a:ext cx="4629324" cy="108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hobo and tidbit csv files</a:t>
            </a:r>
            <a:endParaRPr lang="en-CA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2AE1C8-9A44-B8B4-6E3B-A553EFC4F5C5}"/>
              </a:ext>
            </a:extLst>
          </p:cNvPr>
          <p:cNvSpPr/>
          <p:nvPr/>
        </p:nvSpPr>
        <p:spPr>
          <a:xfrm>
            <a:off x="10035219" y="6551703"/>
            <a:ext cx="4629324" cy="1080000"/>
          </a:xfrm>
          <a:prstGeom prst="roundRect">
            <a:avLst/>
          </a:prstGeom>
          <a:solidFill>
            <a:srgbClr val="FF7979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Vemco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AEF5AA-CC09-E21F-5E26-FD5150BF9561}"/>
              </a:ext>
            </a:extLst>
          </p:cNvPr>
          <p:cNvSpPr/>
          <p:nvPr/>
        </p:nvSpPr>
        <p:spPr>
          <a:xfrm>
            <a:off x="14970812" y="6551704"/>
            <a:ext cx="4530056" cy="1093212"/>
          </a:xfrm>
          <a:prstGeom prst="roundRect">
            <a:avLst/>
          </a:prstGeom>
          <a:solidFill>
            <a:srgbClr val="B07BD7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ss_read_log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Extract information from deployment log</a:t>
            </a:r>
            <a:endParaRPr lang="en-CA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38BF43-A9AB-DF56-C509-0436E6466313}"/>
              </a:ext>
            </a:extLst>
          </p:cNvPr>
          <p:cNvSpPr/>
          <p:nvPr/>
        </p:nvSpPr>
        <p:spPr>
          <a:xfrm>
            <a:off x="5099626" y="289044"/>
            <a:ext cx="4629324" cy="1620456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ss_compile_deployment_data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</a:t>
            </a:r>
            <a:r>
              <a:rPr lang="en-US" sz="2000" dirty="0" err="1"/>
              <a:t>aquameasure</a:t>
            </a:r>
            <a:r>
              <a:rPr lang="en-US" sz="2000" dirty="0"/>
              <a:t>, hobo, and </a:t>
            </a:r>
            <a:r>
              <a:rPr lang="en-US" sz="2000" dirty="0" err="1"/>
              <a:t>vemco</a:t>
            </a:r>
            <a:r>
              <a:rPr lang="en-US" sz="2000" dirty="0"/>
              <a:t> data from a single deployment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435EC-6933-CFD8-34B1-053C6428E868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28329" y="5498890"/>
            <a:ext cx="0" cy="106602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91D801-B04E-B079-9599-481A214EEA00}"/>
              </a:ext>
            </a:extLst>
          </p:cNvPr>
          <p:cNvCxnSpPr>
            <a:cxnSpLocks/>
          </p:cNvCxnSpPr>
          <p:nvPr/>
        </p:nvCxnSpPr>
        <p:spPr>
          <a:xfrm flipV="1">
            <a:off x="7414288" y="5485677"/>
            <a:ext cx="0" cy="106602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5ADADC-4B09-47EB-2463-D816CB7E2246}"/>
              </a:ext>
            </a:extLst>
          </p:cNvPr>
          <p:cNvCxnSpPr>
            <a:cxnSpLocks/>
          </p:cNvCxnSpPr>
          <p:nvPr/>
        </p:nvCxnSpPr>
        <p:spPr>
          <a:xfrm flipV="1">
            <a:off x="12332380" y="5485677"/>
            <a:ext cx="0" cy="10660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52FB9F-45B6-EB8A-F1AC-5855333F9BD3}"/>
              </a:ext>
            </a:extLst>
          </p:cNvPr>
          <p:cNvCxnSpPr/>
          <p:nvPr/>
        </p:nvCxnSpPr>
        <p:spPr>
          <a:xfrm flipV="1">
            <a:off x="2528329" y="2700374"/>
            <a:ext cx="0" cy="720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2282A4-8697-5E1F-69FE-47739B948A2E}"/>
              </a:ext>
            </a:extLst>
          </p:cNvPr>
          <p:cNvCxnSpPr/>
          <p:nvPr/>
        </p:nvCxnSpPr>
        <p:spPr>
          <a:xfrm flipV="1">
            <a:off x="12334892" y="2700374"/>
            <a:ext cx="0" cy="720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34FE6B-5F49-A35A-DDAF-C854B8D219FD}"/>
              </a:ext>
            </a:extLst>
          </p:cNvPr>
          <p:cNvCxnSpPr>
            <a:cxnSpLocks/>
          </p:cNvCxnSpPr>
          <p:nvPr/>
        </p:nvCxnSpPr>
        <p:spPr>
          <a:xfrm>
            <a:off x="2490364" y="2700373"/>
            <a:ext cx="1475898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FF17D5-4627-1BCE-F555-7A474E4ABAD0}"/>
              </a:ext>
            </a:extLst>
          </p:cNvPr>
          <p:cNvCxnSpPr>
            <a:cxnSpLocks/>
          </p:cNvCxnSpPr>
          <p:nvPr/>
        </p:nvCxnSpPr>
        <p:spPr>
          <a:xfrm flipH="1" flipV="1">
            <a:off x="17212041" y="2700378"/>
            <a:ext cx="0" cy="385132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8BC85D-B49B-55F9-89C2-610A6520CEBA}"/>
              </a:ext>
            </a:extLst>
          </p:cNvPr>
          <p:cNvSpPr/>
          <p:nvPr/>
        </p:nvSpPr>
        <p:spPr>
          <a:xfrm>
            <a:off x="263302" y="3423177"/>
            <a:ext cx="4530056" cy="20757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temperature, dissolved oxygen, salinity, and/or device depth data from </a:t>
            </a:r>
            <a:r>
              <a:rPr lang="en-US" sz="2000" dirty="0" err="1"/>
              <a:t>aquameasure</a:t>
            </a:r>
            <a:r>
              <a:rPr lang="en-US" sz="2000" dirty="0"/>
              <a:t> sensors</a:t>
            </a:r>
            <a:endParaRPr lang="en-CA" sz="2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2EFA56-F1DC-192D-E670-DA08B991D93E}"/>
              </a:ext>
            </a:extLst>
          </p:cNvPr>
          <p:cNvSpPr/>
          <p:nvPr/>
        </p:nvSpPr>
        <p:spPr>
          <a:xfrm>
            <a:off x="10035219" y="3425105"/>
            <a:ext cx="4629324" cy="2073787"/>
          </a:xfrm>
          <a:prstGeom prst="roundRect">
            <a:avLst/>
          </a:prstGeom>
          <a:solidFill>
            <a:srgbClr val="FF4343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device depth data from </a:t>
            </a:r>
            <a:r>
              <a:rPr lang="en-US" sz="2000" dirty="0" err="1"/>
              <a:t>vemco</a:t>
            </a:r>
            <a:r>
              <a:rPr lang="en-US" sz="2000" dirty="0"/>
              <a:t> sensors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25409A-D8A9-3F75-C773-766C056DE6A4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7414288" y="1909502"/>
            <a:ext cx="0" cy="15136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325DDA-3E96-811F-5C6B-56AB0A27DB27}"/>
              </a:ext>
            </a:extLst>
          </p:cNvPr>
          <p:cNvSpPr/>
          <p:nvPr/>
        </p:nvSpPr>
        <p:spPr>
          <a:xfrm>
            <a:off x="5099626" y="3423177"/>
            <a:ext cx="4629324" cy="20757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dissolved oxygen, data from hobo and tidbit sensors</a:t>
            </a:r>
          </a:p>
        </p:txBody>
      </p:sp>
    </p:spTree>
    <p:extLst>
      <p:ext uri="{BB962C8B-B14F-4D97-AF65-F5344CB8AC3E}">
        <p14:creationId xmlns:p14="http://schemas.microsoft.com/office/powerpoint/2010/main" val="169865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C0FA4E-FCE2-F81E-ED17-129B3E555F08}"/>
              </a:ext>
            </a:extLst>
          </p:cNvPr>
          <p:cNvSpPr/>
          <p:nvPr/>
        </p:nvSpPr>
        <p:spPr>
          <a:xfrm>
            <a:off x="300020" y="6564914"/>
            <a:ext cx="4530056" cy="108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aquameasure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5B694-E381-A39E-83C9-CB9CD50053EE}"/>
              </a:ext>
            </a:extLst>
          </p:cNvPr>
          <p:cNvSpPr/>
          <p:nvPr/>
        </p:nvSpPr>
        <p:spPr>
          <a:xfrm>
            <a:off x="5136344" y="6551703"/>
            <a:ext cx="4629324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hobo and tidbit csv files</a:t>
            </a:r>
            <a:endParaRPr lang="en-CA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2AE1C8-9A44-B8B4-6E3B-A553EFC4F5C5}"/>
              </a:ext>
            </a:extLst>
          </p:cNvPr>
          <p:cNvSpPr/>
          <p:nvPr/>
        </p:nvSpPr>
        <p:spPr>
          <a:xfrm>
            <a:off x="10035219" y="6551703"/>
            <a:ext cx="4629324" cy="108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Vemco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AEF5AA-CC09-E21F-5E26-FD5150BF9561}"/>
              </a:ext>
            </a:extLst>
          </p:cNvPr>
          <p:cNvSpPr/>
          <p:nvPr/>
        </p:nvSpPr>
        <p:spPr>
          <a:xfrm>
            <a:off x="14970812" y="6551704"/>
            <a:ext cx="4530056" cy="1093212"/>
          </a:xfrm>
          <a:prstGeom prst="roundRect">
            <a:avLst/>
          </a:prstGeom>
          <a:solidFill>
            <a:srgbClr val="08584E"/>
          </a:solidFill>
          <a:ln w="57150">
            <a:solidFill>
              <a:srgbClr val="042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ss_read_log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Extract information from deployment log</a:t>
            </a:r>
            <a:endParaRPr lang="en-CA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38BF43-A9AB-DF56-C509-0436E6466313}"/>
              </a:ext>
            </a:extLst>
          </p:cNvPr>
          <p:cNvSpPr/>
          <p:nvPr/>
        </p:nvSpPr>
        <p:spPr>
          <a:xfrm>
            <a:off x="5136344" y="289044"/>
            <a:ext cx="4629324" cy="16204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ss_compile_deployment_data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</a:t>
            </a:r>
            <a:r>
              <a:rPr lang="en-US" sz="2000" dirty="0" err="1"/>
              <a:t>aquameasure</a:t>
            </a:r>
            <a:r>
              <a:rPr lang="en-US" sz="2000" dirty="0"/>
              <a:t>, hobo, and </a:t>
            </a:r>
            <a:r>
              <a:rPr lang="en-US" sz="2000" dirty="0" err="1"/>
              <a:t>vemco</a:t>
            </a:r>
            <a:r>
              <a:rPr lang="en-US" sz="2000" dirty="0"/>
              <a:t> data from a single deployment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435EC-6933-CFD8-34B1-053C6428E868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65048" y="5498892"/>
            <a:ext cx="0" cy="1066022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91D801-B04E-B079-9599-481A214EEA00}"/>
              </a:ext>
            </a:extLst>
          </p:cNvPr>
          <p:cNvCxnSpPr>
            <a:cxnSpLocks/>
          </p:cNvCxnSpPr>
          <p:nvPr/>
        </p:nvCxnSpPr>
        <p:spPr>
          <a:xfrm flipV="1">
            <a:off x="7414288" y="5485677"/>
            <a:ext cx="0" cy="106602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5ADADC-4B09-47EB-2463-D816CB7E2246}"/>
              </a:ext>
            </a:extLst>
          </p:cNvPr>
          <p:cNvCxnSpPr>
            <a:cxnSpLocks/>
          </p:cNvCxnSpPr>
          <p:nvPr/>
        </p:nvCxnSpPr>
        <p:spPr>
          <a:xfrm flipV="1">
            <a:off x="12332380" y="5485677"/>
            <a:ext cx="0" cy="106602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52FB9F-45B6-EB8A-F1AC-5855333F9BD3}"/>
              </a:ext>
            </a:extLst>
          </p:cNvPr>
          <p:cNvCxnSpPr/>
          <p:nvPr/>
        </p:nvCxnSpPr>
        <p:spPr>
          <a:xfrm flipV="1">
            <a:off x="2528329" y="2700373"/>
            <a:ext cx="0" cy="7200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2282A4-8697-5E1F-69FE-47739B948A2E}"/>
              </a:ext>
            </a:extLst>
          </p:cNvPr>
          <p:cNvCxnSpPr/>
          <p:nvPr/>
        </p:nvCxnSpPr>
        <p:spPr>
          <a:xfrm flipV="1">
            <a:off x="12334892" y="2700374"/>
            <a:ext cx="0" cy="7200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34FE6B-5F49-A35A-DDAF-C854B8D219FD}"/>
              </a:ext>
            </a:extLst>
          </p:cNvPr>
          <p:cNvCxnSpPr>
            <a:cxnSpLocks/>
          </p:cNvCxnSpPr>
          <p:nvPr/>
        </p:nvCxnSpPr>
        <p:spPr>
          <a:xfrm>
            <a:off x="2490364" y="2700373"/>
            <a:ext cx="1475898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FF17D5-4627-1BCE-F555-7A474E4ABAD0}"/>
              </a:ext>
            </a:extLst>
          </p:cNvPr>
          <p:cNvCxnSpPr>
            <a:cxnSpLocks/>
          </p:cNvCxnSpPr>
          <p:nvPr/>
        </p:nvCxnSpPr>
        <p:spPr>
          <a:xfrm flipH="1" flipV="1">
            <a:off x="17212041" y="2700378"/>
            <a:ext cx="0" cy="385132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8BC85D-B49B-55F9-89C2-610A6520CEBA}"/>
              </a:ext>
            </a:extLst>
          </p:cNvPr>
          <p:cNvSpPr/>
          <p:nvPr/>
        </p:nvSpPr>
        <p:spPr>
          <a:xfrm>
            <a:off x="300020" y="3423177"/>
            <a:ext cx="4530056" cy="207571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temperature, dissolved oxygen, salinity, and/or device depth data from </a:t>
            </a:r>
            <a:r>
              <a:rPr lang="en-US" sz="2000" dirty="0" err="1"/>
              <a:t>aquameasure</a:t>
            </a:r>
            <a:r>
              <a:rPr lang="en-US" sz="2000" dirty="0"/>
              <a:t> sensors</a:t>
            </a:r>
            <a:endParaRPr lang="en-CA" sz="2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2EFA56-F1DC-192D-E670-DA08B991D93E}"/>
              </a:ext>
            </a:extLst>
          </p:cNvPr>
          <p:cNvSpPr/>
          <p:nvPr/>
        </p:nvSpPr>
        <p:spPr>
          <a:xfrm>
            <a:off x="10071937" y="3425105"/>
            <a:ext cx="4629324" cy="20737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device depth data from </a:t>
            </a:r>
            <a:r>
              <a:rPr lang="en-US" sz="2000" dirty="0" err="1"/>
              <a:t>vemco</a:t>
            </a:r>
            <a:r>
              <a:rPr lang="en-US" sz="2000" dirty="0"/>
              <a:t> sensors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25409A-D8A9-3F75-C773-766C056DE6A4}"/>
              </a:ext>
            </a:extLst>
          </p:cNvPr>
          <p:cNvCxnSpPr>
            <a:cxnSpLocks/>
          </p:cNvCxnSpPr>
          <p:nvPr/>
        </p:nvCxnSpPr>
        <p:spPr>
          <a:xfrm flipV="1">
            <a:off x="7414288" y="1909501"/>
            <a:ext cx="0" cy="1513675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325DDA-3E96-811F-5C6B-56AB0A27DB27}"/>
              </a:ext>
            </a:extLst>
          </p:cNvPr>
          <p:cNvSpPr/>
          <p:nvPr/>
        </p:nvSpPr>
        <p:spPr>
          <a:xfrm>
            <a:off x="5136344" y="3423177"/>
            <a:ext cx="4629324" cy="20757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dissolved oxygen, data from hobo and tidbit sensors</a:t>
            </a:r>
          </a:p>
        </p:txBody>
      </p:sp>
    </p:spTree>
    <p:extLst>
      <p:ext uri="{BB962C8B-B14F-4D97-AF65-F5344CB8AC3E}">
        <p14:creationId xmlns:p14="http://schemas.microsoft.com/office/powerpoint/2010/main" val="296405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441</Words>
  <Application>Microsoft Office PowerPoint</Application>
  <PresentationFormat>Custom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Dempsey</dc:creator>
  <cp:lastModifiedBy>Danielle Dempsey</cp:lastModifiedBy>
  <cp:revision>6</cp:revision>
  <dcterms:created xsi:type="dcterms:W3CDTF">2022-10-18T18:51:59Z</dcterms:created>
  <dcterms:modified xsi:type="dcterms:W3CDTF">2022-10-27T16:03:02Z</dcterms:modified>
</cp:coreProperties>
</file>