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77" autoAdjust="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2C1F-18B7-413F-9281-C81707C0775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F99D0-022D-485A-804D-22D59CB8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SoulJournal</a:t>
            </a:r>
            <a:r>
              <a:rPr lang="en-US" dirty="0"/>
              <a:t> is an application for faith-based journaling. The user can choose from prompts or create their own. These prompts guide the user in </a:t>
            </a:r>
            <a:r>
              <a:rPr lang="en-US" dirty="0" err="1"/>
              <a:t>worshing</a:t>
            </a:r>
            <a:r>
              <a:rPr lang="en-US" dirty="0"/>
              <a:t> God through their journaling and helps the user see more optimistically. Prompts include, “how are you worshipping god with your words today?” and “what are you thankful for today?”.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F99D0-022D-485A-804D-22D59CB88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current challenge is understanding how to connect the application to MySQL. I have created a database and I know the port and connections, however I’m struggling to understand how to use that in the code for it to connect.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F99D0-022D-485A-804D-22D59CB88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currently working on understanding how to connect the application to the database in the API. I had copied the files and thought I fixed the issue, but the data is still not being shared. I also have errors in my app that I’m working on fixing.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F99D0-022D-485A-804D-22D59CB88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8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last few weeks I was able to get a better understanding of how the data is moved around the application. Such as through imports and exports. Although I’m still not confident, I also have a better understanding of how to create routes in the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F99D0-022D-485A-804D-22D59CB88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E04-D037-0516-62CC-40127DC3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0B9E-94C8-21B9-C955-7679CFE2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4BED-F3F5-614A-21DA-D6BDE352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52D6-0365-5CEB-2586-0D6B8203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C48A-2861-CCAD-C017-D74FA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EB8F-A467-8A13-44A5-E6E26268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0FE5B-7004-02A5-F601-DAD275A4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311D-8A73-9A96-21E2-F5141DC0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D421-9ED4-3775-79B1-A81D8B9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1D4A-9307-94BF-B5C6-F861337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AB237-18BA-8FDC-D844-743697A89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6A96-BF02-BCA5-3378-83444E6B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6E9F-4357-2D5D-EE6D-BC09E077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E436-4A04-9990-385D-C868BD27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A7D2-D606-AB1A-7CA4-0E370963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A0AD-F2DE-9A08-0A30-A956983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8A40-A792-F9C5-EC10-1D9847CE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DBFF-F9F7-04EB-7ADC-999F1998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A4BE-EADD-F605-9183-22D08965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23C5-B5BF-D243-A751-E4D3DAEA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A705-262C-8F2A-8C71-27E79802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5253-5C22-E295-0DC6-EB69AE34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D064-51E8-ACBB-268B-D4F403A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87E8-276C-55AE-564A-2C138136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3526-3313-FF69-DB54-CDD8A652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B2CA-19A5-7D3E-864A-4E248163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6802-3B2F-A319-F3FD-E027C291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1E39-F593-8076-17E0-5F1415F38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7B1B-B891-9643-893E-EFF0E9C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8418-EC27-827A-A94E-E57026F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4564-070F-81E9-9574-F9C758A7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65C5-80DA-B33F-77FB-00C5AC69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8D81-A658-1601-E256-287278A58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6321-B647-5D52-7DF1-EDCE7A8D0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0D7E7-5CB9-A3B6-D472-3F4B73D8F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9C21E-1BE4-CDDF-4A66-156F57D52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59A8-88C3-7952-C52D-FB928974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549F9-76D9-A446-414F-9E01ED01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E74B-9293-869D-F36C-9B7ACD1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430-F005-E4B1-3680-00330C9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804D-6F5F-197F-A004-05D1990E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1A646-638D-37DF-490E-A682B149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C1E1-11A0-06CF-F4FE-DBB5BAE7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4DFA-AE42-CFD3-5CD9-4FD723E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F0168-0DC0-DA13-F466-DCD0829C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F1F5-294C-5621-327A-DE52ECD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D1F0-7BB4-D457-E3E9-5A51B87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F199-10C4-8DF1-7B56-706C2305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0035-032A-4AC6-0B3F-CF5D28DB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5530-FC73-2E4D-5EE8-27756BD6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6935-FC21-1EF0-2FFA-0F92269C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E31BD-153F-EF8F-7D5E-11DB1E37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DDF-CA83-472F-778B-DA9AAAE0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1C351-9B22-45C5-090B-73DFA2EE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375F-DA31-41BC-8283-FDCB37F4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DA6F5-F76F-593C-0C82-4167AF6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7D95-969B-A51F-13FA-1E02F640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FD2C-4949-8B12-5C17-64B996D8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9854-E9BE-0011-9F41-E41BF1D4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7388-2D0F-37ED-7F40-FCCB9A2B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BEFC-EC36-EBD6-529D-F752CB155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4215E-F87F-4703-AA25-D445C2E6E6C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206F-39C1-E1EF-AC24-9DD41C5E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029A-32D6-B597-5C82-62C3C6904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98C50-C4BC-470D-BBBB-0D9844B3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D8847-B296-CE8F-05A2-A19AC70E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SoulJournal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5035-445A-EC5E-606C-A850EBFE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Dempsey Evans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CST-391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Professor </a:t>
            </a:r>
            <a:r>
              <a:rPr lang="en-US" sz="2000" dirty="0" err="1"/>
              <a:t>Estey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January 29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26541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56211-C8CE-7846-EF2C-05649CE2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What is SoulJournal?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F16B-1733-6C88-DB33-6E365361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Faith-based journaling</a:t>
            </a:r>
          </a:p>
          <a:p>
            <a:pPr lvl="1"/>
            <a:r>
              <a:rPr lang="en-US" sz="2000"/>
              <a:t>Pre-made prompts</a:t>
            </a:r>
          </a:p>
          <a:p>
            <a:pPr lvl="1"/>
            <a:r>
              <a:rPr lang="en-US" sz="2000"/>
              <a:t>Ability to make your own prompts</a:t>
            </a:r>
          </a:p>
          <a:p>
            <a:pPr lvl="1"/>
            <a:r>
              <a:rPr lang="en-US" sz="2000"/>
              <a:t>Worship God through your journaling</a:t>
            </a:r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2C09DF82-215F-6A08-C620-734870580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7" r="774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2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A18A2-F52D-36AC-1BCB-8EB9011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Challenges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154E-8ED0-8298-EE8C-0CF9B607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MySQL</a:t>
            </a:r>
          </a:p>
          <a:p>
            <a:r>
              <a:rPr lang="en-US" sz="2400" dirty="0"/>
              <a:t>Errors in </a:t>
            </a:r>
            <a:r>
              <a:rPr lang="en-US" sz="2400" dirty="0" err="1"/>
              <a:t>soulJournalApp</a:t>
            </a:r>
            <a:endParaRPr lang="en-US" sz="2400" dirty="0"/>
          </a:p>
          <a:p>
            <a:pPr lvl="1"/>
            <a:r>
              <a:rPr lang="en-US" sz="2000" dirty="0"/>
              <a:t>“No Export Member”</a:t>
            </a:r>
          </a:p>
          <a:p>
            <a:pPr lvl="1"/>
            <a:r>
              <a:rPr lang="en-US" sz="2000" dirty="0"/>
              <a:t>Creating routes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03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0EAB-2D59-F75A-D647-484A1AC7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Pending Issues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198EF2F-A2DF-FCFD-AF83-0D4AE7EF0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62C1-3FC3-9BE1-76B7-40472D67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MySQL</a:t>
            </a:r>
          </a:p>
          <a:p>
            <a:r>
              <a:rPr lang="en-US" sz="2000" dirty="0"/>
              <a:t>Routes still being created</a:t>
            </a:r>
          </a:p>
          <a:p>
            <a:r>
              <a:rPr lang="en-US" sz="2000" dirty="0"/>
              <a:t>“No Export Member” error</a:t>
            </a:r>
          </a:p>
          <a:p>
            <a:r>
              <a:rPr lang="en-US" sz="2000" dirty="0"/>
              <a:t>Errors in entry and post components</a:t>
            </a:r>
          </a:p>
        </p:txBody>
      </p:sp>
    </p:spTree>
    <p:extLst>
      <p:ext uri="{BB962C8B-B14F-4D97-AF65-F5344CB8AC3E}">
        <p14:creationId xmlns:p14="http://schemas.microsoft.com/office/powerpoint/2010/main" val="27930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33C8-0505-93BA-69ED-8B1D155A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7A76-060B-0CB5-C863-9FA46F3D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Better understand how data is passed</a:t>
            </a:r>
          </a:p>
          <a:p>
            <a:r>
              <a:rPr lang="en-US" sz="2400" dirty="0"/>
              <a:t>Better understanding of how to set up routes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3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286</Words>
  <Application>Microsoft Office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SoulJournal</vt:lpstr>
      <vt:lpstr>What is SoulJournal?</vt:lpstr>
      <vt:lpstr>Challenges</vt:lpstr>
      <vt:lpstr>Pending Issues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SoulJournal</dc:title>
  <dc:creator>Dempsey Evans</dc:creator>
  <cp:lastModifiedBy>Dempsey Evans</cp:lastModifiedBy>
  <cp:revision>6</cp:revision>
  <dcterms:created xsi:type="dcterms:W3CDTF">2024-01-15T09:36:19Z</dcterms:created>
  <dcterms:modified xsi:type="dcterms:W3CDTF">2024-01-29T08:10:25Z</dcterms:modified>
</cp:coreProperties>
</file>