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2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52C1F-18B7-413F-9281-C81707C0775A}"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F99D0-022D-485A-804D-22D59CB8881A}" type="slidenum">
              <a:rPr lang="en-US" smtClean="0"/>
              <a:t>‹#›</a:t>
            </a:fld>
            <a:endParaRPr lang="en-US"/>
          </a:p>
        </p:txBody>
      </p:sp>
    </p:spTree>
    <p:extLst>
      <p:ext uri="{BB962C8B-B14F-4D97-AF65-F5344CB8AC3E}">
        <p14:creationId xmlns:p14="http://schemas.microsoft.com/office/powerpoint/2010/main" val="75606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SoulJournal</a:t>
            </a:r>
            <a:r>
              <a:rPr lang="en-US" dirty="0"/>
              <a:t> is an application for faith-based journaling. The user can choose from prompts or create their own. These prompts guide the user in </a:t>
            </a:r>
            <a:r>
              <a:rPr lang="en-US" dirty="0" err="1"/>
              <a:t>worshing</a:t>
            </a:r>
            <a:r>
              <a:rPr lang="en-US" dirty="0"/>
              <a:t> God through their journaling and helps the user see more optimistically. Prompts include, “how are you worshipping god with your words today?” and “what are you thankful for today?”.</a:t>
            </a:r>
          </a:p>
        </p:txBody>
      </p:sp>
      <p:sp>
        <p:nvSpPr>
          <p:cNvPr id="4" name="Slide Number Placeholder 3"/>
          <p:cNvSpPr>
            <a:spLocks noGrp="1"/>
          </p:cNvSpPr>
          <p:nvPr>
            <p:ph type="sldNum" sz="quarter" idx="5"/>
          </p:nvPr>
        </p:nvSpPr>
        <p:spPr/>
        <p:txBody>
          <a:bodyPr/>
          <a:lstStyle/>
          <a:p>
            <a:fld id="{F29F99D0-022D-485A-804D-22D59CB8881A}" type="slidenum">
              <a:rPr lang="en-US" smtClean="0"/>
              <a:t>2</a:t>
            </a:fld>
            <a:endParaRPr lang="en-US"/>
          </a:p>
        </p:txBody>
      </p:sp>
    </p:spTree>
    <p:extLst>
      <p:ext uri="{BB962C8B-B14F-4D97-AF65-F5344CB8AC3E}">
        <p14:creationId xmlns:p14="http://schemas.microsoft.com/office/powerpoint/2010/main" val="47435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current challenge is understanding how to connect the application to MySQL. I have created a database and I know the port and connections, however I’m struggling to understand how to use that in the code for it to connect. </a:t>
            </a:r>
          </a:p>
        </p:txBody>
      </p:sp>
      <p:sp>
        <p:nvSpPr>
          <p:cNvPr id="4" name="Slide Number Placeholder 3"/>
          <p:cNvSpPr>
            <a:spLocks noGrp="1"/>
          </p:cNvSpPr>
          <p:nvPr>
            <p:ph type="sldNum" sz="quarter" idx="5"/>
          </p:nvPr>
        </p:nvSpPr>
        <p:spPr/>
        <p:txBody>
          <a:bodyPr/>
          <a:lstStyle/>
          <a:p>
            <a:fld id="{F29F99D0-022D-485A-804D-22D59CB8881A}" type="slidenum">
              <a:rPr lang="en-US" smtClean="0"/>
              <a:t>3</a:t>
            </a:fld>
            <a:endParaRPr lang="en-US"/>
          </a:p>
        </p:txBody>
      </p:sp>
    </p:spTree>
    <p:extLst>
      <p:ext uri="{BB962C8B-B14F-4D97-AF65-F5344CB8AC3E}">
        <p14:creationId xmlns:p14="http://schemas.microsoft.com/office/powerpoint/2010/main" val="196363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current issues involve errors with imports in my controller classes. When trying to import from another file, it says “cannot find module”. I added these imports the same way as the example from Activity1, but have been unable to solve this error. Another issue is that my code does not currently connect to the database properly. I am currently working on understanding how to connect the application to the database.</a:t>
            </a:r>
          </a:p>
        </p:txBody>
      </p:sp>
      <p:sp>
        <p:nvSpPr>
          <p:cNvPr id="4" name="Slide Number Placeholder 3"/>
          <p:cNvSpPr>
            <a:spLocks noGrp="1"/>
          </p:cNvSpPr>
          <p:nvPr>
            <p:ph type="sldNum" sz="quarter" idx="5"/>
          </p:nvPr>
        </p:nvSpPr>
        <p:spPr/>
        <p:txBody>
          <a:bodyPr/>
          <a:lstStyle/>
          <a:p>
            <a:fld id="{F29F99D0-022D-485A-804D-22D59CB8881A}" type="slidenum">
              <a:rPr lang="en-US" smtClean="0"/>
              <a:t>4</a:t>
            </a:fld>
            <a:endParaRPr lang="en-US"/>
          </a:p>
        </p:txBody>
      </p:sp>
    </p:spTree>
    <p:extLst>
      <p:ext uri="{BB962C8B-B14F-4D97-AF65-F5344CB8AC3E}">
        <p14:creationId xmlns:p14="http://schemas.microsoft.com/office/powerpoint/2010/main" val="128608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not necessarily a lesson learned, this milestone emphasized the importance of utilizing all of the given resources to complete the deliverables. One action that helped me with this milestone is gathering what questions I have (regarding concepts and terms) after reading the instructions and finding the answer to those questions before starting the work. This helped me ensure that I had a better understanding of the assignment, which led to less frustration.</a:t>
            </a:r>
          </a:p>
        </p:txBody>
      </p:sp>
      <p:sp>
        <p:nvSpPr>
          <p:cNvPr id="4" name="Slide Number Placeholder 3"/>
          <p:cNvSpPr>
            <a:spLocks noGrp="1"/>
          </p:cNvSpPr>
          <p:nvPr>
            <p:ph type="sldNum" sz="quarter" idx="5"/>
          </p:nvPr>
        </p:nvSpPr>
        <p:spPr/>
        <p:txBody>
          <a:bodyPr/>
          <a:lstStyle/>
          <a:p>
            <a:fld id="{F29F99D0-022D-485A-804D-22D59CB8881A}" type="slidenum">
              <a:rPr lang="en-US" smtClean="0"/>
              <a:t>5</a:t>
            </a:fld>
            <a:endParaRPr lang="en-US"/>
          </a:p>
        </p:txBody>
      </p:sp>
    </p:spTree>
    <p:extLst>
      <p:ext uri="{BB962C8B-B14F-4D97-AF65-F5344CB8AC3E}">
        <p14:creationId xmlns:p14="http://schemas.microsoft.com/office/powerpoint/2010/main" val="101124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4E04-D037-0516-62CC-40127DC37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6B0B9E-94C8-21B9-C955-7679CFE260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734BED-F3F5-614A-21DA-D6BDE352CBC4}"/>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5" name="Footer Placeholder 4">
            <a:extLst>
              <a:ext uri="{FF2B5EF4-FFF2-40B4-BE49-F238E27FC236}">
                <a16:creationId xmlns:a16="http://schemas.microsoft.com/office/drawing/2014/main" id="{D3AB52D6-0365-5CEB-2586-0D6B8203D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3C48A-2861-CCAD-C017-D74FA028C5F5}"/>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2955735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EB8F-A467-8A13-44A5-E6E262683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0FE5B-7004-02A5-F601-DAD275A4D7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6311D-8A73-9A96-21E2-F5141DC0BD86}"/>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5" name="Footer Placeholder 4">
            <a:extLst>
              <a:ext uri="{FF2B5EF4-FFF2-40B4-BE49-F238E27FC236}">
                <a16:creationId xmlns:a16="http://schemas.microsoft.com/office/drawing/2014/main" id="{1C82D421-9ED4-3775-79B1-A81D8B972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61D4A-9307-94BF-B5C6-F861337261DE}"/>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286407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AB237-18BA-8FDC-D844-743697A89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B66A96-BF02-BCA5-3378-83444E6B1E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A6E9F-4357-2D5D-EE6D-BC09E0771EF0}"/>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5" name="Footer Placeholder 4">
            <a:extLst>
              <a:ext uri="{FF2B5EF4-FFF2-40B4-BE49-F238E27FC236}">
                <a16:creationId xmlns:a16="http://schemas.microsoft.com/office/drawing/2014/main" id="{ACA2E436-4A04-9990-385D-C868BD278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1A7D2-D606-AB1A-7CA4-0E3709635E68}"/>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385583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A0AD-F2DE-9A08-0A30-A95698399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F8A40-A792-F9C5-EC10-1D9847CE57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0DBFF-F9F7-04EB-7ADC-999F19980B06}"/>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5" name="Footer Placeholder 4">
            <a:extLst>
              <a:ext uri="{FF2B5EF4-FFF2-40B4-BE49-F238E27FC236}">
                <a16:creationId xmlns:a16="http://schemas.microsoft.com/office/drawing/2014/main" id="{519CA4BE-EADD-F605-9183-22D089658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423C5-B5BF-D243-A751-E4D3DAEAE755}"/>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209491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A705-262C-8F2A-8C71-27E7980204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205253-5C22-E295-0DC6-EB69AE34BF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9D064-51E8-ACBB-268B-D4F403A80A07}"/>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5" name="Footer Placeholder 4">
            <a:extLst>
              <a:ext uri="{FF2B5EF4-FFF2-40B4-BE49-F238E27FC236}">
                <a16:creationId xmlns:a16="http://schemas.microsoft.com/office/drawing/2014/main" id="{502887E8-276C-55AE-564A-2C138136D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B3526-3313-FF69-DB54-CDD8A6528016}"/>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311210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B2CA-19A5-7D3E-864A-4E2481632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046802-3B2F-A319-F3FD-E027C29197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081E39-F593-8076-17E0-5F1415F389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97B1B-B891-9643-893E-EFF0E9CC5A5B}"/>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6" name="Footer Placeholder 5">
            <a:extLst>
              <a:ext uri="{FF2B5EF4-FFF2-40B4-BE49-F238E27FC236}">
                <a16:creationId xmlns:a16="http://schemas.microsoft.com/office/drawing/2014/main" id="{F5C38418-EC27-827A-A94E-E57026F16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C4564-070F-81E9-9574-F9C758A731CF}"/>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129562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65C5-80DA-B33F-77FB-00C5AC6940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E68D81-A658-1601-E256-287278A58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E6321-B647-5D52-7DF1-EDCE7A8D0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00D7E7-5CB9-A3B6-D472-3F4B73D8F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29C21E-1BE4-CDDF-4A66-156F57D52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E859A8-88C3-7952-C52D-FB9289742E03}"/>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8" name="Footer Placeholder 7">
            <a:extLst>
              <a:ext uri="{FF2B5EF4-FFF2-40B4-BE49-F238E27FC236}">
                <a16:creationId xmlns:a16="http://schemas.microsoft.com/office/drawing/2014/main" id="{4AC549F9-76D9-A446-414F-9E01ED0198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B3E74B-9293-869D-F36C-9B7ACD14F469}"/>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159608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E430-F005-E4B1-3680-00330C9A2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85804D-6F5F-197F-A004-05D1990E0A37}"/>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4" name="Footer Placeholder 3">
            <a:extLst>
              <a:ext uri="{FF2B5EF4-FFF2-40B4-BE49-F238E27FC236}">
                <a16:creationId xmlns:a16="http://schemas.microsoft.com/office/drawing/2014/main" id="{D9C1A646-638D-37DF-490E-A682B1498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F3C1E1-11A0-06CF-F4FE-DBB5BAE79100}"/>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65982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64DFA-AE42-CFD3-5CD9-4FD723EA113F}"/>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3" name="Footer Placeholder 2">
            <a:extLst>
              <a:ext uri="{FF2B5EF4-FFF2-40B4-BE49-F238E27FC236}">
                <a16:creationId xmlns:a16="http://schemas.microsoft.com/office/drawing/2014/main" id="{981F0168-0DC0-DA13-F466-DCD0829CD0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05F1F5-294C-5621-327A-DE52ECD454DC}"/>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37488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D1F0-7BB4-D457-E3E9-5A51B87F1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30F199-10C4-8DF1-7B56-706C230557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40035-032A-4AC6-0B3F-CF5D28DBE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95530-FC73-2E4D-5EE8-27756BD65DA9}"/>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6" name="Footer Placeholder 5">
            <a:extLst>
              <a:ext uri="{FF2B5EF4-FFF2-40B4-BE49-F238E27FC236}">
                <a16:creationId xmlns:a16="http://schemas.microsoft.com/office/drawing/2014/main" id="{82016935-FC21-1EF0-2FFA-0F92269C0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AE31BD-153F-EF8F-7D5E-11DB1E379A2B}"/>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23897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9DDF-CA83-472F-778B-DA9AAAE04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F1C351-9B22-45C5-090B-73DFA2EEB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95375F-DA31-41BC-8283-FDCB37F4D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DA6F5-F76F-593C-0C82-4167AF623EAC}"/>
              </a:ext>
            </a:extLst>
          </p:cNvPr>
          <p:cNvSpPr>
            <a:spLocks noGrp="1"/>
          </p:cNvSpPr>
          <p:nvPr>
            <p:ph type="dt" sz="half" idx="10"/>
          </p:nvPr>
        </p:nvSpPr>
        <p:spPr/>
        <p:txBody>
          <a:bodyPr/>
          <a:lstStyle/>
          <a:p>
            <a:fld id="{F024215E-F87F-4703-AA25-D445C2E6E6CC}" type="datetimeFigureOut">
              <a:rPr lang="en-US" smtClean="0"/>
              <a:t>1/15/2024</a:t>
            </a:fld>
            <a:endParaRPr lang="en-US"/>
          </a:p>
        </p:txBody>
      </p:sp>
      <p:sp>
        <p:nvSpPr>
          <p:cNvPr id="6" name="Footer Placeholder 5">
            <a:extLst>
              <a:ext uri="{FF2B5EF4-FFF2-40B4-BE49-F238E27FC236}">
                <a16:creationId xmlns:a16="http://schemas.microsoft.com/office/drawing/2014/main" id="{A4517D95-969B-A51F-13FA-1E02F640B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DFD2C-4949-8B12-5C17-64B996D8E23A}"/>
              </a:ext>
            </a:extLst>
          </p:cNvPr>
          <p:cNvSpPr>
            <a:spLocks noGrp="1"/>
          </p:cNvSpPr>
          <p:nvPr>
            <p:ph type="sldNum" sz="quarter" idx="12"/>
          </p:nvPr>
        </p:nvSpPr>
        <p:spPr/>
        <p:txBody>
          <a:bodyPr/>
          <a:lstStyle/>
          <a:p>
            <a:fld id="{9E198C50-C4BC-470D-BBBB-0D9844B352EA}" type="slidenum">
              <a:rPr lang="en-US" smtClean="0"/>
              <a:t>‹#›</a:t>
            </a:fld>
            <a:endParaRPr lang="en-US"/>
          </a:p>
        </p:txBody>
      </p:sp>
    </p:spTree>
    <p:extLst>
      <p:ext uri="{BB962C8B-B14F-4D97-AF65-F5344CB8AC3E}">
        <p14:creationId xmlns:p14="http://schemas.microsoft.com/office/powerpoint/2010/main" val="175420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39854-E9BE-0011-9F41-E41BF1D4C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9E7388-2D0F-37ED-7F40-FCCB9A2BE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7BEFC-EC36-EBD6-529D-F752CB155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24215E-F87F-4703-AA25-D445C2E6E6CC}" type="datetimeFigureOut">
              <a:rPr lang="en-US" smtClean="0"/>
              <a:t>1/15/2024</a:t>
            </a:fld>
            <a:endParaRPr lang="en-US"/>
          </a:p>
        </p:txBody>
      </p:sp>
      <p:sp>
        <p:nvSpPr>
          <p:cNvPr id="5" name="Footer Placeholder 4">
            <a:extLst>
              <a:ext uri="{FF2B5EF4-FFF2-40B4-BE49-F238E27FC236}">
                <a16:creationId xmlns:a16="http://schemas.microsoft.com/office/drawing/2014/main" id="{D5F2206F-39C1-E1EF-AC24-9DD41C5E99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029A-32D6-B597-5C82-62C3C690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198C50-C4BC-470D-BBBB-0D9844B352EA}" type="slidenum">
              <a:rPr lang="en-US" smtClean="0"/>
              <a:t>‹#›</a:t>
            </a:fld>
            <a:endParaRPr lang="en-US"/>
          </a:p>
        </p:txBody>
      </p:sp>
    </p:spTree>
    <p:extLst>
      <p:ext uri="{BB962C8B-B14F-4D97-AF65-F5344CB8AC3E}">
        <p14:creationId xmlns:p14="http://schemas.microsoft.com/office/powerpoint/2010/main" val="2387141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D8847-B296-CE8F-05A2-A19AC70E6B9E}"/>
              </a:ext>
            </a:extLst>
          </p:cNvPr>
          <p:cNvSpPr>
            <a:spLocks noGrp="1"/>
          </p:cNvSpPr>
          <p:nvPr>
            <p:ph type="ctrTitle"/>
          </p:nvPr>
        </p:nvSpPr>
        <p:spPr>
          <a:xfrm>
            <a:off x="1153618" y="1239927"/>
            <a:ext cx="4008586" cy="4680583"/>
          </a:xfrm>
        </p:spPr>
        <p:txBody>
          <a:bodyPr vert="horz" lIns="91440" tIns="45720" rIns="91440" bIns="45720" rtlCol="0" anchor="ctr">
            <a:normAutofit/>
          </a:bodyPr>
          <a:lstStyle/>
          <a:p>
            <a:pPr algn="l"/>
            <a:r>
              <a:rPr lang="en-US" sz="5200" kern="1200">
                <a:solidFill>
                  <a:schemeClr val="tx1"/>
                </a:solidFill>
                <a:latin typeface="+mj-lt"/>
                <a:ea typeface="+mj-ea"/>
                <a:cs typeface="+mj-cs"/>
              </a:rPr>
              <a:t>SoulJournal</a:t>
            </a:r>
          </a:p>
        </p:txBody>
      </p:sp>
      <p:sp>
        <p:nvSpPr>
          <p:cNvPr id="3" name="Subtitle 2">
            <a:extLst>
              <a:ext uri="{FF2B5EF4-FFF2-40B4-BE49-F238E27FC236}">
                <a16:creationId xmlns:a16="http://schemas.microsoft.com/office/drawing/2014/main" id="{AAC05035-445A-EC5E-606C-A850EBFEF494}"/>
              </a:ext>
            </a:extLst>
          </p:cNvPr>
          <p:cNvSpPr>
            <a:spLocks noGrp="1"/>
          </p:cNvSpPr>
          <p:nvPr>
            <p:ph type="subTitle" idx="1"/>
          </p:nvPr>
        </p:nvSpPr>
        <p:spPr>
          <a:xfrm>
            <a:off x="6291923" y="1239927"/>
            <a:ext cx="4971824" cy="4680583"/>
          </a:xfrm>
        </p:spPr>
        <p:txBody>
          <a:bodyPr vert="horz" lIns="91440" tIns="45720" rIns="91440" bIns="45720" rtlCol="0" anchor="ctr">
            <a:normAutofit/>
          </a:bodyPr>
          <a:lstStyle/>
          <a:p>
            <a:pPr indent="-228600" algn="l">
              <a:buFont typeface="Arial" panose="020B0604020202020204" pitchFamily="34" charset="0"/>
              <a:buChar char="•"/>
            </a:pPr>
            <a:r>
              <a:rPr lang="en-US" sz="2000"/>
              <a:t>Dempsey Evans</a:t>
            </a:r>
          </a:p>
          <a:p>
            <a:pPr indent="-228600" algn="l">
              <a:buFont typeface="Arial" panose="020B0604020202020204" pitchFamily="34" charset="0"/>
              <a:buChar char="•"/>
            </a:pPr>
            <a:r>
              <a:rPr lang="en-US" sz="2000"/>
              <a:t>CST-391</a:t>
            </a:r>
          </a:p>
          <a:p>
            <a:pPr indent="-228600" algn="l">
              <a:buFont typeface="Arial" panose="020B0604020202020204" pitchFamily="34" charset="0"/>
              <a:buChar char="•"/>
            </a:pPr>
            <a:r>
              <a:rPr lang="en-US" sz="2000"/>
              <a:t>Professor Estey</a:t>
            </a:r>
          </a:p>
          <a:p>
            <a:pPr indent="-228600" algn="l">
              <a:buFont typeface="Arial" panose="020B0604020202020204" pitchFamily="34" charset="0"/>
              <a:buChar char="•"/>
            </a:pPr>
            <a:r>
              <a:rPr lang="en-US" sz="2000"/>
              <a:t>January 14</a:t>
            </a:r>
            <a:r>
              <a:rPr lang="en-US" sz="2000" baseline="30000"/>
              <a:t>th</a:t>
            </a:r>
            <a:r>
              <a:rPr lang="en-US" sz="2000"/>
              <a:t>, 2024</a:t>
            </a:r>
          </a:p>
        </p:txBody>
      </p:sp>
    </p:spTree>
    <p:extLst>
      <p:ext uri="{BB962C8B-B14F-4D97-AF65-F5344CB8AC3E}">
        <p14:creationId xmlns:p14="http://schemas.microsoft.com/office/powerpoint/2010/main" val="126541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56211-C8CE-7846-EF2C-05649CE29486}"/>
              </a:ext>
            </a:extLst>
          </p:cNvPr>
          <p:cNvSpPr>
            <a:spLocks noGrp="1"/>
          </p:cNvSpPr>
          <p:nvPr>
            <p:ph type="title"/>
          </p:nvPr>
        </p:nvSpPr>
        <p:spPr>
          <a:xfrm>
            <a:off x="761800" y="762001"/>
            <a:ext cx="5334197" cy="1708242"/>
          </a:xfrm>
        </p:spPr>
        <p:txBody>
          <a:bodyPr anchor="ctr">
            <a:normAutofit/>
          </a:bodyPr>
          <a:lstStyle/>
          <a:p>
            <a:r>
              <a:rPr lang="en-US" sz="4000"/>
              <a:t>What is SoulJournal?</a:t>
            </a:r>
          </a:p>
        </p:txBody>
      </p:sp>
      <p:sp>
        <p:nvSpPr>
          <p:cNvPr id="3" name="Content Placeholder 2">
            <a:extLst>
              <a:ext uri="{FF2B5EF4-FFF2-40B4-BE49-F238E27FC236}">
                <a16:creationId xmlns:a16="http://schemas.microsoft.com/office/drawing/2014/main" id="{916FF16B-1733-6C88-DB33-6E3653611E15}"/>
              </a:ext>
            </a:extLst>
          </p:cNvPr>
          <p:cNvSpPr>
            <a:spLocks noGrp="1"/>
          </p:cNvSpPr>
          <p:nvPr>
            <p:ph idx="1"/>
          </p:nvPr>
        </p:nvSpPr>
        <p:spPr>
          <a:xfrm>
            <a:off x="761800" y="2470244"/>
            <a:ext cx="5334197" cy="3769835"/>
          </a:xfrm>
        </p:spPr>
        <p:txBody>
          <a:bodyPr anchor="ctr">
            <a:normAutofit/>
          </a:bodyPr>
          <a:lstStyle/>
          <a:p>
            <a:r>
              <a:rPr lang="en-US" sz="2000"/>
              <a:t>Faith-based journaling</a:t>
            </a:r>
          </a:p>
          <a:p>
            <a:pPr lvl="1"/>
            <a:r>
              <a:rPr lang="en-US" sz="2000"/>
              <a:t>Pre-made prompts</a:t>
            </a:r>
          </a:p>
          <a:p>
            <a:pPr lvl="1"/>
            <a:r>
              <a:rPr lang="en-US" sz="2000"/>
              <a:t>Ability to make your own prompts</a:t>
            </a:r>
          </a:p>
          <a:p>
            <a:pPr lvl="1"/>
            <a:r>
              <a:rPr lang="en-US" sz="2000"/>
              <a:t>Worship God through your journaling</a:t>
            </a:r>
          </a:p>
        </p:txBody>
      </p:sp>
      <p:pic>
        <p:nvPicPr>
          <p:cNvPr id="5" name="Picture 4" descr="Stack of magazines on table">
            <a:extLst>
              <a:ext uri="{FF2B5EF4-FFF2-40B4-BE49-F238E27FC236}">
                <a16:creationId xmlns:a16="http://schemas.microsoft.com/office/drawing/2014/main" id="{2C09DF82-215F-6A08-C620-734870580962}"/>
              </a:ext>
            </a:extLst>
          </p:cNvPr>
          <p:cNvPicPr>
            <a:picLocks noChangeAspect="1"/>
          </p:cNvPicPr>
          <p:nvPr/>
        </p:nvPicPr>
        <p:blipFill rotWithShape="1">
          <a:blip r:embed="rId3"/>
          <a:srcRect l="40417" r="774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9862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A18A2-F52D-36AC-1BCB-8EB90111BD6B}"/>
              </a:ext>
            </a:extLst>
          </p:cNvPr>
          <p:cNvSpPr>
            <a:spLocks noGrp="1"/>
          </p:cNvSpPr>
          <p:nvPr>
            <p:ph type="title"/>
          </p:nvPr>
        </p:nvSpPr>
        <p:spPr>
          <a:xfrm>
            <a:off x="808638" y="386930"/>
            <a:ext cx="9236700" cy="1188950"/>
          </a:xfrm>
        </p:spPr>
        <p:txBody>
          <a:bodyPr anchor="b">
            <a:normAutofit/>
          </a:bodyPr>
          <a:lstStyle/>
          <a:p>
            <a:r>
              <a:rPr lang="en-US" sz="5400"/>
              <a:t>Challenges</a:t>
            </a:r>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2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7C154E-8ED0-8298-EE8C-0CF9B6078594}"/>
              </a:ext>
            </a:extLst>
          </p:cNvPr>
          <p:cNvSpPr>
            <a:spLocks noGrp="1"/>
          </p:cNvSpPr>
          <p:nvPr>
            <p:ph idx="1"/>
          </p:nvPr>
        </p:nvSpPr>
        <p:spPr>
          <a:xfrm>
            <a:off x="793660" y="2599509"/>
            <a:ext cx="10143668" cy="3435531"/>
          </a:xfrm>
        </p:spPr>
        <p:txBody>
          <a:bodyPr anchor="ctr">
            <a:normAutofit/>
          </a:bodyPr>
          <a:lstStyle/>
          <a:p>
            <a:r>
              <a:rPr lang="en-US" sz="2400"/>
              <a:t>MySQL</a:t>
            </a:r>
          </a:p>
          <a:p>
            <a:pPr marL="0" indent="0">
              <a:buNone/>
            </a:pPr>
            <a:endParaRPr lang="en-US" sz="2400"/>
          </a:p>
        </p:txBody>
      </p:sp>
    </p:spTree>
    <p:extLst>
      <p:ext uri="{BB962C8B-B14F-4D97-AF65-F5344CB8AC3E}">
        <p14:creationId xmlns:p14="http://schemas.microsoft.com/office/powerpoint/2010/main" val="44303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0EAB-2D59-F75A-D647-484A1AC74AA2}"/>
              </a:ext>
            </a:extLst>
          </p:cNvPr>
          <p:cNvSpPr>
            <a:spLocks noGrp="1"/>
          </p:cNvSpPr>
          <p:nvPr>
            <p:ph type="title"/>
          </p:nvPr>
        </p:nvSpPr>
        <p:spPr>
          <a:xfrm>
            <a:off x="5868557" y="1138036"/>
            <a:ext cx="5444382" cy="1402470"/>
          </a:xfrm>
        </p:spPr>
        <p:txBody>
          <a:bodyPr anchor="t">
            <a:normAutofit/>
          </a:bodyPr>
          <a:lstStyle/>
          <a:p>
            <a:r>
              <a:rPr lang="en-US" sz="3200"/>
              <a:t>Pending Issues</a:t>
            </a:r>
          </a:p>
        </p:txBody>
      </p:sp>
      <p:pic>
        <p:nvPicPr>
          <p:cNvPr id="5" name="Picture 4" descr="Pen placed on top of a signature line">
            <a:extLst>
              <a:ext uri="{FF2B5EF4-FFF2-40B4-BE49-F238E27FC236}">
                <a16:creationId xmlns:a16="http://schemas.microsoft.com/office/drawing/2014/main" id="{A198EF2F-A2DF-FCFD-AF83-0D4AE7EF0437}"/>
              </a:ext>
            </a:extLst>
          </p:cNvPr>
          <p:cNvPicPr>
            <a:picLocks noChangeAspect="1"/>
          </p:cNvPicPr>
          <p:nvPr/>
        </p:nvPicPr>
        <p:blipFill rotWithShape="1">
          <a:blip r:embed="rId3"/>
          <a:srcRect l="49863" r="-1"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2A62C1-3FC3-9BE1-76B7-40472D67CD0D}"/>
              </a:ext>
            </a:extLst>
          </p:cNvPr>
          <p:cNvSpPr>
            <a:spLocks noGrp="1"/>
          </p:cNvSpPr>
          <p:nvPr>
            <p:ph idx="1"/>
          </p:nvPr>
        </p:nvSpPr>
        <p:spPr>
          <a:xfrm>
            <a:off x="5868557" y="2551176"/>
            <a:ext cx="5444382" cy="3591207"/>
          </a:xfrm>
        </p:spPr>
        <p:txBody>
          <a:bodyPr>
            <a:normAutofit/>
          </a:bodyPr>
          <a:lstStyle/>
          <a:p>
            <a:r>
              <a:rPr lang="en-US" sz="2000"/>
              <a:t>Import errors</a:t>
            </a:r>
          </a:p>
          <a:p>
            <a:r>
              <a:rPr lang="en-US" sz="2000"/>
              <a:t>MySQL</a:t>
            </a:r>
          </a:p>
        </p:txBody>
      </p:sp>
    </p:spTree>
    <p:extLst>
      <p:ext uri="{BB962C8B-B14F-4D97-AF65-F5344CB8AC3E}">
        <p14:creationId xmlns:p14="http://schemas.microsoft.com/office/powerpoint/2010/main" val="279306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433C8-0505-93BA-69ED-8B1D155A691D}"/>
              </a:ext>
            </a:extLst>
          </p:cNvPr>
          <p:cNvSpPr>
            <a:spLocks noGrp="1"/>
          </p:cNvSpPr>
          <p:nvPr>
            <p:ph type="title"/>
          </p:nvPr>
        </p:nvSpPr>
        <p:spPr>
          <a:xfrm>
            <a:off x="1043631" y="809898"/>
            <a:ext cx="9942716" cy="1554480"/>
          </a:xfrm>
        </p:spPr>
        <p:txBody>
          <a:bodyPr anchor="ctr">
            <a:normAutofit/>
          </a:bodyPr>
          <a:lstStyle/>
          <a:p>
            <a:r>
              <a:rPr lang="en-US" sz="4800"/>
              <a:t>Lessons Learned</a:t>
            </a:r>
          </a:p>
        </p:txBody>
      </p:sp>
      <p:sp>
        <p:nvSpPr>
          <p:cNvPr id="3" name="Content Placeholder 2">
            <a:extLst>
              <a:ext uri="{FF2B5EF4-FFF2-40B4-BE49-F238E27FC236}">
                <a16:creationId xmlns:a16="http://schemas.microsoft.com/office/drawing/2014/main" id="{521E7A76-060B-0CB5-C863-9FA46F3D55B2}"/>
              </a:ext>
            </a:extLst>
          </p:cNvPr>
          <p:cNvSpPr>
            <a:spLocks noGrp="1"/>
          </p:cNvSpPr>
          <p:nvPr>
            <p:ph idx="1"/>
          </p:nvPr>
        </p:nvSpPr>
        <p:spPr>
          <a:xfrm>
            <a:off x="1045028" y="3017522"/>
            <a:ext cx="9941319" cy="3124658"/>
          </a:xfrm>
        </p:spPr>
        <p:txBody>
          <a:bodyPr anchor="ctr">
            <a:normAutofit/>
          </a:bodyPr>
          <a:lstStyle/>
          <a:p>
            <a:r>
              <a:rPr lang="en-US" sz="2400"/>
              <a:t>Utilize all of the resources</a:t>
            </a:r>
          </a:p>
          <a:p>
            <a:r>
              <a:rPr lang="en-US" sz="2400"/>
              <a:t>Find the answers to questions first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430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908</TotalTime>
  <Words>318</Words>
  <Application>Microsoft Office PowerPoint</Application>
  <PresentationFormat>Widescreen</PresentationFormat>
  <Paragraphs>26</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SoulJournal</vt:lpstr>
      <vt:lpstr>What is SoulJournal?</vt:lpstr>
      <vt:lpstr>Challenges</vt:lpstr>
      <vt:lpstr>Pending Issues</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SoulJournal</dc:title>
  <dc:creator>Dempsey Evans</dc:creator>
  <cp:lastModifiedBy>Dempsey Evans</cp:lastModifiedBy>
  <cp:revision>4</cp:revision>
  <dcterms:created xsi:type="dcterms:W3CDTF">2024-01-15T09:36:19Z</dcterms:created>
  <dcterms:modified xsi:type="dcterms:W3CDTF">2024-01-16T00:44:46Z</dcterms:modified>
</cp:coreProperties>
</file>