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46" d="100"/>
          <a:sy n="46" d="100"/>
        </p:scale>
        <p:origin x="12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1BA19C-2913-5EC7-CC7A-8E7505D62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07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talec.jpg" descr="stale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9" y="-94625"/>
            <a:ext cx="24406738" cy="13935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869" y="-59049"/>
            <a:ext cx="3910716" cy="4399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869" y="9374421"/>
            <a:ext cx="3910716" cy="4399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asted-movie.png" descr="pasted-movi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2" y="9374421"/>
            <a:ext cx="3910716" cy="4399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movie.png" descr="pasted-movi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2" y="-59620"/>
            <a:ext cx="3916997" cy="440662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LSPV"/>
          <p:cNvSpPr txBox="1"/>
          <p:nvPr/>
        </p:nvSpPr>
        <p:spPr>
          <a:xfrm>
            <a:off x="3979683" y="-79415"/>
            <a:ext cx="161574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LSPV</a:t>
            </a:r>
          </a:p>
        </p:txBody>
      </p:sp>
      <p:sp>
        <p:nvSpPr>
          <p:cNvPr id="175" name="LIPV"/>
          <p:cNvSpPr txBox="1"/>
          <p:nvPr/>
        </p:nvSpPr>
        <p:spPr>
          <a:xfrm>
            <a:off x="3979683" y="12952322"/>
            <a:ext cx="137861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LIPV</a:t>
            </a:r>
          </a:p>
        </p:txBody>
      </p:sp>
      <p:sp>
        <p:nvSpPr>
          <p:cNvPr id="176" name="RSPV"/>
          <p:cNvSpPr txBox="1"/>
          <p:nvPr/>
        </p:nvSpPr>
        <p:spPr>
          <a:xfrm>
            <a:off x="18753185" y="-79415"/>
            <a:ext cx="1694384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RSPV</a:t>
            </a:r>
          </a:p>
        </p:txBody>
      </p:sp>
      <p:sp>
        <p:nvSpPr>
          <p:cNvPr id="177" name="RIPV"/>
          <p:cNvSpPr txBox="1"/>
          <p:nvPr/>
        </p:nvSpPr>
        <p:spPr>
          <a:xfrm>
            <a:off x="18792504" y="12952322"/>
            <a:ext cx="145724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RIPV</a:t>
            </a:r>
          </a:p>
        </p:txBody>
      </p:sp>
      <p:sp>
        <p:nvSpPr>
          <p:cNvPr id="178" name="Arrow"/>
          <p:cNvSpPr/>
          <p:nvPr/>
        </p:nvSpPr>
        <p:spPr>
          <a:xfrm rot="1621666">
            <a:off x="1942894" y="2991702"/>
            <a:ext cx="8778655" cy="325330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Arrow"/>
          <p:cNvSpPr/>
          <p:nvPr/>
        </p:nvSpPr>
        <p:spPr>
          <a:xfrm rot="1141666">
            <a:off x="2371236" y="4526569"/>
            <a:ext cx="7838280" cy="325330"/>
          </a:xfrm>
          <a:prstGeom prst="rightArrow">
            <a:avLst>
              <a:gd name="adj1" fmla="val 21638"/>
              <a:gd name="adj2" fmla="val 8968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Arrow"/>
          <p:cNvSpPr/>
          <p:nvPr/>
        </p:nvSpPr>
        <p:spPr>
          <a:xfrm rot="20940000">
            <a:off x="2707189" y="9293734"/>
            <a:ext cx="5650106" cy="325330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Arrow"/>
          <p:cNvSpPr/>
          <p:nvPr/>
        </p:nvSpPr>
        <p:spPr>
          <a:xfrm rot="19980000">
            <a:off x="2224528" y="10988756"/>
            <a:ext cx="6935835" cy="325330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Arrow"/>
          <p:cNvSpPr/>
          <p:nvPr/>
        </p:nvSpPr>
        <p:spPr>
          <a:xfrm rot="9001666">
            <a:off x="13795778" y="3437859"/>
            <a:ext cx="8834326" cy="325331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Arrow"/>
          <p:cNvSpPr/>
          <p:nvPr/>
        </p:nvSpPr>
        <p:spPr>
          <a:xfrm rot="9661666">
            <a:off x="14908817" y="4847032"/>
            <a:ext cx="7336506" cy="325331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Arrow"/>
          <p:cNvSpPr/>
          <p:nvPr/>
        </p:nvSpPr>
        <p:spPr>
          <a:xfrm rot="11161666">
            <a:off x="14136935" y="9805120"/>
            <a:ext cx="7753443" cy="325331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Arrow"/>
          <p:cNvSpPr/>
          <p:nvPr/>
        </p:nvSpPr>
        <p:spPr>
          <a:xfrm rot="11641666">
            <a:off x="15672663" y="10683387"/>
            <a:ext cx="6309077" cy="325330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Demšar, Jure</cp:lastModifiedBy>
  <cp:revision>4</cp:revision>
  <dcterms:modified xsi:type="dcterms:W3CDTF">2024-12-31T11:32:46Z</dcterms:modified>
</cp:coreProperties>
</file>