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2"/>
    <p:sldId id="258" r:id="rId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l" defTabSz="825500" rtl="0" fontAlgn="auto" latinLnBrk="0" hangingPunct="0">
      <a:lnSpc>
        <a:spcPct val="100000"/>
      </a:lnSpc>
      <a:spcBef>
        <a:spcPts val="59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73" d="100"/>
          <a:sy n="73" d="100"/>
        </p:scale>
        <p:origin x="1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andy path between two hills leading to the ocean"/>
          <p:cNvSpPr>
            <a:spLocks noGrp="1"/>
          </p:cNvSpPr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2" name="Heron flying low over a beach with a short fence in the foreground"/>
          <p:cNvSpPr>
            <a:spLocks noGrp="1"/>
          </p:cNvSpPr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View of beach and sea from a grassy sand dune"/>
          <p:cNvSpPr>
            <a:spLocks noGrp="1"/>
          </p:cNvSpPr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 i="1"/>
            </a:lvl1pPr>
          </a:lstStyle>
          <a:p>
            <a:r>
              <a:t>–Johnny Appleseed</a:t>
            </a:r>
          </a:p>
        </p:txBody>
      </p:sp>
      <p:sp>
        <p:nvSpPr>
          <p:cNvPr id="112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1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View of beach and sea from a grassy sand dune"/>
          <p:cNvSpPr>
            <a:spLocks noGrp="1"/>
          </p:cNvSpPr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Heron flying low over a beach with a short fence in the foreground"/>
          <p:cNvSpPr>
            <a:spLocks noGrp="1"/>
          </p:cNvSpPr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andy path between two hills leading to the ocean"/>
          <p:cNvSpPr>
            <a:spLocks noGrp="1"/>
          </p:cNvSpPr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ctr">
              <a:spcBef>
                <a:spcPts val="0"/>
              </a:spcBef>
              <a:defRPr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6A0EF8F6-E2DD-7B35-E16B-8E796B995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7007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stalec.jpg" descr="stale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69" y="-94625"/>
            <a:ext cx="24406738" cy="1393571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97869" y="-59049"/>
            <a:ext cx="3910716" cy="4399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1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7869" y="9374421"/>
            <a:ext cx="3910716" cy="4399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pasted-movie.png" descr="pasted-movi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82" y="9374421"/>
            <a:ext cx="3910716" cy="4399555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" name="pasted-movie.png" descr="pasted-movi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2" y="-59620"/>
            <a:ext cx="3916997" cy="4406622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LSPV"/>
          <p:cNvSpPr txBox="1"/>
          <p:nvPr/>
        </p:nvSpPr>
        <p:spPr>
          <a:xfrm>
            <a:off x="3979683" y="-79415"/>
            <a:ext cx="1615745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r>
              <a:t>LSPV</a:t>
            </a:r>
          </a:p>
        </p:txBody>
      </p:sp>
      <p:sp>
        <p:nvSpPr>
          <p:cNvPr id="175" name="LIPV"/>
          <p:cNvSpPr txBox="1"/>
          <p:nvPr/>
        </p:nvSpPr>
        <p:spPr>
          <a:xfrm>
            <a:off x="3979683" y="12952322"/>
            <a:ext cx="1378611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r>
              <a:t>LIPV</a:t>
            </a:r>
          </a:p>
        </p:txBody>
      </p:sp>
      <p:sp>
        <p:nvSpPr>
          <p:cNvPr id="176" name="RSPV"/>
          <p:cNvSpPr txBox="1"/>
          <p:nvPr/>
        </p:nvSpPr>
        <p:spPr>
          <a:xfrm>
            <a:off x="18753185" y="-79415"/>
            <a:ext cx="1694384" cy="808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r>
              <a:t>RSPV</a:t>
            </a:r>
          </a:p>
        </p:txBody>
      </p:sp>
      <p:sp>
        <p:nvSpPr>
          <p:cNvPr id="177" name="RIPV"/>
          <p:cNvSpPr txBox="1"/>
          <p:nvPr/>
        </p:nvSpPr>
        <p:spPr>
          <a:xfrm>
            <a:off x="18792504" y="12952322"/>
            <a:ext cx="1457249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D5D5D5"/>
                </a:solidFill>
              </a:defRPr>
            </a:lvl1pPr>
          </a:lstStyle>
          <a:p>
            <a:r>
              <a:t>RIPV</a:t>
            </a:r>
          </a:p>
        </p:txBody>
      </p:sp>
      <p:sp>
        <p:nvSpPr>
          <p:cNvPr id="178" name="Arrow"/>
          <p:cNvSpPr/>
          <p:nvPr/>
        </p:nvSpPr>
        <p:spPr>
          <a:xfrm rot="1621666">
            <a:off x="1942894" y="2991702"/>
            <a:ext cx="8778655" cy="325330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79" name="Arrow"/>
          <p:cNvSpPr/>
          <p:nvPr/>
        </p:nvSpPr>
        <p:spPr>
          <a:xfrm rot="1141666">
            <a:off x="2371236" y="4526569"/>
            <a:ext cx="7838280" cy="325330"/>
          </a:xfrm>
          <a:prstGeom prst="rightArrow">
            <a:avLst>
              <a:gd name="adj1" fmla="val 21638"/>
              <a:gd name="adj2" fmla="val 89688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0" name="Arrow"/>
          <p:cNvSpPr/>
          <p:nvPr/>
        </p:nvSpPr>
        <p:spPr>
          <a:xfrm rot="20940000">
            <a:off x="2707189" y="9293734"/>
            <a:ext cx="5650106" cy="325330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1" name="Arrow"/>
          <p:cNvSpPr/>
          <p:nvPr/>
        </p:nvSpPr>
        <p:spPr>
          <a:xfrm rot="19980000">
            <a:off x="2224528" y="10988756"/>
            <a:ext cx="6935835" cy="325330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2" name="Arrow"/>
          <p:cNvSpPr/>
          <p:nvPr/>
        </p:nvSpPr>
        <p:spPr>
          <a:xfrm rot="9001666">
            <a:off x="13795778" y="3437859"/>
            <a:ext cx="8834326" cy="325331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3" name="Arrow"/>
          <p:cNvSpPr/>
          <p:nvPr/>
        </p:nvSpPr>
        <p:spPr>
          <a:xfrm rot="9661666">
            <a:off x="14908817" y="4847032"/>
            <a:ext cx="7336506" cy="325331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4" name="Arrow"/>
          <p:cNvSpPr/>
          <p:nvPr/>
        </p:nvSpPr>
        <p:spPr>
          <a:xfrm rot="11161666">
            <a:off x="14136935" y="9805120"/>
            <a:ext cx="7753443" cy="325331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85" name="Arrow"/>
          <p:cNvSpPr/>
          <p:nvPr/>
        </p:nvSpPr>
        <p:spPr>
          <a:xfrm rot="11641666">
            <a:off x="15672663" y="10683387"/>
            <a:ext cx="6309077" cy="325330"/>
          </a:xfrm>
          <a:prstGeom prst="rightArrow">
            <a:avLst>
              <a:gd name="adj1" fmla="val 21638"/>
              <a:gd name="adj2" fmla="val 89687"/>
            </a:avLst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spcBef>
                <a:spcPts val="0"/>
              </a:spcBef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59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Helvetica Neue</vt:lpstr>
      <vt:lpstr>Helvetica Neue Light</vt:lpstr>
      <vt:lpstr>Helvetica Neue Medium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Demšar, Jure</cp:lastModifiedBy>
  <cp:revision>2</cp:revision>
  <dcterms:modified xsi:type="dcterms:W3CDTF">2024-12-27T15:13:11Z</dcterms:modified>
</cp:coreProperties>
</file>