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2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600" cy="200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ko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ko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jpg"/><Relationship Id="rId4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jpg"/><Relationship Id="rId4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   모바일 응용 </a:t>
            </a:r>
          </a:p>
          <a:p>
            <a:pPr indent="-419100" lvl="0" marL="457200" algn="ctr">
              <a:spcBef>
                <a:spcPts val="0"/>
              </a:spcBef>
              <a:buSzPct val="100000"/>
              <a:buChar char="-"/>
            </a:pPr>
            <a:r>
              <a:rPr lang="ko" sz="3000"/>
              <a:t>일정 홈페이지 -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387900" y="3977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ko">
                <a:solidFill>
                  <a:schemeClr val="lt1"/>
                </a:solidFill>
              </a:rPr>
              <a:t>201368010 김은채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87900" y="2997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첫 화면</a:t>
            </a:r>
          </a:p>
        </p:txBody>
      </p:sp>
      <p:pic>
        <p:nvPicPr>
          <p:cNvPr descr="diary1.JPG"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151725"/>
            <a:ext cx="5573700" cy="38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다이어리</a:t>
            </a:r>
          </a:p>
        </p:txBody>
      </p:sp>
      <p:pic>
        <p:nvPicPr>
          <p:cNvPr descr="1월.JPG"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3700"/>
            <a:ext cx="4375199" cy="354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월.JPG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750" y="1443700"/>
            <a:ext cx="4279600" cy="35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To do list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ko"/>
              <a:t>날짜를 누르면 나오는 화면</a:t>
            </a:r>
          </a:p>
        </p:txBody>
      </p:sp>
      <p:pic>
        <p:nvPicPr>
          <p:cNvPr descr="날짜누르면 이케됨.JPG"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647825"/>
            <a:ext cx="67627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To do list</a:t>
            </a:r>
          </a:p>
        </p:txBody>
      </p:sp>
      <p:pic>
        <p:nvPicPr>
          <p:cNvPr descr="추가됨.JPG"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500" y="1438275"/>
            <a:ext cx="5153025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플랜 작성.JPG"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75" y="1433525"/>
            <a:ext cx="4417775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ko"/>
              <a:t>일정 추가하기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ko"/>
              <a:t>To do list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ko"/>
              <a:t>일정이 끝나면 표시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했으면 지우기.JPG"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802" y="1690702"/>
            <a:ext cx="5761433" cy="31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1892825"/>
            <a:ext cx="8520600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ko" sz="4800">
                <a:solidFill>
                  <a:srgbClr val="FFFFFF"/>
                </a:solidFill>
              </a:rPr>
              <a:t>Thanks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