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4" Type="http://schemas.openxmlformats.org/officeDocument/2006/relationships/custom-properties" Target="docProps/custom.xml"/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hppowerpoint_logo1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1619250" y="1714500"/>
            <a:ext cx="5715000" cy="285750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1" i="0" strike="noStrike" sz="6000" u="none">
                <a:solidFill>
                  <a:srgbClr val="E06B20"/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2016-07-20T03:29:19Z</dcterms:created>
  <dcterms:modified xsi:type="dcterms:W3CDTF">2016-07-20T03:29:19Z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