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36" r:id="rId2"/>
    <p:sldId id="322" r:id="rId3"/>
    <p:sldId id="323" r:id="rId4"/>
    <p:sldId id="257" r:id="rId5"/>
    <p:sldId id="303" r:id="rId6"/>
    <p:sldId id="338" r:id="rId7"/>
    <p:sldId id="340" r:id="rId8"/>
    <p:sldId id="304" r:id="rId9"/>
    <p:sldId id="341" r:id="rId10"/>
    <p:sldId id="342" r:id="rId11"/>
    <p:sldId id="343" r:id="rId12"/>
    <p:sldId id="344" r:id="rId13"/>
    <p:sldId id="346" r:id="rId14"/>
    <p:sldId id="347" r:id="rId15"/>
    <p:sldId id="335" r:id="rId16"/>
    <p:sldId id="349" r:id="rId17"/>
    <p:sldId id="350" r:id="rId18"/>
    <p:sldId id="351" r:id="rId19"/>
    <p:sldId id="313" r:id="rId20"/>
    <p:sldId id="352" r:id="rId21"/>
    <p:sldId id="31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73" autoAdjust="0"/>
  </p:normalViewPr>
  <p:slideViewPr>
    <p:cSldViewPr snapToGrid="0" snapToObjects="1">
      <p:cViewPr varScale="1">
        <p:scale>
          <a:sx n="105" d="100"/>
          <a:sy n="105" d="100"/>
        </p:scale>
        <p:origin x="-1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1FE7A-5171-AB48-91FF-D3D3889F14E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60E42-CD82-914E-93CD-E40B21A2D6C6}">
      <dgm:prSet phldrT="[Text]"/>
      <dgm:spPr/>
      <dgm:t>
        <a:bodyPr/>
        <a:lstStyle/>
        <a:p>
          <a:r>
            <a:rPr lang="en-US" dirty="0" smtClean="0"/>
            <a:t>Embryo</a:t>
          </a:r>
          <a:endParaRPr lang="en-US" dirty="0"/>
        </a:p>
      </dgm:t>
    </dgm:pt>
    <dgm:pt modelId="{03F91933-765E-5844-9C82-A2F9F658CDB0}" type="parTrans" cxnId="{E367EDCE-C230-7343-8292-A1850390CC59}">
      <dgm:prSet/>
      <dgm:spPr/>
      <dgm:t>
        <a:bodyPr/>
        <a:lstStyle/>
        <a:p>
          <a:endParaRPr lang="en-US"/>
        </a:p>
      </dgm:t>
    </dgm:pt>
    <dgm:pt modelId="{8E54A4D0-C3A9-AA4A-B18A-587A4847BF94}" type="sibTrans" cxnId="{E367EDCE-C230-7343-8292-A1850390CC59}">
      <dgm:prSet/>
      <dgm:spPr/>
      <dgm:t>
        <a:bodyPr/>
        <a:lstStyle/>
        <a:p>
          <a:endParaRPr lang="en-US"/>
        </a:p>
      </dgm:t>
    </dgm:pt>
    <dgm:pt modelId="{0A605727-B5DB-3C44-AA2B-47DC9A3EC4C3}">
      <dgm:prSet phldrT="[Text]"/>
      <dgm:spPr/>
      <dgm:t>
        <a:bodyPr/>
        <a:lstStyle/>
        <a:p>
          <a:r>
            <a:rPr lang="en-US" dirty="0" smtClean="0"/>
            <a:t>brain</a:t>
          </a:r>
          <a:endParaRPr lang="en-US" dirty="0"/>
        </a:p>
      </dgm:t>
    </dgm:pt>
    <dgm:pt modelId="{178E5293-F3D7-D442-9877-A1EFDB4DDE0F}" type="parTrans" cxnId="{7CF94708-2329-6F43-87EF-216DC69FE93E}">
      <dgm:prSet/>
      <dgm:spPr/>
      <dgm:t>
        <a:bodyPr/>
        <a:lstStyle/>
        <a:p>
          <a:endParaRPr lang="en-US"/>
        </a:p>
      </dgm:t>
    </dgm:pt>
    <dgm:pt modelId="{199973D5-BA91-F844-98A9-089030DDBF5B}" type="sibTrans" cxnId="{7CF94708-2329-6F43-87EF-216DC69FE93E}">
      <dgm:prSet/>
      <dgm:spPr/>
      <dgm:t>
        <a:bodyPr/>
        <a:lstStyle/>
        <a:p>
          <a:endParaRPr lang="en-US"/>
        </a:p>
      </dgm:t>
    </dgm:pt>
    <dgm:pt modelId="{910975BB-B072-2544-8B33-58B1F8194919}">
      <dgm:prSet phldrT="[Text]"/>
      <dgm:spPr/>
      <dgm:t>
        <a:bodyPr/>
        <a:lstStyle/>
        <a:p>
          <a:r>
            <a:rPr lang="en-US" dirty="0" smtClean="0"/>
            <a:t>Forebrain</a:t>
          </a:r>
          <a:endParaRPr lang="en-US" dirty="0"/>
        </a:p>
      </dgm:t>
    </dgm:pt>
    <dgm:pt modelId="{C0CE464F-87AE-624B-A158-4C88D42F769E}" type="parTrans" cxnId="{4D2C87E4-E3AB-D345-8D57-FEC7E01F398F}">
      <dgm:prSet/>
      <dgm:spPr/>
      <dgm:t>
        <a:bodyPr/>
        <a:lstStyle/>
        <a:p>
          <a:endParaRPr lang="en-US"/>
        </a:p>
      </dgm:t>
    </dgm:pt>
    <dgm:pt modelId="{5BFE7967-F4EB-7E4F-8F62-06171B7741FA}" type="sibTrans" cxnId="{4D2C87E4-E3AB-D345-8D57-FEC7E01F398F}">
      <dgm:prSet/>
      <dgm:spPr/>
      <dgm:t>
        <a:bodyPr/>
        <a:lstStyle/>
        <a:p>
          <a:endParaRPr lang="en-US"/>
        </a:p>
      </dgm:t>
    </dgm:pt>
    <dgm:pt modelId="{5434D57D-149D-CA49-BFA7-19AF4E732107}">
      <dgm:prSet phldrT="[Text]"/>
      <dgm:spPr/>
      <dgm:t>
        <a:bodyPr/>
        <a:lstStyle/>
        <a:p>
          <a:r>
            <a:rPr lang="en-US" dirty="0" err="1" smtClean="0"/>
            <a:t>Hidbrain</a:t>
          </a:r>
          <a:endParaRPr lang="en-US" dirty="0"/>
        </a:p>
      </dgm:t>
    </dgm:pt>
    <dgm:pt modelId="{ED160027-A41E-3044-805D-2B79F5B11527}" type="parTrans" cxnId="{338798CD-162E-BB43-B810-BB047CFABA00}">
      <dgm:prSet/>
      <dgm:spPr/>
      <dgm:t>
        <a:bodyPr/>
        <a:lstStyle/>
        <a:p>
          <a:endParaRPr lang="en-US"/>
        </a:p>
      </dgm:t>
    </dgm:pt>
    <dgm:pt modelId="{3E52A839-DA8D-3C4F-9D18-1A4AE3159670}" type="sibTrans" cxnId="{338798CD-162E-BB43-B810-BB047CFABA00}">
      <dgm:prSet/>
      <dgm:spPr/>
      <dgm:t>
        <a:bodyPr/>
        <a:lstStyle/>
        <a:p>
          <a:endParaRPr lang="en-US"/>
        </a:p>
      </dgm:t>
    </dgm:pt>
    <dgm:pt modelId="{8828187C-06B6-FA45-B590-8FAC323B80E5}">
      <dgm:prSet phldrT="[Text]"/>
      <dgm:spPr/>
      <dgm:t>
        <a:bodyPr/>
        <a:lstStyle/>
        <a:p>
          <a:r>
            <a:rPr lang="en-US" dirty="0" smtClean="0"/>
            <a:t>limb</a:t>
          </a:r>
          <a:endParaRPr lang="en-US" dirty="0"/>
        </a:p>
      </dgm:t>
    </dgm:pt>
    <dgm:pt modelId="{89F83F36-8AC1-A845-BF54-F86731E53418}" type="parTrans" cxnId="{BAD1A8C7-D385-5846-A6BD-DFF1A767F2F9}">
      <dgm:prSet/>
      <dgm:spPr/>
      <dgm:t>
        <a:bodyPr/>
        <a:lstStyle/>
        <a:p>
          <a:endParaRPr lang="en-US"/>
        </a:p>
      </dgm:t>
    </dgm:pt>
    <dgm:pt modelId="{EF4437AA-7356-E747-8A0F-10F97B8723EE}" type="sibTrans" cxnId="{BAD1A8C7-D385-5846-A6BD-DFF1A767F2F9}">
      <dgm:prSet/>
      <dgm:spPr/>
      <dgm:t>
        <a:bodyPr/>
        <a:lstStyle/>
        <a:p>
          <a:endParaRPr lang="en-US"/>
        </a:p>
      </dgm:t>
    </dgm:pt>
    <dgm:pt modelId="{9077F6A5-7997-4746-9F0D-768B1751A95B}">
      <dgm:prSet phldrT="[Text]"/>
      <dgm:spPr/>
      <dgm:t>
        <a:bodyPr/>
        <a:lstStyle/>
        <a:p>
          <a:r>
            <a:rPr lang="en-US" dirty="0" smtClean="0"/>
            <a:t>Forelimb</a:t>
          </a:r>
          <a:endParaRPr lang="en-US" dirty="0"/>
        </a:p>
      </dgm:t>
    </dgm:pt>
    <dgm:pt modelId="{2CE07744-C168-CD49-A3DD-1ADEFAC881DC}" type="parTrans" cxnId="{75C1C89C-7739-9740-A80B-9333CF5DE638}">
      <dgm:prSet/>
      <dgm:spPr/>
      <dgm:t>
        <a:bodyPr/>
        <a:lstStyle/>
        <a:p>
          <a:endParaRPr lang="en-US"/>
        </a:p>
      </dgm:t>
    </dgm:pt>
    <dgm:pt modelId="{DFEF166E-9E56-8842-AE54-0AC321E3559E}" type="sibTrans" cxnId="{75C1C89C-7739-9740-A80B-9333CF5DE638}">
      <dgm:prSet/>
      <dgm:spPr/>
      <dgm:t>
        <a:bodyPr/>
        <a:lstStyle/>
        <a:p>
          <a:endParaRPr lang="en-US"/>
        </a:p>
      </dgm:t>
    </dgm:pt>
    <dgm:pt modelId="{C875F4EA-74A2-DE49-98B2-1BA51D6BC545}">
      <dgm:prSet phldrT="[Text]"/>
      <dgm:spPr/>
      <dgm:t>
        <a:bodyPr/>
        <a:lstStyle/>
        <a:p>
          <a:r>
            <a:rPr lang="en-US" dirty="0" err="1" smtClean="0"/>
            <a:t>Hidlimb</a:t>
          </a:r>
          <a:endParaRPr lang="en-US" dirty="0"/>
        </a:p>
      </dgm:t>
    </dgm:pt>
    <dgm:pt modelId="{53608F11-4A58-0A4F-A061-B2DEEB1FDE9C}" type="parTrans" cxnId="{5846B21E-93F2-8A4C-81B6-01DBC6EAB34C}">
      <dgm:prSet/>
      <dgm:spPr/>
      <dgm:t>
        <a:bodyPr/>
        <a:lstStyle/>
        <a:p>
          <a:endParaRPr lang="en-US"/>
        </a:p>
      </dgm:t>
    </dgm:pt>
    <dgm:pt modelId="{AEC985B7-306D-1C4B-8CA7-547C30854012}" type="sibTrans" cxnId="{5846B21E-93F2-8A4C-81B6-01DBC6EAB34C}">
      <dgm:prSet/>
      <dgm:spPr/>
      <dgm:t>
        <a:bodyPr/>
        <a:lstStyle/>
        <a:p>
          <a:endParaRPr lang="en-US"/>
        </a:p>
      </dgm:t>
    </dgm:pt>
    <dgm:pt modelId="{13AA6050-3B2F-3A49-B529-51BD77EEA476}">
      <dgm:prSet phldrT="[Text]"/>
      <dgm:spPr/>
      <dgm:t>
        <a:bodyPr/>
        <a:lstStyle/>
        <a:p>
          <a:endParaRPr lang="en-US" dirty="0"/>
        </a:p>
      </dgm:t>
    </dgm:pt>
    <dgm:pt modelId="{E9F0207E-41D6-A84A-9D03-E4336C616F79}" type="parTrans" cxnId="{B1357910-FA24-AC4B-B4FA-B4F01527A497}">
      <dgm:prSet/>
      <dgm:spPr/>
      <dgm:t>
        <a:bodyPr/>
        <a:lstStyle/>
        <a:p>
          <a:endParaRPr lang="en-US"/>
        </a:p>
      </dgm:t>
    </dgm:pt>
    <dgm:pt modelId="{51AD5B91-AA4E-4744-BB0C-07D60F81EA43}" type="sibTrans" cxnId="{B1357910-FA24-AC4B-B4FA-B4F01527A497}">
      <dgm:prSet/>
      <dgm:spPr/>
      <dgm:t>
        <a:bodyPr/>
        <a:lstStyle/>
        <a:p>
          <a:endParaRPr lang="en-US"/>
        </a:p>
      </dgm:t>
    </dgm:pt>
    <dgm:pt modelId="{18F9A013-B55F-F040-97AD-40BE4F9D6019}">
      <dgm:prSet phldrT="[Text]"/>
      <dgm:spPr/>
      <dgm:t>
        <a:bodyPr/>
        <a:lstStyle/>
        <a:p>
          <a:endParaRPr lang="en-US" dirty="0"/>
        </a:p>
      </dgm:t>
    </dgm:pt>
    <dgm:pt modelId="{DC27E6D3-DADD-8142-95E5-97B97009EA24}" type="parTrans" cxnId="{FFBD392F-7031-9048-8D96-8C45315EABF7}">
      <dgm:prSet/>
      <dgm:spPr/>
      <dgm:t>
        <a:bodyPr/>
        <a:lstStyle/>
        <a:p>
          <a:endParaRPr lang="en-US"/>
        </a:p>
      </dgm:t>
    </dgm:pt>
    <dgm:pt modelId="{570C9F6D-8574-BB4E-A278-1028EB739707}" type="sibTrans" cxnId="{FFBD392F-7031-9048-8D96-8C45315EABF7}">
      <dgm:prSet/>
      <dgm:spPr/>
      <dgm:t>
        <a:bodyPr/>
        <a:lstStyle/>
        <a:p>
          <a:endParaRPr lang="en-US"/>
        </a:p>
      </dgm:t>
    </dgm:pt>
    <dgm:pt modelId="{67BEE635-083A-8646-9929-EB3935F08521}">
      <dgm:prSet phldrT="[Text]"/>
      <dgm:spPr/>
      <dgm:t>
        <a:bodyPr/>
        <a:lstStyle/>
        <a:p>
          <a:endParaRPr lang="en-US" dirty="0"/>
        </a:p>
      </dgm:t>
    </dgm:pt>
    <dgm:pt modelId="{853834C7-D506-5D4E-9A92-FCDDC10DF263}" type="parTrans" cxnId="{C1B40A78-007B-A746-8056-336A9F684925}">
      <dgm:prSet/>
      <dgm:spPr/>
      <dgm:t>
        <a:bodyPr/>
        <a:lstStyle/>
        <a:p>
          <a:endParaRPr lang="en-US"/>
        </a:p>
      </dgm:t>
    </dgm:pt>
    <dgm:pt modelId="{BF92C271-4EC3-2049-9196-A53059845568}" type="sibTrans" cxnId="{C1B40A78-007B-A746-8056-336A9F684925}">
      <dgm:prSet/>
      <dgm:spPr/>
      <dgm:t>
        <a:bodyPr/>
        <a:lstStyle/>
        <a:p>
          <a:endParaRPr lang="en-US"/>
        </a:p>
      </dgm:t>
    </dgm:pt>
    <dgm:pt modelId="{929BA1B9-91D0-3644-99A5-B6D44CD96CBB}">
      <dgm:prSet phldrT="[Text]"/>
      <dgm:spPr/>
      <dgm:t>
        <a:bodyPr/>
        <a:lstStyle/>
        <a:p>
          <a:endParaRPr lang="en-US" dirty="0"/>
        </a:p>
      </dgm:t>
    </dgm:pt>
    <dgm:pt modelId="{8157B0C1-4F93-6C43-9B3B-8AD10ED457C8}" type="parTrans" cxnId="{E721E4F0-631F-0845-9E2F-0C8555125E6E}">
      <dgm:prSet/>
      <dgm:spPr/>
      <dgm:t>
        <a:bodyPr/>
        <a:lstStyle/>
        <a:p>
          <a:endParaRPr lang="en-US"/>
        </a:p>
      </dgm:t>
    </dgm:pt>
    <dgm:pt modelId="{09F69DF3-7C4A-8348-B1F6-82E5FC8B6018}" type="sibTrans" cxnId="{E721E4F0-631F-0845-9E2F-0C8555125E6E}">
      <dgm:prSet/>
      <dgm:spPr/>
      <dgm:t>
        <a:bodyPr/>
        <a:lstStyle/>
        <a:p>
          <a:endParaRPr lang="en-US"/>
        </a:p>
      </dgm:t>
    </dgm:pt>
    <dgm:pt modelId="{90F260CD-2728-D540-98C8-039CE3125B11}">
      <dgm:prSet phldrT="[Text]"/>
      <dgm:spPr/>
      <dgm:t>
        <a:bodyPr/>
        <a:lstStyle/>
        <a:p>
          <a:endParaRPr lang="en-US" dirty="0"/>
        </a:p>
      </dgm:t>
    </dgm:pt>
    <dgm:pt modelId="{F5DC0CB3-FF2B-3B4E-A93A-73C2366313B5}" type="parTrans" cxnId="{1B95EA82-CA82-B444-99B4-19DF92C96707}">
      <dgm:prSet/>
      <dgm:spPr/>
      <dgm:t>
        <a:bodyPr/>
        <a:lstStyle/>
        <a:p>
          <a:endParaRPr lang="en-US"/>
        </a:p>
      </dgm:t>
    </dgm:pt>
    <dgm:pt modelId="{9CAF67BC-B6DD-7C41-91E7-135B537E4AF9}" type="sibTrans" cxnId="{1B95EA82-CA82-B444-99B4-19DF92C96707}">
      <dgm:prSet/>
      <dgm:spPr/>
      <dgm:t>
        <a:bodyPr/>
        <a:lstStyle/>
        <a:p>
          <a:endParaRPr lang="en-US"/>
        </a:p>
      </dgm:t>
    </dgm:pt>
    <dgm:pt modelId="{36B9315B-4ADE-3144-916B-264E06FB016A}">
      <dgm:prSet phldrT="[Text]"/>
      <dgm:spPr/>
      <dgm:t>
        <a:bodyPr/>
        <a:lstStyle/>
        <a:p>
          <a:endParaRPr lang="en-US" dirty="0"/>
        </a:p>
      </dgm:t>
    </dgm:pt>
    <dgm:pt modelId="{8EC2732D-F8BE-A24A-856E-A646C8101B3D}" type="parTrans" cxnId="{41D5DBC4-C923-4D4A-A056-39CBA28B1F04}">
      <dgm:prSet/>
      <dgm:spPr/>
      <dgm:t>
        <a:bodyPr/>
        <a:lstStyle/>
        <a:p>
          <a:endParaRPr lang="en-US"/>
        </a:p>
      </dgm:t>
    </dgm:pt>
    <dgm:pt modelId="{0834A8E6-555F-EA4F-A4F3-18D1D6466B90}" type="sibTrans" cxnId="{41D5DBC4-C923-4D4A-A056-39CBA28B1F04}">
      <dgm:prSet/>
      <dgm:spPr/>
      <dgm:t>
        <a:bodyPr/>
        <a:lstStyle/>
        <a:p>
          <a:endParaRPr lang="en-US"/>
        </a:p>
      </dgm:t>
    </dgm:pt>
    <dgm:pt modelId="{E7B7D38D-9F9C-A747-93E9-8D470650AD5B}">
      <dgm:prSet phldrT="[Text]"/>
      <dgm:spPr/>
      <dgm:t>
        <a:bodyPr/>
        <a:lstStyle/>
        <a:p>
          <a:endParaRPr lang="en-US" dirty="0"/>
        </a:p>
      </dgm:t>
    </dgm:pt>
    <dgm:pt modelId="{236FFA43-8ED3-A94F-BE90-8FAD0A6EF4F5}" type="parTrans" cxnId="{73BAE08F-5F26-424C-B975-F52260D1FBAE}">
      <dgm:prSet/>
      <dgm:spPr/>
      <dgm:t>
        <a:bodyPr/>
        <a:lstStyle/>
        <a:p>
          <a:endParaRPr lang="en-US"/>
        </a:p>
      </dgm:t>
    </dgm:pt>
    <dgm:pt modelId="{39B53C93-A5AD-654D-A4E8-12B4F1DF0831}" type="sibTrans" cxnId="{73BAE08F-5F26-424C-B975-F52260D1FBAE}">
      <dgm:prSet/>
      <dgm:spPr/>
      <dgm:t>
        <a:bodyPr/>
        <a:lstStyle/>
        <a:p>
          <a:endParaRPr lang="en-US"/>
        </a:p>
      </dgm:t>
    </dgm:pt>
    <dgm:pt modelId="{5E4255EB-22E4-6049-8183-3E94384D7EC7}">
      <dgm:prSet phldrT="[Text]"/>
      <dgm:spPr/>
      <dgm:t>
        <a:bodyPr/>
        <a:lstStyle/>
        <a:p>
          <a:endParaRPr lang="en-US" dirty="0"/>
        </a:p>
      </dgm:t>
    </dgm:pt>
    <dgm:pt modelId="{07B7E60F-1C80-4A48-84E8-FCE34991BEFE}" type="parTrans" cxnId="{C74B5886-2244-8747-9E4F-768B78CD551E}">
      <dgm:prSet/>
      <dgm:spPr/>
      <dgm:t>
        <a:bodyPr/>
        <a:lstStyle/>
        <a:p>
          <a:endParaRPr lang="en-US"/>
        </a:p>
      </dgm:t>
    </dgm:pt>
    <dgm:pt modelId="{DA871BA8-A9AC-4044-81C9-08B1D62DF620}" type="sibTrans" cxnId="{C74B5886-2244-8747-9E4F-768B78CD551E}">
      <dgm:prSet/>
      <dgm:spPr/>
      <dgm:t>
        <a:bodyPr/>
        <a:lstStyle/>
        <a:p>
          <a:endParaRPr lang="en-US"/>
        </a:p>
      </dgm:t>
    </dgm:pt>
    <dgm:pt modelId="{BBB08084-2E7E-054C-ADA2-546A7F6AA41A}">
      <dgm:prSet phldrT="[Text]"/>
      <dgm:spPr/>
      <dgm:t>
        <a:bodyPr/>
        <a:lstStyle/>
        <a:p>
          <a:r>
            <a:rPr lang="en-US" dirty="0" smtClean="0"/>
            <a:t>heart</a:t>
          </a:r>
          <a:endParaRPr lang="en-US" dirty="0"/>
        </a:p>
      </dgm:t>
    </dgm:pt>
    <dgm:pt modelId="{8A3F2482-6D5A-CD41-ADCA-7AC34CDA0AD8}" type="parTrans" cxnId="{C1141E54-C161-7C49-9D8D-4E1B3BA42D26}">
      <dgm:prSet/>
      <dgm:spPr/>
      <dgm:t>
        <a:bodyPr/>
        <a:lstStyle/>
        <a:p>
          <a:endParaRPr lang="en-US"/>
        </a:p>
      </dgm:t>
    </dgm:pt>
    <dgm:pt modelId="{5D947BE6-DDB0-9643-8996-C53AED4AC924}" type="sibTrans" cxnId="{C1141E54-C161-7C49-9D8D-4E1B3BA42D26}">
      <dgm:prSet/>
      <dgm:spPr/>
      <dgm:t>
        <a:bodyPr/>
        <a:lstStyle/>
        <a:p>
          <a:endParaRPr lang="en-US"/>
        </a:p>
      </dgm:t>
    </dgm:pt>
    <dgm:pt modelId="{392F9314-78BA-624C-A9B9-3FAD16718D77}" type="pres">
      <dgm:prSet presAssocID="{0821FE7A-5171-AB48-91FF-D3D3889F14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1769B-FE0E-D142-B9B4-7B274B2CC0D8}" type="pres">
      <dgm:prSet presAssocID="{34860E42-CD82-914E-93CD-E40B21A2D6C6}" presName="root1" presStyleCnt="0"/>
      <dgm:spPr/>
    </dgm:pt>
    <dgm:pt modelId="{15B20F4C-00F5-614E-B041-0136749F34EB}" type="pres">
      <dgm:prSet presAssocID="{34860E42-CD82-914E-93CD-E40B21A2D6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254CC-E7AD-C047-A5CD-23D1D3068170}" type="pres">
      <dgm:prSet presAssocID="{34860E42-CD82-914E-93CD-E40B21A2D6C6}" presName="level2hierChild" presStyleCnt="0"/>
      <dgm:spPr/>
    </dgm:pt>
    <dgm:pt modelId="{77EC775C-059E-EC43-88EB-2C2C99DBE232}" type="pres">
      <dgm:prSet presAssocID="{8A3F2482-6D5A-CD41-ADCA-7AC34CDA0AD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EA29679-AEFA-0441-BB76-6F7FB405707F}" type="pres">
      <dgm:prSet presAssocID="{8A3F2482-6D5A-CD41-ADCA-7AC34CDA0AD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DD13DE0-6D43-9947-926B-D6D9BA17FFAB}" type="pres">
      <dgm:prSet presAssocID="{BBB08084-2E7E-054C-ADA2-546A7F6AA41A}" presName="root2" presStyleCnt="0"/>
      <dgm:spPr/>
    </dgm:pt>
    <dgm:pt modelId="{3F7F111D-9107-5A47-BA93-30F64951AB33}" type="pres">
      <dgm:prSet presAssocID="{BBB08084-2E7E-054C-ADA2-546A7F6AA41A}" presName="LevelTwoTextNode" presStyleLbl="node2" presStyleIdx="0" presStyleCnt="3" custLinFactY="-100000" custLinFactNeighborX="-8256" custLinFactNeighborY="-104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26259-B879-8E4F-B0C2-4E26B1A3945A}" type="pres">
      <dgm:prSet presAssocID="{BBB08084-2E7E-054C-ADA2-546A7F6AA41A}" presName="level3hierChild" presStyleCnt="0"/>
      <dgm:spPr/>
    </dgm:pt>
    <dgm:pt modelId="{94576109-3802-E34F-986A-887A15D9962D}" type="pres">
      <dgm:prSet presAssocID="{178E5293-F3D7-D442-9877-A1EFDB4DDE0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929CBF0-466B-714A-B6CA-F2FCC7724775}" type="pres">
      <dgm:prSet presAssocID="{178E5293-F3D7-D442-9877-A1EFDB4DDE0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7338435-B050-1A4C-9ACE-45A0D8B336C2}" type="pres">
      <dgm:prSet presAssocID="{0A605727-B5DB-3C44-AA2B-47DC9A3EC4C3}" presName="root2" presStyleCnt="0"/>
      <dgm:spPr/>
    </dgm:pt>
    <dgm:pt modelId="{ECC59512-F8C2-AD44-8E31-C62FB7A71C36}" type="pres">
      <dgm:prSet presAssocID="{0A605727-B5DB-3C44-AA2B-47DC9A3EC4C3}" presName="LevelTwoTextNode" presStyleLbl="node2" presStyleIdx="1" presStyleCnt="3" custScaleX="977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F26DA-1445-954D-8D79-FB2CA532D895}" type="pres">
      <dgm:prSet presAssocID="{0A605727-B5DB-3C44-AA2B-47DC9A3EC4C3}" presName="level3hierChild" presStyleCnt="0"/>
      <dgm:spPr/>
    </dgm:pt>
    <dgm:pt modelId="{4D7DC00F-3FA2-014C-B09D-26E504BF0A4C}" type="pres">
      <dgm:prSet presAssocID="{C0CE464F-87AE-624B-A158-4C88D42F769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19B2D61-08A3-A94B-8ADD-6D42439F31D6}" type="pres">
      <dgm:prSet presAssocID="{C0CE464F-87AE-624B-A158-4C88D42F769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CD0A4D8-1301-704B-94CF-8AA5D5EC025F}" type="pres">
      <dgm:prSet presAssocID="{910975BB-B072-2544-8B33-58B1F8194919}" presName="root2" presStyleCnt="0"/>
      <dgm:spPr/>
    </dgm:pt>
    <dgm:pt modelId="{03D57F10-6C98-2C4D-942C-550E9100BF7E}" type="pres">
      <dgm:prSet presAssocID="{910975BB-B072-2544-8B33-58B1F819491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1B60B-2993-E14A-9BAF-8BACB25C4A39}" type="pres">
      <dgm:prSet presAssocID="{910975BB-B072-2544-8B33-58B1F8194919}" presName="level3hierChild" presStyleCnt="0"/>
      <dgm:spPr/>
    </dgm:pt>
    <dgm:pt modelId="{253BFDD9-C7F5-4C45-A243-696D8B98D773}" type="pres">
      <dgm:prSet presAssocID="{07B7E60F-1C80-4A48-84E8-FCE34991BEFE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212B7294-CBF3-F44A-820D-50F26ECE1631}" type="pres">
      <dgm:prSet presAssocID="{07B7E60F-1C80-4A48-84E8-FCE34991BEFE}" presName="connTx" presStyleLbl="parChTrans1D4" presStyleIdx="0" presStyleCnt="8"/>
      <dgm:spPr/>
      <dgm:t>
        <a:bodyPr/>
        <a:lstStyle/>
        <a:p>
          <a:endParaRPr lang="en-US"/>
        </a:p>
      </dgm:t>
    </dgm:pt>
    <dgm:pt modelId="{45C48B8B-30BB-BB41-B8C9-3EBF11AF347D}" type="pres">
      <dgm:prSet presAssocID="{5E4255EB-22E4-6049-8183-3E94384D7EC7}" presName="root2" presStyleCnt="0"/>
      <dgm:spPr/>
    </dgm:pt>
    <dgm:pt modelId="{3B46A3DA-F554-4C40-875B-C7299FA9A1A6}" type="pres">
      <dgm:prSet presAssocID="{5E4255EB-22E4-6049-8183-3E94384D7EC7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55E1E-DAAC-4848-8F8D-79B560307800}" type="pres">
      <dgm:prSet presAssocID="{5E4255EB-22E4-6049-8183-3E94384D7EC7}" presName="level3hierChild" presStyleCnt="0"/>
      <dgm:spPr/>
    </dgm:pt>
    <dgm:pt modelId="{36FC637F-F4F9-1F48-A71A-614AA5039447}" type="pres">
      <dgm:prSet presAssocID="{236FFA43-8ED3-A94F-BE90-8FAD0A6EF4F5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F6C8705C-7D23-F249-8556-0DBE1F563C0B}" type="pres">
      <dgm:prSet presAssocID="{236FFA43-8ED3-A94F-BE90-8FAD0A6EF4F5}" presName="connTx" presStyleLbl="parChTrans1D4" presStyleIdx="1" presStyleCnt="8"/>
      <dgm:spPr/>
      <dgm:t>
        <a:bodyPr/>
        <a:lstStyle/>
        <a:p>
          <a:endParaRPr lang="en-US"/>
        </a:p>
      </dgm:t>
    </dgm:pt>
    <dgm:pt modelId="{8D25E4EA-D087-1B49-91B2-5578810A2F95}" type="pres">
      <dgm:prSet presAssocID="{E7B7D38D-9F9C-A747-93E9-8D470650AD5B}" presName="root2" presStyleCnt="0"/>
      <dgm:spPr/>
    </dgm:pt>
    <dgm:pt modelId="{34CF390F-97EA-B443-B7BC-4B992FCDCA33}" type="pres">
      <dgm:prSet presAssocID="{E7B7D38D-9F9C-A747-93E9-8D470650AD5B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F2A43-E8A1-494C-A808-D8A86513266C}" type="pres">
      <dgm:prSet presAssocID="{E7B7D38D-9F9C-A747-93E9-8D470650AD5B}" presName="level3hierChild" presStyleCnt="0"/>
      <dgm:spPr/>
    </dgm:pt>
    <dgm:pt modelId="{B7C93939-3370-484D-9BD4-5B744A9A8C1D}" type="pres">
      <dgm:prSet presAssocID="{ED160027-A41E-3044-805D-2B79F5B1152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62667E9-70E3-E64C-A96B-B98FB9135B97}" type="pres">
      <dgm:prSet presAssocID="{ED160027-A41E-3044-805D-2B79F5B1152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B90185B-8909-9F49-93AA-0D4355CAD93B}" type="pres">
      <dgm:prSet presAssocID="{5434D57D-149D-CA49-BFA7-19AF4E732107}" presName="root2" presStyleCnt="0"/>
      <dgm:spPr/>
    </dgm:pt>
    <dgm:pt modelId="{8C4AE55A-FB17-2641-AF5C-E71FC4356C0D}" type="pres">
      <dgm:prSet presAssocID="{5434D57D-149D-CA49-BFA7-19AF4E73210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6924E-EE49-4E4B-91BB-3E860EC39C7F}" type="pres">
      <dgm:prSet presAssocID="{5434D57D-149D-CA49-BFA7-19AF4E732107}" presName="level3hierChild" presStyleCnt="0"/>
      <dgm:spPr/>
    </dgm:pt>
    <dgm:pt modelId="{865B76AB-A12D-A746-8884-00A12DB30F2D}" type="pres">
      <dgm:prSet presAssocID="{8EC2732D-F8BE-A24A-856E-A646C8101B3D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AC523C82-C53D-4745-BE5B-2C6F7EAB53CB}" type="pres">
      <dgm:prSet presAssocID="{8EC2732D-F8BE-A24A-856E-A646C8101B3D}" presName="connTx" presStyleLbl="parChTrans1D4" presStyleIdx="2" presStyleCnt="8"/>
      <dgm:spPr/>
      <dgm:t>
        <a:bodyPr/>
        <a:lstStyle/>
        <a:p>
          <a:endParaRPr lang="en-US"/>
        </a:p>
      </dgm:t>
    </dgm:pt>
    <dgm:pt modelId="{EADEB624-ADFA-EA42-8952-F4C3759CF9B5}" type="pres">
      <dgm:prSet presAssocID="{36B9315B-4ADE-3144-916B-264E06FB016A}" presName="root2" presStyleCnt="0"/>
      <dgm:spPr/>
    </dgm:pt>
    <dgm:pt modelId="{765CD507-D7DA-3A40-AA44-D20680D429E4}" type="pres">
      <dgm:prSet presAssocID="{36B9315B-4ADE-3144-916B-264E06FB016A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926C1-9E97-AD40-8370-3AB82703F498}" type="pres">
      <dgm:prSet presAssocID="{36B9315B-4ADE-3144-916B-264E06FB016A}" presName="level3hierChild" presStyleCnt="0"/>
      <dgm:spPr/>
    </dgm:pt>
    <dgm:pt modelId="{50FFB9CF-EF09-5247-8EF8-4D48B7B4FCB7}" type="pres">
      <dgm:prSet presAssocID="{F5DC0CB3-FF2B-3B4E-A93A-73C2366313B5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09AA8D4D-5F18-FF4E-AAAC-D42C9F29F89B}" type="pres">
      <dgm:prSet presAssocID="{F5DC0CB3-FF2B-3B4E-A93A-73C2366313B5}" presName="connTx" presStyleLbl="parChTrans1D4" presStyleIdx="3" presStyleCnt="8"/>
      <dgm:spPr/>
      <dgm:t>
        <a:bodyPr/>
        <a:lstStyle/>
        <a:p>
          <a:endParaRPr lang="en-US"/>
        </a:p>
      </dgm:t>
    </dgm:pt>
    <dgm:pt modelId="{A9722E90-A024-C149-8C73-9E7E4D4E7905}" type="pres">
      <dgm:prSet presAssocID="{90F260CD-2728-D540-98C8-039CE3125B11}" presName="root2" presStyleCnt="0"/>
      <dgm:spPr/>
    </dgm:pt>
    <dgm:pt modelId="{9E0CE997-46CB-9941-BE6C-258ABDA35D8A}" type="pres">
      <dgm:prSet presAssocID="{90F260CD-2728-D540-98C8-039CE3125B11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C4EBB0-E84A-7E4D-BB18-71EB001FE2DC}" type="pres">
      <dgm:prSet presAssocID="{90F260CD-2728-D540-98C8-039CE3125B11}" presName="level3hierChild" presStyleCnt="0"/>
      <dgm:spPr/>
    </dgm:pt>
    <dgm:pt modelId="{695D19E0-1B27-8445-AD74-E438CEC1A3FD}" type="pres">
      <dgm:prSet presAssocID="{89F83F36-8AC1-A845-BF54-F86731E5341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8AA3312-F933-E041-91AF-7133228E7403}" type="pres">
      <dgm:prSet presAssocID="{89F83F36-8AC1-A845-BF54-F86731E5341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6BA9BA8-30B5-6C47-8D42-870382509C97}" type="pres">
      <dgm:prSet presAssocID="{8828187C-06B6-FA45-B590-8FAC323B80E5}" presName="root2" presStyleCnt="0"/>
      <dgm:spPr/>
    </dgm:pt>
    <dgm:pt modelId="{754AC100-8133-CB4C-8346-9047F42158A1}" type="pres">
      <dgm:prSet presAssocID="{8828187C-06B6-FA45-B590-8FAC323B80E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3F3FD-968C-E542-89A6-FCCC28FD137C}" type="pres">
      <dgm:prSet presAssocID="{8828187C-06B6-FA45-B590-8FAC323B80E5}" presName="level3hierChild" presStyleCnt="0"/>
      <dgm:spPr/>
    </dgm:pt>
    <dgm:pt modelId="{6E934513-AB0A-944D-90AA-AAE4277873E6}" type="pres">
      <dgm:prSet presAssocID="{2CE07744-C168-CD49-A3DD-1ADEFAC881D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639D7B36-0D49-A340-90A9-6B918CC985B4}" type="pres">
      <dgm:prSet presAssocID="{2CE07744-C168-CD49-A3DD-1ADEFAC881D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A3702C2-4DFB-9941-9AF5-374F00E801B6}" type="pres">
      <dgm:prSet presAssocID="{9077F6A5-7997-4746-9F0D-768B1751A95B}" presName="root2" presStyleCnt="0"/>
      <dgm:spPr/>
    </dgm:pt>
    <dgm:pt modelId="{7AE2E8B2-75FD-7047-B962-4F0694382723}" type="pres">
      <dgm:prSet presAssocID="{9077F6A5-7997-4746-9F0D-768B1751A95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09086-E8EC-C146-BB62-620F89C8C260}" type="pres">
      <dgm:prSet presAssocID="{9077F6A5-7997-4746-9F0D-768B1751A95B}" presName="level3hierChild" presStyleCnt="0"/>
      <dgm:spPr/>
    </dgm:pt>
    <dgm:pt modelId="{5CEB887C-3FC2-554F-8860-34781E52FD5A}" type="pres">
      <dgm:prSet presAssocID="{853834C7-D506-5D4E-9A92-FCDDC10DF263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FDCB1A2E-EC7C-8D46-A677-6E72AAC4905A}" type="pres">
      <dgm:prSet presAssocID="{853834C7-D506-5D4E-9A92-FCDDC10DF263}" presName="connTx" presStyleLbl="parChTrans1D4" presStyleIdx="4" presStyleCnt="8"/>
      <dgm:spPr/>
      <dgm:t>
        <a:bodyPr/>
        <a:lstStyle/>
        <a:p>
          <a:endParaRPr lang="en-US"/>
        </a:p>
      </dgm:t>
    </dgm:pt>
    <dgm:pt modelId="{83161BAC-E3CA-8248-9FD4-AA27E96AE562}" type="pres">
      <dgm:prSet presAssocID="{67BEE635-083A-8646-9929-EB3935F08521}" presName="root2" presStyleCnt="0"/>
      <dgm:spPr/>
    </dgm:pt>
    <dgm:pt modelId="{8D00E0F8-524A-2349-B998-A73025E21C47}" type="pres">
      <dgm:prSet presAssocID="{67BEE635-083A-8646-9929-EB3935F08521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7DE48-3C7F-2E41-8672-13FEA77B6890}" type="pres">
      <dgm:prSet presAssocID="{67BEE635-083A-8646-9929-EB3935F08521}" presName="level3hierChild" presStyleCnt="0"/>
      <dgm:spPr/>
    </dgm:pt>
    <dgm:pt modelId="{43B81CA5-7387-6845-8DE7-BF83CFB9F095}" type="pres">
      <dgm:prSet presAssocID="{DC27E6D3-DADD-8142-95E5-97B97009EA24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78D94659-0A20-DE44-ABDD-8370A8A4F8DA}" type="pres">
      <dgm:prSet presAssocID="{DC27E6D3-DADD-8142-95E5-97B97009EA24}" presName="connTx" presStyleLbl="parChTrans1D4" presStyleIdx="5" presStyleCnt="8"/>
      <dgm:spPr/>
      <dgm:t>
        <a:bodyPr/>
        <a:lstStyle/>
        <a:p>
          <a:endParaRPr lang="en-US"/>
        </a:p>
      </dgm:t>
    </dgm:pt>
    <dgm:pt modelId="{891EB1AE-59EA-644F-8B96-7B66347182C1}" type="pres">
      <dgm:prSet presAssocID="{18F9A013-B55F-F040-97AD-40BE4F9D6019}" presName="root2" presStyleCnt="0"/>
      <dgm:spPr/>
    </dgm:pt>
    <dgm:pt modelId="{6A4169D5-EE50-4B49-9E40-4BB2600F1F36}" type="pres">
      <dgm:prSet presAssocID="{18F9A013-B55F-F040-97AD-40BE4F9D601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9804C-9D34-C640-993C-3D821F982B0F}" type="pres">
      <dgm:prSet presAssocID="{18F9A013-B55F-F040-97AD-40BE4F9D6019}" presName="level3hierChild" presStyleCnt="0"/>
      <dgm:spPr/>
    </dgm:pt>
    <dgm:pt modelId="{19F5B605-CD73-7E4E-B49B-9433C3AFA677}" type="pres">
      <dgm:prSet presAssocID="{53608F11-4A58-0A4F-A061-B2DEEB1FDE9C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88E9735-CA0A-3441-90B5-E9A1A46A699A}" type="pres">
      <dgm:prSet presAssocID="{53608F11-4A58-0A4F-A061-B2DEEB1FDE9C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F959E59-6852-154F-AE5D-E2CEEA9A167C}" type="pres">
      <dgm:prSet presAssocID="{C875F4EA-74A2-DE49-98B2-1BA51D6BC545}" presName="root2" presStyleCnt="0"/>
      <dgm:spPr/>
    </dgm:pt>
    <dgm:pt modelId="{979AFC4D-CE2C-6B46-A72C-19A78765F6AE}" type="pres">
      <dgm:prSet presAssocID="{C875F4EA-74A2-DE49-98B2-1BA51D6BC54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30CBE-B548-324F-AE6F-25B05B5E0809}" type="pres">
      <dgm:prSet presAssocID="{C875F4EA-74A2-DE49-98B2-1BA51D6BC545}" presName="level3hierChild" presStyleCnt="0"/>
      <dgm:spPr/>
    </dgm:pt>
    <dgm:pt modelId="{C5157C21-09A3-E940-B732-2A02DF080BAB}" type="pres">
      <dgm:prSet presAssocID="{8157B0C1-4F93-6C43-9B3B-8AD10ED457C8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30B6643E-43E4-AF4C-BE34-86C121C17749}" type="pres">
      <dgm:prSet presAssocID="{8157B0C1-4F93-6C43-9B3B-8AD10ED457C8}" presName="connTx" presStyleLbl="parChTrans1D4" presStyleIdx="6" presStyleCnt="8"/>
      <dgm:spPr/>
      <dgm:t>
        <a:bodyPr/>
        <a:lstStyle/>
        <a:p>
          <a:endParaRPr lang="en-US"/>
        </a:p>
      </dgm:t>
    </dgm:pt>
    <dgm:pt modelId="{69634E0F-13E1-564B-9621-8E325D89E99C}" type="pres">
      <dgm:prSet presAssocID="{929BA1B9-91D0-3644-99A5-B6D44CD96CBB}" presName="root2" presStyleCnt="0"/>
      <dgm:spPr/>
    </dgm:pt>
    <dgm:pt modelId="{1B5BB940-27BC-7545-9A5A-5BC62098E298}" type="pres">
      <dgm:prSet presAssocID="{929BA1B9-91D0-3644-99A5-B6D44CD96CBB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3F249-CC39-7643-96F7-7671F03C6BE1}" type="pres">
      <dgm:prSet presAssocID="{929BA1B9-91D0-3644-99A5-B6D44CD96CBB}" presName="level3hierChild" presStyleCnt="0"/>
      <dgm:spPr/>
    </dgm:pt>
    <dgm:pt modelId="{2AF5C5B8-87E7-754A-989B-16DE48BA8C0F}" type="pres">
      <dgm:prSet presAssocID="{E9F0207E-41D6-A84A-9D03-E4336C616F79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B2DD89A0-A274-CB46-A383-3EC168AEAC69}" type="pres">
      <dgm:prSet presAssocID="{E9F0207E-41D6-A84A-9D03-E4336C616F79}" presName="connTx" presStyleLbl="parChTrans1D4" presStyleIdx="7" presStyleCnt="8"/>
      <dgm:spPr/>
      <dgm:t>
        <a:bodyPr/>
        <a:lstStyle/>
        <a:p>
          <a:endParaRPr lang="en-US"/>
        </a:p>
      </dgm:t>
    </dgm:pt>
    <dgm:pt modelId="{9F6C8CAD-5911-EE47-AC91-4D1307E989A2}" type="pres">
      <dgm:prSet presAssocID="{13AA6050-3B2F-3A49-B529-51BD77EEA476}" presName="root2" presStyleCnt="0"/>
      <dgm:spPr/>
    </dgm:pt>
    <dgm:pt modelId="{CDDA9C30-FE56-1449-8DEF-CA8E66B26310}" type="pres">
      <dgm:prSet presAssocID="{13AA6050-3B2F-3A49-B529-51BD77EEA476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8F511-164B-B641-8CA3-79E1553A519C}" type="pres">
      <dgm:prSet presAssocID="{13AA6050-3B2F-3A49-B529-51BD77EEA476}" presName="level3hierChild" presStyleCnt="0"/>
      <dgm:spPr/>
    </dgm:pt>
  </dgm:ptLst>
  <dgm:cxnLst>
    <dgm:cxn modelId="{5F6C6A71-E120-496D-B370-24B15BF3ADF8}" type="presOf" srcId="{8A3F2482-6D5A-CD41-ADCA-7AC34CDA0AD8}" destId="{77EC775C-059E-EC43-88EB-2C2C99DBE232}" srcOrd="0" destOrd="0" presId="urn:microsoft.com/office/officeart/2005/8/layout/hierarchy2"/>
    <dgm:cxn modelId="{168917F3-9029-4455-8E7C-91D9A3E4F067}" type="presOf" srcId="{F5DC0CB3-FF2B-3B4E-A93A-73C2366313B5}" destId="{50FFB9CF-EF09-5247-8EF8-4D48B7B4FCB7}" srcOrd="0" destOrd="0" presId="urn:microsoft.com/office/officeart/2005/8/layout/hierarchy2"/>
    <dgm:cxn modelId="{4EEA4545-E396-43F7-90D7-08C5E2B28150}" type="presOf" srcId="{236FFA43-8ED3-A94F-BE90-8FAD0A6EF4F5}" destId="{F6C8705C-7D23-F249-8556-0DBE1F563C0B}" srcOrd="1" destOrd="0" presId="urn:microsoft.com/office/officeart/2005/8/layout/hierarchy2"/>
    <dgm:cxn modelId="{4D2C87E4-E3AB-D345-8D57-FEC7E01F398F}" srcId="{0A605727-B5DB-3C44-AA2B-47DC9A3EC4C3}" destId="{910975BB-B072-2544-8B33-58B1F8194919}" srcOrd="0" destOrd="0" parTransId="{C0CE464F-87AE-624B-A158-4C88D42F769E}" sibTransId="{5BFE7967-F4EB-7E4F-8F62-06171B7741FA}"/>
    <dgm:cxn modelId="{D8A25087-AA89-4EE7-B01C-50CA058B77DB}" type="presOf" srcId="{C0CE464F-87AE-624B-A158-4C88D42F769E}" destId="{819B2D61-08A3-A94B-8ADD-6D42439F31D6}" srcOrd="1" destOrd="0" presId="urn:microsoft.com/office/officeart/2005/8/layout/hierarchy2"/>
    <dgm:cxn modelId="{F2C24593-4CAD-49E5-A012-A1A3369F26BC}" type="presOf" srcId="{2CE07744-C168-CD49-A3DD-1ADEFAC881DC}" destId="{6E934513-AB0A-944D-90AA-AAE4277873E6}" srcOrd="0" destOrd="0" presId="urn:microsoft.com/office/officeart/2005/8/layout/hierarchy2"/>
    <dgm:cxn modelId="{51EB4534-0852-470E-880B-79E6EA8EB7BC}" type="presOf" srcId="{0A605727-B5DB-3C44-AA2B-47DC9A3EC4C3}" destId="{ECC59512-F8C2-AD44-8E31-C62FB7A71C36}" srcOrd="0" destOrd="0" presId="urn:microsoft.com/office/officeart/2005/8/layout/hierarchy2"/>
    <dgm:cxn modelId="{CD87C5B7-F14F-420A-85DF-4656AD7CDBEF}" type="presOf" srcId="{ED160027-A41E-3044-805D-2B79F5B11527}" destId="{062667E9-70E3-E64C-A96B-B98FB9135B97}" srcOrd="1" destOrd="0" presId="urn:microsoft.com/office/officeart/2005/8/layout/hierarchy2"/>
    <dgm:cxn modelId="{FFBD392F-7031-9048-8D96-8C45315EABF7}" srcId="{9077F6A5-7997-4746-9F0D-768B1751A95B}" destId="{18F9A013-B55F-F040-97AD-40BE4F9D6019}" srcOrd="1" destOrd="0" parTransId="{DC27E6D3-DADD-8142-95E5-97B97009EA24}" sibTransId="{570C9F6D-8574-BB4E-A278-1028EB739707}"/>
    <dgm:cxn modelId="{C1141E54-C161-7C49-9D8D-4E1B3BA42D26}" srcId="{34860E42-CD82-914E-93CD-E40B21A2D6C6}" destId="{BBB08084-2E7E-054C-ADA2-546A7F6AA41A}" srcOrd="0" destOrd="0" parTransId="{8A3F2482-6D5A-CD41-ADCA-7AC34CDA0AD8}" sibTransId="{5D947BE6-DDB0-9643-8996-C53AED4AC924}"/>
    <dgm:cxn modelId="{1B95EA82-CA82-B444-99B4-19DF92C96707}" srcId="{5434D57D-149D-CA49-BFA7-19AF4E732107}" destId="{90F260CD-2728-D540-98C8-039CE3125B11}" srcOrd="1" destOrd="0" parTransId="{F5DC0CB3-FF2B-3B4E-A93A-73C2366313B5}" sibTransId="{9CAF67BC-B6DD-7C41-91E7-135B537E4AF9}"/>
    <dgm:cxn modelId="{B1357910-FA24-AC4B-B4FA-B4F01527A497}" srcId="{C875F4EA-74A2-DE49-98B2-1BA51D6BC545}" destId="{13AA6050-3B2F-3A49-B529-51BD77EEA476}" srcOrd="1" destOrd="0" parTransId="{E9F0207E-41D6-A84A-9D03-E4336C616F79}" sibTransId="{51AD5B91-AA4E-4744-BB0C-07D60F81EA43}"/>
    <dgm:cxn modelId="{73BAE08F-5F26-424C-B975-F52260D1FBAE}" srcId="{910975BB-B072-2544-8B33-58B1F8194919}" destId="{E7B7D38D-9F9C-A747-93E9-8D470650AD5B}" srcOrd="1" destOrd="0" parTransId="{236FFA43-8ED3-A94F-BE90-8FAD0A6EF4F5}" sibTransId="{39B53C93-A5AD-654D-A4E8-12B4F1DF0831}"/>
    <dgm:cxn modelId="{68490211-B2A3-475C-B957-39F22AA06E94}" type="presOf" srcId="{0821FE7A-5171-AB48-91FF-D3D3889F14EA}" destId="{392F9314-78BA-624C-A9B9-3FAD16718D77}" srcOrd="0" destOrd="0" presId="urn:microsoft.com/office/officeart/2005/8/layout/hierarchy2"/>
    <dgm:cxn modelId="{E1C003EF-87B2-462B-95C3-512E58878212}" type="presOf" srcId="{8EC2732D-F8BE-A24A-856E-A646C8101B3D}" destId="{AC523C82-C53D-4745-BE5B-2C6F7EAB53CB}" srcOrd="1" destOrd="0" presId="urn:microsoft.com/office/officeart/2005/8/layout/hierarchy2"/>
    <dgm:cxn modelId="{7CF94708-2329-6F43-87EF-216DC69FE93E}" srcId="{34860E42-CD82-914E-93CD-E40B21A2D6C6}" destId="{0A605727-B5DB-3C44-AA2B-47DC9A3EC4C3}" srcOrd="1" destOrd="0" parTransId="{178E5293-F3D7-D442-9877-A1EFDB4DDE0F}" sibTransId="{199973D5-BA91-F844-98A9-089030DDBF5B}"/>
    <dgm:cxn modelId="{3CBAC78B-8666-40ED-9595-F75820283917}" type="presOf" srcId="{53608F11-4A58-0A4F-A061-B2DEEB1FDE9C}" destId="{F88E9735-CA0A-3441-90B5-E9A1A46A699A}" srcOrd="1" destOrd="0" presId="urn:microsoft.com/office/officeart/2005/8/layout/hierarchy2"/>
    <dgm:cxn modelId="{E367EDCE-C230-7343-8292-A1850390CC59}" srcId="{0821FE7A-5171-AB48-91FF-D3D3889F14EA}" destId="{34860E42-CD82-914E-93CD-E40B21A2D6C6}" srcOrd="0" destOrd="0" parTransId="{03F91933-765E-5844-9C82-A2F9F658CDB0}" sibTransId="{8E54A4D0-C3A9-AA4A-B18A-587A4847BF94}"/>
    <dgm:cxn modelId="{ADD9E261-5654-4595-B6C5-93D5097550FC}" type="presOf" srcId="{DC27E6D3-DADD-8142-95E5-97B97009EA24}" destId="{43B81CA5-7387-6845-8DE7-BF83CFB9F095}" srcOrd="0" destOrd="0" presId="urn:microsoft.com/office/officeart/2005/8/layout/hierarchy2"/>
    <dgm:cxn modelId="{5846B21E-93F2-8A4C-81B6-01DBC6EAB34C}" srcId="{8828187C-06B6-FA45-B590-8FAC323B80E5}" destId="{C875F4EA-74A2-DE49-98B2-1BA51D6BC545}" srcOrd="1" destOrd="0" parTransId="{53608F11-4A58-0A4F-A061-B2DEEB1FDE9C}" sibTransId="{AEC985B7-306D-1C4B-8CA7-547C30854012}"/>
    <dgm:cxn modelId="{1F4FF998-2C62-4AA1-A65D-8836AD87549A}" type="presOf" srcId="{34860E42-CD82-914E-93CD-E40B21A2D6C6}" destId="{15B20F4C-00F5-614E-B041-0136749F34EB}" srcOrd="0" destOrd="0" presId="urn:microsoft.com/office/officeart/2005/8/layout/hierarchy2"/>
    <dgm:cxn modelId="{1DC8DDFF-41F0-4084-827A-34F411F317EF}" type="presOf" srcId="{8828187C-06B6-FA45-B590-8FAC323B80E5}" destId="{754AC100-8133-CB4C-8346-9047F42158A1}" srcOrd="0" destOrd="0" presId="urn:microsoft.com/office/officeart/2005/8/layout/hierarchy2"/>
    <dgm:cxn modelId="{2E5FD921-DA7F-4E24-BD85-0949BB17A5F9}" type="presOf" srcId="{BBB08084-2E7E-054C-ADA2-546A7F6AA41A}" destId="{3F7F111D-9107-5A47-BA93-30F64951AB33}" srcOrd="0" destOrd="0" presId="urn:microsoft.com/office/officeart/2005/8/layout/hierarchy2"/>
    <dgm:cxn modelId="{351C518E-D019-4382-9C21-181643AED406}" type="presOf" srcId="{DC27E6D3-DADD-8142-95E5-97B97009EA24}" destId="{78D94659-0A20-DE44-ABDD-8370A8A4F8DA}" srcOrd="1" destOrd="0" presId="urn:microsoft.com/office/officeart/2005/8/layout/hierarchy2"/>
    <dgm:cxn modelId="{89DB136D-1B4F-4DE3-AD0F-7E58A5020DCC}" type="presOf" srcId="{178E5293-F3D7-D442-9877-A1EFDB4DDE0F}" destId="{94576109-3802-E34F-986A-887A15D9962D}" srcOrd="0" destOrd="0" presId="urn:microsoft.com/office/officeart/2005/8/layout/hierarchy2"/>
    <dgm:cxn modelId="{75C1C89C-7739-9740-A80B-9333CF5DE638}" srcId="{8828187C-06B6-FA45-B590-8FAC323B80E5}" destId="{9077F6A5-7997-4746-9F0D-768B1751A95B}" srcOrd="0" destOrd="0" parTransId="{2CE07744-C168-CD49-A3DD-1ADEFAC881DC}" sibTransId="{DFEF166E-9E56-8842-AE54-0AC321E3559E}"/>
    <dgm:cxn modelId="{A462BE87-A1EE-45C1-B9BE-FBD5CB03FB8C}" type="presOf" srcId="{89F83F36-8AC1-A845-BF54-F86731E53418}" destId="{D8AA3312-F933-E041-91AF-7133228E7403}" srcOrd="1" destOrd="0" presId="urn:microsoft.com/office/officeart/2005/8/layout/hierarchy2"/>
    <dgm:cxn modelId="{D1385459-F260-4BFE-BA69-400F29B41341}" type="presOf" srcId="{5434D57D-149D-CA49-BFA7-19AF4E732107}" destId="{8C4AE55A-FB17-2641-AF5C-E71FC4356C0D}" srcOrd="0" destOrd="0" presId="urn:microsoft.com/office/officeart/2005/8/layout/hierarchy2"/>
    <dgm:cxn modelId="{32839A0A-0961-44FD-8586-99C9122544AD}" type="presOf" srcId="{5E4255EB-22E4-6049-8183-3E94384D7EC7}" destId="{3B46A3DA-F554-4C40-875B-C7299FA9A1A6}" srcOrd="0" destOrd="0" presId="urn:microsoft.com/office/officeart/2005/8/layout/hierarchy2"/>
    <dgm:cxn modelId="{18A1E85D-EAB0-4C3F-9F49-5D35959DB829}" type="presOf" srcId="{178E5293-F3D7-D442-9877-A1EFDB4DDE0F}" destId="{B929CBF0-466B-714A-B6CA-F2FCC7724775}" srcOrd="1" destOrd="0" presId="urn:microsoft.com/office/officeart/2005/8/layout/hierarchy2"/>
    <dgm:cxn modelId="{41E73AFD-AEC1-49B3-9834-881D6AB1ED92}" type="presOf" srcId="{18F9A013-B55F-F040-97AD-40BE4F9D6019}" destId="{6A4169D5-EE50-4B49-9E40-4BB2600F1F36}" srcOrd="0" destOrd="0" presId="urn:microsoft.com/office/officeart/2005/8/layout/hierarchy2"/>
    <dgm:cxn modelId="{18A05E60-2A4F-44E1-A0AD-B2AB50EEBF32}" type="presOf" srcId="{8A3F2482-6D5A-CD41-ADCA-7AC34CDA0AD8}" destId="{8EA29679-AEFA-0441-BB76-6F7FB405707F}" srcOrd="1" destOrd="0" presId="urn:microsoft.com/office/officeart/2005/8/layout/hierarchy2"/>
    <dgm:cxn modelId="{2633DEF2-FD3F-43E2-9A21-FF86B3CB3340}" type="presOf" srcId="{67BEE635-083A-8646-9929-EB3935F08521}" destId="{8D00E0F8-524A-2349-B998-A73025E21C47}" srcOrd="0" destOrd="0" presId="urn:microsoft.com/office/officeart/2005/8/layout/hierarchy2"/>
    <dgm:cxn modelId="{F0C06170-57CD-47F9-A1C0-5C177BEAAA94}" type="presOf" srcId="{853834C7-D506-5D4E-9A92-FCDDC10DF263}" destId="{FDCB1A2E-EC7C-8D46-A677-6E72AAC4905A}" srcOrd="1" destOrd="0" presId="urn:microsoft.com/office/officeart/2005/8/layout/hierarchy2"/>
    <dgm:cxn modelId="{A2BDAAE5-50D7-4F36-9A6E-39AA18C2FDF7}" type="presOf" srcId="{53608F11-4A58-0A4F-A061-B2DEEB1FDE9C}" destId="{19F5B605-CD73-7E4E-B49B-9433C3AFA677}" srcOrd="0" destOrd="0" presId="urn:microsoft.com/office/officeart/2005/8/layout/hierarchy2"/>
    <dgm:cxn modelId="{4CC79A12-A70A-484C-ABD1-56452ECC0EE1}" type="presOf" srcId="{07B7E60F-1C80-4A48-84E8-FCE34991BEFE}" destId="{212B7294-CBF3-F44A-820D-50F26ECE1631}" srcOrd="1" destOrd="0" presId="urn:microsoft.com/office/officeart/2005/8/layout/hierarchy2"/>
    <dgm:cxn modelId="{8102CB90-10BE-468C-9DDA-06B30487086F}" type="presOf" srcId="{236FFA43-8ED3-A94F-BE90-8FAD0A6EF4F5}" destId="{36FC637F-F4F9-1F48-A71A-614AA5039447}" srcOrd="0" destOrd="0" presId="urn:microsoft.com/office/officeart/2005/8/layout/hierarchy2"/>
    <dgm:cxn modelId="{C1B40A78-007B-A746-8056-336A9F684925}" srcId="{9077F6A5-7997-4746-9F0D-768B1751A95B}" destId="{67BEE635-083A-8646-9929-EB3935F08521}" srcOrd="0" destOrd="0" parTransId="{853834C7-D506-5D4E-9A92-FCDDC10DF263}" sibTransId="{BF92C271-4EC3-2049-9196-A53059845568}"/>
    <dgm:cxn modelId="{08C951D9-C101-4D5B-A2DB-95C000C6E75C}" type="presOf" srcId="{910975BB-B072-2544-8B33-58B1F8194919}" destId="{03D57F10-6C98-2C4D-942C-550E9100BF7E}" srcOrd="0" destOrd="0" presId="urn:microsoft.com/office/officeart/2005/8/layout/hierarchy2"/>
    <dgm:cxn modelId="{BAD1A8C7-D385-5846-A6BD-DFF1A767F2F9}" srcId="{34860E42-CD82-914E-93CD-E40B21A2D6C6}" destId="{8828187C-06B6-FA45-B590-8FAC323B80E5}" srcOrd="2" destOrd="0" parTransId="{89F83F36-8AC1-A845-BF54-F86731E53418}" sibTransId="{EF4437AA-7356-E747-8A0F-10F97B8723EE}"/>
    <dgm:cxn modelId="{6B1083E1-5AEF-4249-B78D-EB733971D619}" type="presOf" srcId="{2CE07744-C168-CD49-A3DD-1ADEFAC881DC}" destId="{639D7B36-0D49-A340-90A9-6B918CC985B4}" srcOrd="1" destOrd="0" presId="urn:microsoft.com/office/officeart/2005/8/layout/hierarchy2"/>
    <dgm:cxn modelId="{A1AF5D6C-71B5-4AF7-8C16-FB5B0790CDA1}" type="presOf" srcId="{89F83F36-8AC1-A845-BF54-F86731E53418}" destId="{695D19E0-1B27-8445-AD74-E438CEC1A3FD}" srcOrd="0" destOrd="0" presId="urn:microsoft.com/office/officeart/2005/8/layout/hierarchy2"/>
    <dgm:cxn modelId="{AB7CC779-9037-4350-9B45-B0F2FAC93BD2}" type="presOf" srcId="{ED160027-A41E-3044-805D-2B79F5B11527}" destId="{B7C93939-3370-484D-9BD4-5B744A9A8C1D}" srcOrd="0" destOrd="0" presId="urn:microsoft.com/office/officeart/2005/8/layout/hierarchy2"/>
    <dgm:cxn modelId="{CC47D0CF-6379-4415-9FB9-B17C8479ECA8}" type="presOf" srcId="{853834C7-D506-5D4E-9A92-FCDDC10DF263}" destId="{5CEB887C-3FC2-554F-8860-34781E52FD5A}" srcOrd="0" destOrd="0" presId="urn:microsoft.com/office/officeart/2005/8/layout/hierarchy2"/>
    <dgm:cxn modelId="{468ADCEA-4223-4152-9E6B-1C0A72AF44CA}" type="presOf" srcId="{8EC2732D-F8BE-A24A-856E-A646C8101B3D}" destId="{865B76AB-A12D-A746-8884-00A12DB30F2D}" srcOrd="0" destOrd="0" presId="urn:microsoft.com/office/officeart/2005/8/layout/hierarchy2"/>
    <dgm:cxn modelId="{8208078E-9854-4276-A4CA-E58656934DC0}" type="presOf" srcId="{07B7E60F-1C80-4A48-84E8-FCE34991BEFE}" destId="{253BFDD9-C7F5-4C45-A243-696D8B98D773}" srcOrd="0" destOrd="0" presId="urn:microsoft.com/office/officeart/2005/8/layout/hierarchy2"/>
    <dgm:cxn modelId="{8BC61DF6-AFD6-49F1-B8BE-17FFD45BC0E4}" type="presOf" srcId="{90F260CD-2728-D540-98C8-039CE3125B11}" destId="{9E0CE997-46CB-9941-BE6C-258ABDA35D8A}" srcOrd="0" destOrd="0" presId="urn:microsoft.com/office/officeart/2005/8/layout/hierarchy2"/>
    <dgm:cxn modelId="{9908DF78-8952-450C-95F7-6A95EB063263}" type="presOf" srcId="{13AA6050-3B2F-3A49-B529-51BD77EEA476}" destId="{CDDA9C30-FE56-1449-8DEF-CA8E66B26310}" srcOrd="0" destOrd="0" presId="urn:microsoft.com/office/officeart/2005/8/layout/hierarchy2"/>
    <dgm:cxn modelId="{338798CD-162E-BB43-B810-BB047CFABA00}" srcId="{0A605727-B5DB-3C44-AA2B-47DC9A3EC4C3}" destId="{5434D57D-149D-CA49-BFA7-19AF4E732107}" srcOrd="1" destOrd="0" parTransId="{ED160027-A41E-3044-805D-2B79F5B11527}" sibTransId="{3E52A839-DA8D-3C4F-9D18-1A4AE3159670}"/>
    <dgm:cxn modelId="{40AD0A50-3BCE-4A7E-B3D3-4EC6F20D02BD}" type="presOf" srcId="{929BA1B9-91D0-3644-99A5-B6D44CD96CBB}" destId="{1B5BB940-27BC-7545-9A5A-5BC62098E298}" srcOrd="0" destOrd="0" presId="urn:microsoft.com/office/officeart/2005/8/layout/hierarchy2"/>
    <dgm:cxn modelId="{41D5DBC4-C923-4D4A-A056-39CBA28B1F04}" srcId="{5434D57D-149D-CA49-BFA7-19AF4E732107}" destId="{36B9315B-4ADE-3144-916B-264E06FB016A}" srcOrd="0" destOrd="0" parTransId="{8EC2732D-F8BE-A24A-856E-A646C8101B3D}" sibTransId="{0834A8E6-555F-EA4F-A4F3-18D1D6466B90}"/>
    <dgm:cxn modelId="{B48357BD-907C-4F18-95F5-89D81E7A3280}" type="presOf" srcId="{8157B0C1-4F93-6C43-9B3B-8AD10ED457C8}" destId="{C5157C21-09A3-E940-B732-2A02DF080BAB}" srcOrd="0" destOrd="0" presId="urn:microsoft.com/office/officeart/2005/8/layout/hierarchy2"/>
    <dgm:cxn modelId="{C74B5886-2244-8747-9E4F-768B78CD551E}" srcId="{910975BB-B072-2544-8B33-58B1F8194919}" destId="{5E4255EB-22E4-6049-8183-3E94384D7EC7}" srcOrd="0" destOrd="0" parTransId="{07B7E60F-1C80-4A48-84E8-FCE34991BEFE}" sibTransId="{DA871BA8-A9AC-4044-81C9-08B1D62DF620}"/>
    <dgm:cxn modelId="{E721E4F0-631F-0845-9E2F-0C8555125E6E}" srcId="{C875F4EA-74A2-DE49-98B2-1BA51D6BC545}" destId="{929BA1B9-91D0-3644-99A5-B6D44CD96CBB}" srcOrd="0" destOrd="0" parTransId="{8157B0C1-4F93-6C43-9B3B-8AD10ED457C8}" sibTransId="{09F69DF3-7C4A-8348-B1F6-82E5FC8B6018}"/>
    <dgm:cxn modelId="{66F7BEF4-CA53-4B42-B001-E2F57A1DFBA9}" type="presOf" srcId="{F5DC0CB3-FF2B-3B4E-A93A-73C2366313B5}" destId="{09AA8D4D-5F18-FF4E-AAAC-D42C9F29F89B}" srcOrd="1" destOrd="0" presId="urn:microsoft.com/office/officeart/2005/8/layout/hierarchy2"/>
    <dgm:cxn modelId="{0FF99FAF-4E4C-4AFF-8979-7A02BD31BA21}" type="presOf" srcId="{C0CE464F-87AE-624B-A158-4C88D42F769E}" destId="{4D7DC00F-3FA2-014C-B09D-26E504BF0A4C}" srcOrd="0" destOrd="0" presId="urn:microsoft.com/office/officeart/2005/8/layout/hierarchy2"/>
    <dgm:cxn modelId="{B474A3FC-9713-4CC9-A696-8BB89F83B82C}" type="presOf" srcId="{E9F0207E-41D6-A84A-9D03-E4336C616F79}" destId="{B2DD89A0-A274-CB46-A383-3EC168AEAC69}" srcOrd="1" destOrd="0" presId="urn:microsoft.com/office/officeart/2005/8/layout/hierarchy2"/>
    <dgm:cxn modelId="{57DF6860-AF26-4E80-A257-9BA6E1794926}" type="presOf" srcId="{E7B7D38D-9F9C-A747-93E9-8D470650AD5B}" destId="{34CF390F-97EA-B443-B7BC-4B992FCDCA33}" srcOrd="0" destOrd="0" presId="urn:microsoft.com/office/officeart/2005/8/layout/hierarchy2"/>
    <dgm:cxn modelId="{755601CD-B3A7-4925-8FAE-8DBBD6CD35AF}" type="presOf" srcId="{36B9315B-4ADE-3144-916B-264E06FB016A}" destId="{765CD507-D7DA-3A40-AA44-D20680D429E4}" srcOrd="0" destOrd="0" presId="urn:microsoft.com/office/officeart/2005/8/layout/hierarchy2"/>
    <dgm:cxn modelId="{796B4102-2780-44C9-9E61-E37635482C20}" type="presOf" srcId="{8157B0C1-4F93-6C43-9B3B-8AD10ED457C8}" destId="{30B6643E-43E4-AF4C-BE34-86C121C17749}" srcOrd="1" destOrd="0" presId="urn:microsoft.com/office/officeart/2005/8/layout/hierarchy2"/>
    <dgm:cxn modelId="{EEB8553B-E36E-4621-AA67-C1BEA0BF4C51}" type="presOf" srcId="{C875F4EA-74A2-DE49-98B2-1BA51D6BC545}" destId="{979AFC4D-CE2C-6B46-A72C-19A78765F6AE}" srcOrd="0" destOrd="0" presId="urn:microsoft.com/office/officeart/2005/8/layout/hierarchy2"/>
    <dgm:cxn modelId="{11B7E304-7298-492C-A816-DA401A7F0FF7}" type="presOf" srcId="{9077F6A5-7997-4746-9F0D-768B1751A95B}" destId="{7AE2E8B2-75FD-7047-B962-4F0694382723}" srcOrd="0" destOrd="0" presId="urn:microsoft.com/office/officeart/2005/8/layout/hierarchy2"/>
    <dgm:cxn modelId="{D249EC7B-0CC2-4BB5-8993-CF0428E2357D}" type="presOf" srcId="{E9F0207E-41D6-A84A-9D03-E4336C616F79}" destId="{2AF5C5B8-87E7-754A-989B-16DE48BA8C0F}" srcOrd="0" destOrd="0" presId="urn:microsoft.com/office/officeart/2005/8/layout/hierarchy2"/>
    <dgm:cxn modelId="{63D44AD2-80A1-4DBA-9B37-83890AE75B97}" type="presParOf" srcId="{392F9314-78BA-624C-A9B9-3FAD16718D77}" destId="{DD81769B-FE0E-D142-B9B4-7B274B2CC0D8}" srcOrd="0" destOrd="0" presId="urn:microsoft.com/office/officeart/2005/8/layout/hierarchy2"/>
    <dgm:cxn modelId="{086BDC78-ACFC-4E14-B066-E561F61CB832}" type="presParOf" srcId="{DD81769B-FE0E-D142-B9B4-7B274B2CC0D8}" destId="{15B20F4C-00F5-614E-B041-0136749F34EB}" srcOrd="0" destOrd="0" presId="urn:microsoft.com/office/officeart/2005/8/layout/hierarchy2"/>
    <dgm:cxn modelId="{AEA09FEF-02FF-485C-A3E5-97992AF6C01C}" type="presParOf" srcId="{DD81769B-FE0E-D142-B9B4-7B274B2CC0D8}" destId="{CAF254CC-E7AD-C047-A5CD-23D1D3068170}" srcOrd="1" destOrd="0" presId="urn:microsoft.com/office/officeart/2005/8/layout/hierarchy2"/>
    <dgm:cxn modelId="{4B21DBA7-5DDB-4CDE-AF86-670C640786B6}" type="presParOf" srcId="{CAF254CC-E7AD-C047-A5CD-23D1D3068170}" destId="{77EC775C-059E-EC43-88EB-2C2C99DBE232}" srcOrd="0" destOrd="0" presId="urn:microsoft.com/office/officeart/2005/8/layout/hierarchy2"/>
    <dgm:cxn modelId="{D6F2885A-39BC-422C-8A06-C535AC45A788}" type="presParOf" srcId="{77EC775C-059E-EC43-88EB-2C2C99DBE232}" destId="{8EA29679-AEFA-0441-BB76-6F7FB405707F}" srcOrd="0" destOrd="0" presId="urn:microsoft.com/office/officeart/2005/8/layout/hierarchy2"/>
    <dgm:cxn modelId="{6A880AC7-5AD4-441C-A7AC-B7548AF16C97}" type="presParOf" srcId="{CAF254CC-E7AD-C047-A5CD-23D1D3068170}" destId="{1DD13DE0-6D43-9947-926B-D6D9BA17FFAB}" srcOrd="1" destOrd="0" presId="urn:microsoft.com/office/officeart/2005/8/layout/hierarchy2"/>
    <dgm:cxn modelId="{CB9C7E70-883A-49A7-9982-43E8C4F5F0BD}" type="presParOf" srcId="{1DD13DE0-6D43-9947-926B-D6D9BA17FFAB}" destId="{3F7F111D-9107-5A47-BA93-30F64951AB33}" srcOrd="0" destOrd="0" presId="urn:microsoft.com/office/officeart/2005/8/layout/hierarchy2"/>
    <dgm:cxn modelId="{DC60E1C8-15C9-4435-95CF-C9B7E6D88DEB}" type="presParOf" srcId="{1DD13DE0-6D43-9947-926B-D6D9BA17FFAB}" destId="{7DB26259-B879-8E4F-B0C2-4E26B1A3945A}" srcOrd="1" destOrd="0" presId="urn:microsoft.com/office/officeart/2005/8/layout/hierarchy2"/>
    <dgm:cxn modelId="{C315334D-E2C1-4E40-8D25-C04B9FF8CE3A}" type="presParOf" srcId="{CAF254CC-E7AD-C047-A5CD-23D1D3068170}" destId="{94576109-3802-E34F-986A-887A15D9962D}" srcOrd="2" destOrd="0" presId="urn:microsoft.com/office/officeart/2005/8/layout/hierarchy2"/>
    <dgm:cxn modelId="{5CF7E80E-47B9-4E21-B5F2-486A2E6044F1}" type="presParOf" srcId="{94576109-3802-E34F-986A-887A15D9962D}" destId="{B929CBF0-466B-714A-B6CA-F2FCC7724775}" srcOrd="0" destOrd="0" presId="urn:microsoft.com/office/officeart/2005/8/layout/hierarchy2"/>
    <dgm:cxn modelId="{223C8EFB-A984-4284-94BE-7D7CE99C36A3}" type="presParOf" srcId="{CAF254CC-E7AD-C047-A5CD-23D1D3068170}" destId="{C7338435-B050-1A4C-9ACE-45A0D8B336C2}" srcOrd="3" destOrd="0" presId="urn:microsoft.com/office/officeart/2005/8/layout/hierarchy2"/>
    <dgm:cxn modelId="{E1407F04-1981-4502-A424-1FBE3AC9C12D}" type="presParOf" srcId="{C7338435-B050-1A4C-9ACE-45A0D8B336C2}" destId="{ECC59512-F8C2-AD44-8E31-C62FB7A71C36}" srcOrd="0" destOrd="0" presId="urn:microsoft.com/office/officeart/2005/8/layout/hierarchy2"/>
    <dgm:cxn modelId="{1433B567-DEF2-4926-8D61-0435FDE81386}" type="presParOf" srcId="{C7338435-B050-1A4C-9ACE-45A0D8B336C2}" destId="{E23F26DA-1445-954D-8D79-FB2CA532D895}" srcOrd="1" destOrd="0" presId="urn:microsoft.com/office/officeart/2005/8/layout/hierarchy2"/>
    <dgm:cxn modelId="{57CC68D8-F0FE-48F8-853F-BDB0F1C993D0}" type="presParOf" srcId="{E23F26DA-1445-954D-8D79-FB2CA532D895}" destId="{4D7DC00F-3FA2-014C-B09D-26E504BF0A4C}" srcOrd="0" destOrd="0" presId="urn:microsoft.com/office/officeart/2005/8/layout/hierarchy2"/>
    <dgm:cxn modelId="{65359F68-1163-465A-8C0F-6DDADEB56752}" type="presParOf" srcId="{4D7DC00F-3FA2-014C-B09D-26E504BF0A4C}" destId="{819B2D61-08A3-A94B-8ADD-6D42439F31D6}" srcOrd="0" destOrd="0" presId="urn:microsoft.com/office/officeart/2005/8/layout/hierarchy2"/>
    <dgm:cxn modelId="{33DE1342-6FA4-4A19-9658-CAE8E1170D46}" type="presParOf" srcId="{E23F26DA-1445-954D-8D79-FB2CA532D895}" destId="{DCD0A4D8-1301-704B-94CF-8AA5D5EC025F}" srcOrd="1" destOrd="0" presId="urn:microsoft.com/office/officeart/2005/8/layout/hierarchy2"/>
    <dgm:cxn modelId="{22641489-9E9B-4E53-B33A-1DA21D1CF814}" type="presParOf" srcId="{DCD0A4D8-1301-704B-94CF-8AA5D5EC025F}" destId="{03D57F10-6C98-2C4D-942C-550E9100BF7E}" srcOrd="0" destOrd="0" presId="urn:microsoft.com/office/officeart/2005/8/layout/hierarchy2"/>
    <dgm:cxn modelId="{BD70C81F-5E20-405E-BEC9-B0F900D55693}" type="presParOf" srcId="{DCD0A4D8-1301-704B-94CF-8AA5D5EC025F}" destId="{5B51B60B-2993-E14A-9BAF-8BACB25C4A39}" srcOrd="1" destOrd="0" presId="urn:microsoft.com/office/officeart/2005/8/layout/hierarchy2"/>
    <dgm:cxn modelId="{F7B25061-A38E-4CE9-A455-101C7636218F}" type="presParOf" srcId="{5B51B60B-2993-E14A-9BAF-8BACB25C4A39}" destId="{253BFDD9-C7F5-4C45-A243-696D8B98D773}" srcOrd="0" destOrd="0" presId="urn:microsoft.com/office/officeart/2005/8/layout/hierarchy2"/>
    <dgm:cxn modelId="{3D4170B1-D6C3-40FD-AAE6-4E709B6D936E}" type="presParOf" srcId="{253BFDD9-C7F5-4C45-A243-696D8B98D773}" destId="{212B7294-CBF3-F44A-820D-50F26ECE1631}" srcOrd="0" destOrd="0" presId="urn:microsoft.com/office/officeart/2005/8/layout/hierarchy2"/>
    <dgm:cxn modelId="{4C888C21-35BA-4D98-99DC-7395491CB719}" type="presParOf" srcId="{5B51B60B-2993-E14A-9BAF-8BACB25C4A39}" destId="{45C48B8B-30BB-BB41-B8C9-3EBF11AF347D}" srcOrd="1" destOrd="0" presId="urn:microsoft.com/office/officeart/2005/8/layout/hierarchy2"/>
    <dgm:cxn modelId="{BA01DD67-6235-4D8D-A67C-877836CF1024}" type="presParOf" srcId="{45C48B8B-30BB-BB41-B8C9-3EBF11AF347D}" destId="{3B46A3DA-F554-4C40-875B-C7299FA9A1A6}" srcOrd="0" destOrd="0" presId="urn:microsoft.com/office/officeart/2005/8/layout/hierarchy2"/>
    <dgm:cxn modelId="{8A311556-13BC-4F2E-A453-09423A258023}" type="presParOf" srcId="{45C48B8B-30BB-BB41-B8C9-3EBF11AF347D}" destId="{0AE55E1E-DAAC-4848-8F8D-79B560307800}" srcOrd="1" destOrd="0" presId="urn:microsoft.com/office/officeart/2005/8/layout/hierarchy2"/>
    <dgm:cxn modelId="{B4B6014F-A476-4073-9878-46D7155BB225}" type="presParOf" srcId="{5B51B60B-2993-E14A-9BAF-8BACB25C4A39}" destId="{36FC637F-F4F9-1F48-A71A-614AA5039447}" srcOrd="2" destOrd="0" presId="urn:microsoft.com/office/officeart/2005/8/layout/hierarchy2"/>
    <dgm:cxn modelId="{73F68E0B-32EC-400C-8504-516E6D638F99}" type="presParOf" srcId="{36FC637F-F4F9-1F48-A71A-614AA5039447}" destId="{F6C8705C-7D23-F249-8556-0DBE1F563C0B}" srcOrd="0" destOrd="0" presId="urn:microsoft.com/office/officeart/2005/8/layout/hierarchy2"/>
    <dgm:cxn modelId="{6F3867A7-4C12-4269-8F01-84CB9032E8DB}" type="presParOf" srcId="{5B51B60B-2993-E14A-9BAF-8BACB25C4A39}" destId="{8D25E4EA-D087-1B49-91B2-5578810A2F95}" srcOrd="3" destOrd="0" presId="urn:microsoft.com/office/officeart/2005/8/layout/hierarchy2"/>
    <dgm:cxn modelId="{8D466137-B660-4C42-8591-16F0BA6076A3}" type="presParOf" srcId="{8D25E4EA-D087-1B49-91B2-5578810A2F95}" destId="{34CF390F-97EA-B443-B7BC-4B992FCDCA33}" srcOrd="0" destOrd="0" presId="urn:microsoft.com/office/officeart/2005/8/layout/hierarchy2"/>
    <dgm:cxn modelId="{1933EB73-2F4A-43DF-BD14-CA621E6D8F1A}" type="presParOf" srcId="{8D25E4EA-D087-1B49-91B2-5578810A2F95}" destId="{19EF2A43-E8A1-494C-A808-D8A86513266C}" srcOrd="1" destOrd="0" presId="urn:microsoft.com/office/officeart/2005/8/layout/hierarchy2"/>
    <dgm:cxn modelId="{074DAFA5-2ADB-4DF3-BF68-20B869438299}" type="presParOf" srcId="{E23F26DA-1445-954D-8D79-FB2CA532D895}" destId="{B7C93939-3370-484D-9BD4-5B744A9A8C1D}" srcOrd="2" destOrd="0" presId="urn:microsoft.com/office/officeart/2005/8/layout/hierarchy2"/>
    <dgm:cxn modelId="{1A9572D0-DC16-4C1C-B5A2-FA12E013868E}" type="presParOf" srcId="{B7C93939-3370-484D-9BD4-5B744A9A8C1D}" destId="{062667E9-70E3-E64C-A96B-B98FB9135B97}" srcOrd="0" destOrd="0" presId="urn:microsoft.com/office/officeart/2005/8/layout/hierarchy2"/>
    <dgm:cxn modelId="{0A44C5A1-88C8-47FF-BE27-0104217662ED}" type="presParOf" srcId="{E23F26DA-1445-954D-8D79-FB2CA532D895}" destId="{BB90185B-8909-9F49-93AA-0D4355CAD93B}" srcOrd="3" destOrd="0" presId="urn:microsoft.com/office/officeart/2005/8/layout/hierarchy2"/>
    <dgm:cxn modelId="{715ED87A-8F0F-41EE-B6CB-57783765FA19}" type="presParOf" srcId="{BB90185B-8909-9F49-93AA-0D4355CAD93B}" destId="{8C4AE55A-FB17-2641-AF5C-E71FC4356C0D}" srcOrd="0" destOrd="0" presId="urn:microsoft.com/office/officeart/2005/8/layout/hierarchy2"/>
    <dgm:cxn modelId="{D4C1A56C-D882-464A-B6A5-E81403CD105E}" type="presParOf" srcId="{BB90185B-8909-9F49-93AA-0D4355CAD93B}" destId="{D9C6924E-EE49-4E4B-91BB-3E860EC39C7F}" srcOrd="1" destOrd="0" presId="urn:microsoft.com/office/officeart/2005/8/layout/hierarchy2"/>
    <dgm:cxn modelId="{CD6260FA-0F19-46F6-854B-C81D05EB5111}" type="presParOf" srcId="{D9C6924E-EE49-4E4B-91BB-3E860EC39C7F}" destId="{865B76AB-A12D-A746-8884-00A12DB30F2D}" srcOrd="0" destOrd="0" presId="urn:microsoft.com/office/officeart/2005/8/layout/hierarchy2"/>
    <dgm:cxn modelId="{8243DAFF-273A-4EC8-A5AC-9BF7547CA23D}" type="presParOf" srcId="{865B76AB-A12D-A746-8884-00A12DB30F2D}" destId="{AC523C82-C53D-4745-BE5B-2C6F7EAB53CB}" srcOrd="0" destOrd="0" presId="urn:microsoft.com/office/officeart/2005/8/layout/hierarchy2"/>
    <dgm:cxn modelId="{2BF04482-59E4-4D39-BC2E-2AD24CB8A873}" type="presParOf" srcId="{D9C6924E-EE49-4E4B-91BB-3E860EC39C7F}" destId="{EADEB624-ADFA-EA42-8952-F4C3759CF9B5}" srcOrd="1" destOrd="0" presId="urn:microsoft.com/office/officeart/2005/8/layout/hierarchy2"/>
    <dgm:cxn modelId="{2F9EFB2C-985D-4437-8694-D4C95783EB6A}" type="presParOf" srcId="{EADEB624-ADFA-EA42-8952-F4C3759CF9B5}" destId="{765CD507-D7DA-3A40-AA44-D20680D429E4}" srcOrd="0" destOrd="0" presId="urn:microsoft.com/office/officeart/2005/8/layout/hierarchy2"/>
    <dgm:cxn modelId="{3C5FA3F9-C522-4551-9B23-316D938225E3}" type="presParOf" srcId="{EADEB624-ADFA-EA42-8952-F4C3759CF9B5}" destId="{700926C1-9E97-AD40-8370-3AB82703F498}" srcOrd="1" destOrd="0" presId="urn:microsoft.com/office/officeart/2005/8/layout/hierarchy2"/>
    <dgm:cxn modelId="{AB57483D-63DD-4051-9E81-8DC35E2AFD4F}" type="presParOf" srcId="{D9C6924E-EE49-4E4B-91BB-3E860EC39C7F}" destId="{50FFB9CF-EF09-5247-8EF8-4D48B7B4FCB7}" srcOrd="2" destOrd="0" presId="urn:microsoft.com/office/officeart/2005/8/layout/hierarchy2"/>
    <dgm:cxn modelId="{E3050217-ECF4-4F9E-9B0A-0393BBC53DAB}" type="presParOf" srcId="{50FFB9CF-EF09-5247-8EF8-4D48B7B4FCB7}" destId="{09AA8D4D-5F18-FF4E-AAAC-D42C9F29F89B}" srcOrd="0" destOrd="0" presId="urn:microsoft.com/office/officeart/2005/8/layout/hierarchy2"/>
    <dgm:cxn modelId="{3FC05332-6C67-413F-BD2C-1B0C9A92DDC0}" type="presParOf" srcId="{D9C6924E-EE49-4E4B-91BB-3E860EC39C7F}" destId="{A9722E90-A024-C149-8C73-9E7E4D4E7905}" srcOrd="3" destOrd="0" presId="urn:microsoft.com/office/officeart/2005/8/layout/hierarchy2"/>
    <dgm:cxn modelId="{D8EE7903-3748-4524-9E16-9A86106486C4}" type="presParOf" srcId="{A9722E90-A024-C149-8C73-9E7E4D4E7905}" destId="{9E0CE997-46CB-9941-BE6C-258ABDA35D8A}" srcOrd="0" destOrd="0" presId="urn:microsoft.com/office/officeart/2005/8/layout/hierarchy2"/>
    <dgm:cxn modelId="{EBD10973-2F01-4B1A-BFE2-0184B1ED9FD8}" type="presParOf" srcId="{A9722E90-A024-C149-8C73-9E7E4D4E7905}" destId="{F0C4EBB0-E84A-7E4D-BB18-71EB001FE2DC}" srcOrd="1" destOrd="0" presId="urn:microsoft.com/office/officeart/2005/8/layout/hierarchy2"/>
    <dgm:cxn modelId="{E4ACE7B2-C390-4E50-A81A-6B26B1CE6AAD}" type="presParOf" srcId="{CAF254CC-E7AD-C047-A5CD-23D1D3068170}" destId="{695D19E0-1B27-8445-AD74-E438CEC1A3FD}" srcOrd="4" destOrd="0" presId="urn:microsoft.com/office/officeart/2005/8/layout/hierarchy2"/>
    <dgm:cxn modelId="{0D0BC9A2-AB7E-4D9C-8540-78BE30AA4455}" type="presParOf" srcId="{695D19E0-1B27-8445-AD74-E438CEC1A3FD}" destId="{D8AA3312-F933-E041-91AF-7133228E7403}" srcOrd="0" destOrd="0" presId="urn:microsoft.com/office/officeart/2005/8/layout/hierarchy2"/>
    <dgm:cxn modelId="{A708C3FD-C190-4BF8-938B-B5723E1DCAF1}" type="presParOf" srcId="{CAF254CC-E7AD-C047-A5CD-23D1D3068170}" destId="{76BA9BA8-30B5-6C47-8D42-870382509C97}" srcOrd="5" destOrd="0" presId="urn:microsoft.com/office/officeart/2005/8/layout/hierarchy2"/>
    <dgm:cxn modelId="{12DEBEAA-97A1-47B9-A0CF-D02075136F7F}" type="presParOf" srcId="{76BA9BA8-30B5-6C47-8D42-870382509C97}" destId="{754AC100-8133-CB4C-8346-9047F42158A1}" srcOrd="0" destOrd="0" presId="urn:microsoft.com/office/officeart/2005/8/layout/hierarchy2"/>
    <dgm:cxn modelId="{617EF823-363E-4A8A-8E9B-1F422B9FB5AA}" type="presParOf" srcId="{76BA9BA8-30B5-6C47-8D42-870382509C97}" destId="{1D83F3FD-968C-E542-89A6-FCCC28FD137C}" srcOrd="1" destOrd="0" presId="urn:microsoft.com/office/officeart/2005/8/layout/hierarchy2"/>
    <dgm:cxn modelId="{2092E1D1-6AAB-4B0D-80A0-7F5EFEAD1859}" type="presParOf" srcId="{1D83F3FD-968C-E542-89A6-FCCC28FD137C}" destId="{6E934513-AB0A-944D-90AA-AAE4277873E6}" srcOrd="0" destOrd="0" presId="urn:microsoft.com/office/officeart/2005/8/layout/hierarchy2"/>
    <dgm:cxn modelId="{D93BD0B2-A7C1-48A8-92A8-1806EF5CCF27}" type="presParOf" srcId="{6E934513-AB0A-944D-90AA-AAE4277873E6}" destId="{639D7B36-0D49-A340-90A9-6B918CC985B4}" srcOrd="0" destOrd="0" presId="urn:microsoft.com/office/officeart/2005/8/layout/hierarchy2"/>
    <dgm:cxn modelId="{75220D0E-6144-4A29-81B2-650985B9DC49}" type="presParOf" srcId="{1D83F3FD-968C-E542-89A6-FCCC28FD137C}" destId="{3A3702C2-4DFB-9941-9AF5-374F00E801B6}" srcOrd="1" destOrd="0" presId="urn:microsoft.com/office/officeart/2005/8/layout/hierarchy2"/>
    <dgm:cxn modelId="{DFB878F1-63D4-4FA4-B5EA-713F08F549D2}" type="presParOf" srcId="{3A3702C2-4DFB-9941-9AF5-374F00E801B6}" destId="{7AE2E8B2-75FD-7047-B962-4F0694382723}" srcOrd="0" destOrd="0" presId="urn:microsoft.com/office/officeart/2005/8/layout/hierarchy2"/>
    <dgm:cxn modelId="{CCFB6869-244E-478D-A208-A73D1CFA9CB7}" type="presParOf" srcId="{3A3702C2-4DFB-9941-9AF5-374F00E801B6}" destId="{8E909086-E8EC-C146-BB62-620F89C8C260}" srcOrd="1" destOrd="0" presId="urn:microsoft.com/office/officeart/2005/8/layout/hierarchy2"/>
    <dgm:cxn modelId="{FF7187C2-41EA-4E44-BA98-C519FFBC43F7}" type="presParOf" srcId="{8E909086-E8EC-C146-BB62-620F89C8C260}" destId="{5CEB887C-3FC2-554F-8860-34781E52FD5A}" srcOrd="0" destOrd="0" presId="urn:microsoft.com/office/officeart/2005/8/layout/hierarchy2"/>
    <dgm:cxn modelId="{6B4BB45E-FDFB-495C-93A1-3B20F463205E}" type="presParOf" srcId="{5CEB887C-3FC2-554F-8860-34781E52FD5A}" destId="{FDCB1A2E-EC7C-8D46-A677-6E72AAC4905A}" srcOrd="0" destOrd="0" presId="urn:microsoft.com/office/officeart/2005/8/layout/hierarchy2"/>
    <dgm:cxn modelId="{3E393A6F-C321-4B96-9F2D-9F76A0909041}" type="presParOf" srcId="{8E909086-E8EC-C146-BB62-620F89C8C260}" destId="{83161BAC-E3CA-8248-9FD4-AA27E96AE562}" srcOrd="1" destOrd="0" presId="urn:microsoft.com/office/officeart/2005/8/layout/hierarchy2"/>
    <dgm:cxn modelId="{D1D2D471-A0DE-4F74-91FB-B3EB13DB69D2}" type="presParOf" srcId="{83161BAC-E3CA-8248-9FD4-AA27E96AE562}" destId="{8D00E0F8-524A-2349-B998-A73025E21C47}" srcOrd="0" destOrd="0" presId="urn:microsoft.com/office/officeart/2005/8/layout/hierarchy2"/>
    <dgm:cxn modelId="{C9BD50E1-C1AE-4E6B-A4F9-8569B5C6BFA4}" type="presParOf" srcId="{83161BAC-E3CA-8248-9FD4-AA27E96AE562}" destId="{7DB7DE48-3C7F-2E41-8672-13FEA77B6890}" srcOrd="1" destOrd="0" presId="urn:microsoft.com/office/officeart/2005/8/layout/hierarchy2"/>
    <dgm:cxn modelId="{0B08B3A6-0C07-44DC-83DD-86BAAD37AA51}" type="presParOf" srcId="{8E909086-E8EC-C146-BB62-620F89C8C260}" destId="{43B81CA5-7387-6845-8DE7-BF83CFB9F095}" srcOrd="2" destOrd="0" presId="urn:microsoft.com/office/officeart/2005/8/layout/hierarchy2"/>
    <dgm:cxn modelId="{967B6553-8D44-468D-B4BD-51C57C4E006B}" type="presParOf" srcId="{43B81CA5-7387-6845-8DE7-BF83CFB9F095}" destId="{78D94659-0A20-DE44-ABDD-8370A8A4F8DA}" srcOrd="0" destOrd="0" presId="urn:microsoft.com/office/officeart/2005/8/layout/hierarchy2"/>
    <dgm:cxn modelId="{D13DFA7B-4736-4208-A018-155347F57FEA}" type="presParOf" srcId="{8E909086-E8EC-C146-BB62-620F89C8C260}" destId="{891EB1AE-59EA-644F-8B96-7B66347182C1}" srcOrd="3" destOrd="0" presId="urn:microsoft.com/office/officeart/2005/8/layout/hierarchy2"/>
    <dgm:cxn modelId="{11E77DA5-1EC0-4DE7-A575-96462153C10E}" type="presParOf" srcId="{891EB1AE-59EA-644F-8B96-7B66347182C1}" destId="{6A4169D5-EE50-4B49-9E40-4BB2600F1F36}" srcOrd="0" destOrd="0" presId="urn:microsoft.com/office/officeart/2005/8/layout/hierarchy2"/>
    <dgm:cxn modelId="{A82D4AF4-5E65-4508-A4A6-9924CB4A8E6D}" type="presParOf" srcId="{891EB1AE-59EA-644F-8B96-7B66347182C1}" destId="{CCC9804C-9D34-C640-993C-3D821F982B0F}" srcOrd="1" destOrd="0" presId="urn:microsoft.com/office/officeart/2005/8/layout/hierarchy2"/>
    <dgm:cxn modelId="{0D98C121-3ACD-41FD-A349-92E065FEF686}" type="presParOf" srcId="{1D83F3FD-968C-E542-89A6-FCCC28FD137C}" destId="{19F5B605-CD73-7E4E-B49B-9433C3AFA677}" srcOrd="2" destOrd="0" presId="urn:microsoft.com/office/officeart/2005/8/layout/hierarchy2"/>
    <dgm:cxn modelId="{D78C6E12-803B-42D2-99D2-18C8C44C6460}" type="presParOf" srcId="{19F5B605-CD73-7E4E-B49B-9433C3AFA677}" destId="{F88E9735-CA0A-3441-90B5-E9A1A46A699A}" srcOrd="0" destOrd="0" presId="urn:microsoft.com/office/officeart/2005/8/layout/hierarchy2"/>
    <dgm:cxn modelId="{CFF4A071-CA7C-433C-AD96-3AEF1E46499E}" type="presParOf" srcId="{1D83F3FD-968C-E542-89A6-FCCC28FD137C}" destId="{EF959E59-6852-154F-AE5D-E2CEEA9A167C}" srcOrd="3" destOrd="0" presId="urn:microsoft.com/office/officeart/2005/8/layout/hierarchy2"/>
    <dgm:cxn modelId="{58FA3B91-3326-491D-BEC7-8A497B97EA54}" type="presParOf" srcId="{EF959E59-6852-154F-AE5D-E2CEEA9A167C}" destId="{979AFC4D-CE2C-6B46-A72C-19A78765F6AE}" srcOrd="0" destOrd="0" presId="urn:microsoft.com/office/officeart/2005/8/layout/hierarchy2"/>
    <dgm:cxn modelId="{29DAA584-42F5-4792-BBC1-6AE2355F8FFF}" type="presParOf" srcId="{EF959E59-6852-154F-AE5D-E2CEEA9A167C}" destId="{D8030CBE-B548-324F-AE6F-25B05B5E0809}" srcOrd="1" destOrd="0" presId="urn:microsoft.com/office/officeart/2005/8/layout/hierarchy2"/>
    <dgm:cxn modelId="{777E7B88-CA24-4902-BDB2-DA21076A5B19}" type="presParOf" srcId="{D8030CBE-B548-324F-AE6F-25B05B5E0809}" destId="{C5157C21-09A3-E940-B732-2A02DF080BAB}" srcOrd="0" destOrd="0" presId="urn:microsoft.com/office/officeart/2005/8/layout/hierarchy2"/>
    <dgm:cxn modelId="{4E2DBA8C-21B8-4BDA-9E2E-8508CF5407F4}" type="presParOf" srcId="{C5157C21-09A3-E940-B732-2A02DF080BAB}" destId="{30B6643E-43E4-AF4C-BE34-86C121C17749}" srcOrd="0" destOrd="0" presId="urn:microsoft.com/office/officeart/2005/8/layout/hierarchy2"/>
    <dgm:cxn modelId="{A2FC2B1E-DBC6-4D40-9DE2-17B69B918BDB}" type="presParOf" srcId="{D8030CBE-B548-324F-AE6F-25B05B5E0809}" destId="{69634E0F-13E1-564B-9621-8E325D89E99C}" srcOrd="1" destOrd="0" presId="urn:microsoft.com/office/officeart/2005/8/layout/hierarchy2"/>
    <dgm:cxn modelId="{6F401281-4629-4D75-A3D8-FEE64FFDCD97}" type="presParOf" srcId="{69634E0F-13E1-564B-9621-8E325D89E99C}" destId="{1B5BB940-27BC-7545-9A5A-5BC62098E298}" srcOrd="0" destOrd="0" presId="urn:microsoft.com/office/officeart/2005/8/layout/hierarchy2"/>
    <dgm:cxn modelId="{DF288B3A-DAF7-4CA3-AE2C-45D0EB8EF9AB}" type="presParOf" srcId="{69634E0F-13E1-564B-9621-8E325D89E99C}" destId="{5E43F249-CC39-7643-96F7-7671F03C6BE1}" srcOrd="1" destOrd="0" presId="urn:microsoft.com/office/officeart/2005/8/layout/hierarchy2"/>
    <dgm:cxn modelId="{8C578793-F381-49B1-AEA3-648103DA6C21}" type="presParOf" srcId="{D8030CBE-B548-324F-AE6F-25B05B5E0809}" destId="{2AF5C5B8-87E7-754A-989B-16DE48BA8C0F}" srcOrd="2" destOrd="0" presId="urn:microsoft.com/office/officeart/2005/8/layout/hierarchy2"/>
    <dgm:cxn modelId="{E68012CC-7D52-49D1-A1A9-99B9A9101743}" type="presParOf" srcId="{2AF5C5B8-87E7-754A-989B-16DE48BA8C0F}" destId="{B2DD89A0-A274-CB46-A383-3EC168AEAC69}" srcOrd="0" destOrd="0" presId="urn:microsoft.com/office/officeart/2005/8/layout/hierarchy2"/>
    <dgm:cxn modelId="{4D03BA98-1ECC-4AD1-8D23-F5B8F20D5551}" type="presParOf" srcId="{D8030CBE-B548-324F-AE6F-25B05B5E0809}" destId="{9F6C8CAD-5911-EE47-AC91-4D1307E989A2}" srcOrd="3" destOrd="0" presId="urn:microsoft.com/office/officeart/2005/8/layout/hierarchy2"/>
    <dgm:cxn modelId="{34402A1D-F846-47E1-A64B-C1FEAB72488D}" type="presParOf" srcId="{9F6C8CAD-5911-EE47-AC91-4D1307E989A2}" destId="{CDDA9C30-FE56-1449-8DEF-CA8E66B26310}" srcOrd="0" destOrd="0" presId="urn:microsoft.com/office/officeart/2005/8/layout/hierarchy2"/>
    <dgm:cxn modelId="{CF2905C1-52F1-4DF3-9651-666971163FF1}" type="presParOf" srcId="{9F6C8CAD-5911-EE47-AC91-4D1307E989A2}" destId="{C818F511-164B-B641-8CA3-79E1553A51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20F4C-00F5-614E-B041-0136749F34EB}">
      <dsp:nvSpPr>
        <dsp:cNvPr id="0" name=""/>
        <dsp:cNvSpPr/>
      </dsp:nvSpPr>
      <dsp:spPr>
        <a:xfrm>
          <a:off x="685" y="179146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Embryo</a:t>
          </a:r>
          <a:endParaRPr lang="en-US" sz="1000" kern="1200" dirty="0"/>
        </a:p>
      </dsp:txBody>
      <dsp:txXfrm>
        <a:off x="8348" y="1799124"/>
        <a:ext cx="507909" cy="246291"/>
      </dsp:txXfrm>
    </dsp:sp>
    <dsp:sp modelId="{77EC775C-059E-EC43-88EB-2C2C99DBE232}">
      <dsp:nvSpPr>
        <dsp:cNvPr id="0" name=""/>
        <dsp:cNvSpPr/>
      </dsp:nvSpPr>
      <dsp:spPr>
        <a:xfrm rot="16640943">
          <a:off x="-42280" y="1272674"/>
          <a:ext cx="1298497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1298497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506" y="1245891"/>
        <a:ext cx="64924" cy="64924"/>
      </dsp:txXfrm>
    </dsp:sp>
    <dsp:sp modelId="{3F7F111D-9107-5A47-BA93-30F64951AB33}">
      <dsp:nvSpPr>
        <dsp:cNvPr id="0" name=""/>
        <dsp:cNvSpPr/>
      </dsp:nvSpPr>
      <dsp:spPr>
        <a:xfrm>
          <a:off x="690016" y="503629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heart</a:t>
          </a:r>
          <a:endParaRPr lang="en-US" sz="1000" kern="1200" dirty="0"/>
        </a:p>
      </dsp:txBody>
      <dsp:txXfrm>
        <a:off x="697679" y="511292"/>
        <a:ext cx="507909" cy="246291"/>
      </dsp:txXfrm>
    </dsp:sp>
    <dsp:sp modelId="{94576109-3802-E34F-986A-887A15D9962D}">
      <dsp:nvSpPr>
        <dsp:cNvPr id="0" name=""/>
        <dsp:cNvSpPr/>
      </dsp:nvSpPr>
      <dsp:spPr>
        <a:xfrm rot="17692822">
          <a:off x="379837" y="1690944"/>
          <a:ext cx="497460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497460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6131" y="1684188"/>
        <a:ext cx="24873" cy="24873"/>
      </dsp:txXfrm>
    </dsp:sp>
    <dsp:sp modelId="{ECC59512-F8C2-AD44-8E31-C62FB7A71C36}">
      <dsp:nvSpPr>
        <dsp:cNvPr id="0" name=""/>
        <dsp:cNvSpPr/>
      </dsp:nvSpPr>
      <dsp:spPr>
        <a:xfrm>
          <a:off x="733215" y="1340170"/>
          <a:ext cx="511232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brain</a:t>
          </a:r>
          <a:endParaRPr lang="en-US" sz="1000" kern="1200" dirty="0"/>
        </a:p>
      </dsp:txBody>
      <dsp:txXfrm>
        <a:off x="740878" y="1347833"/>
        <a:ext cx="495906" cy="246291"/>
      </dsp:txXfrm>
    </dsp:sp>
    <dsp:sp modelId="{4D7DC00F-3FA2-014C-B09D-26E504BF0A4C}">
      <dsp:nvSpPr>
        <dsp:cNvPr id="0" name=""/>
        <dsp:cNvSpPr/>
      </dsp:nvSpPr>
      <dsp:spPr>
        <a:xfrm rot="18289469">
          <a:off x="1165845" y="1314869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932" y="1311386"/>
        <a:ext cx="18324" cy="18324"/>
      </dsp:txXfrm>
    </dsp:sp>
    <dsp:sp modelId="{03D57F10-6C98-2C4D-942C-550E9100BF7E}">
      <dsp:nvSpPr>
        <dsp:cNvPr id="0" name=""/>
        <dsp:cNvSpPr/>
      </dsp:nvSpPr>
      <dsp:spPr>
        <a:xfrm>
          <a:off x="1453741" y="103931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Forebrain</a:t>
          </a:r>
          <a:endParaRPr lang="en-US" sz="1000" kern="1200" dirty="0"/>
        </a:p>
      </dsp:txBody>
      <dsp:txXfrm>
        <a:off x="1461404" y="1046973"/>
        <a:ext cx="507909" cy="246291"/>
      </dsp:txXfrm>
    </dsp:sp>
    <dsp:sp modelId="{253BFDD9-C7F5-4C45-A243-696D8B98D773}">
      <dsp:nvSpPr>
        <dsp:cNvPr id="0" name=""/>
        <dsp:cNvSpPr/>
      </dsp:nvSpPr>
      <dsp:spPr>
        <a:xfrm rot="19457599">
          <a:off x="1952750" y="108922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088460"/>
        <a:ext cx="12887" cy="12887"/>
      </dsp:txXfrm>
    </dsp:sp>
    <dsp:sp modelId="{3B46A3DA-F554-4C40-875B-C7299FA9A1A6}">
      <dsp:nvSpPr>
        <dsp:cNvPr id="0" name=""/>
        <dsp:cNvSpPr/>
      </dsp:nvSpPr>
      <dsp:spPr>
        <a:xfrm>
          <a:off x="2186270" y="88888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896543"/>
        <a:ext cx="507909" cy="246291"/>
      </dsp:txXfrm>
    </dsp:sp>
    <dsp:sp modelId="{36FC637F-F4F9-1F48-A71A-614AA5039447}">
      <dsp:nvSpPr>
        <dsp:cNvPr id="0" name=""/>
        <dsp:cNvSpPr/>
      </dsp:nvSpPr>
      <dsp:spPr>
        <a:xfrm rot="2142401">
          <a:off x="1952750" y="123965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238890"/>
        <a:ext cx="12887" cy="12887"/>
      </dsp:txXfrm>
    </dsp:sp>
    <dsp:sp modelId="{34CF390F-97EA-B443-B7BC-4B992FCDCA33}">
      <dsp:nvSpPr>
        <dsp:cNvPr id="0" name=""/>
        <dsp:cNvSpPr/>
      </dsp:nvSpPr>
      <dsp:spPr>
        <a:xfrm>
          <a:off x="2186270" y="118974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197403"/>
        <a:ext cx="507909" cy="246291"/>
      </dsp:txXfrm>
    </dsp:sp>
    <dsp:sp modelId="{B7C93939-3370-484D-9BD4-5B744A9A8C1D}">
      <dsp:nvSpPr>
        <dsp:cNvPr id="0" name=""/>
        <dsp:cNvSpPr/>
      </dsp:nvSpPr>
      <dsp:spPr>
        <a:xfrm rot="3310531">
          <a:off x="1165845" y="1615729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932" y="1612247"/>
        <a:ext cx="18324" cy="18324"/>
      </dsp:txXfrm>
    </dsp:sp>
    <dsp:sp modelId="{8C4AE55A-FB17-2641-AF5C-E71FC4356C0D}">
      <dsp:nvSpPr>
        <dsp:cNvPr id="0" name=""/>
        <dsp:cNvSpPr/>
      </dsp:nvSpPr>
      <dsp:spPr>
        <a:xfrm>
          <a:off x="1453741" y="164103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Hidbrain</a:t>
          </a:r>
          <a:endParaRPr lang="en-US" sz="1000" kern="1200" dirty="0"/>
        </a:p>
      </dsp:txBody>
      <dsp:txXfrm>
        <a:off x="1461404" y="1648693"/>
        <a:ext cx="507909" cy="246291"/>
      </dsp:txXfrm>
    </dsp:sp>
    <dsp:sp modelId="{865B76AB-A12D-A746-8884-00A12DB30F2D}">
      <dsp:nvSpPr>
        <dsp:cNvPr id="0" name=""/>
        <dsp:cNvSpPr/>
      </dsp:nvSpPr>
      <dsp:spPr>
        <a:xfrm rot="19457599">
          <a:off x="1952750" y="169094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690180"/>
        <a:ext cx="12887" cy="12887"/>
      </dsp:txXfrm>
    </dsp:sp>
    <dsp:sp modelId="{765CD507-D7DA-3A40-AA44-D20680D429E4}">
      <dsp:nvSpPr>
        <dsp:cNvPr id="0" name=""/>
        <dsp:cNvSpPr/>
      </dsp:nvSpPr>
      <dsp:spPr>
        <a:xfrm>
          <a:off x="2186270" y="149060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498263"/>
        <a:ext cx="507909" cy="246291"/>
      </dsp:txXfrm>
    </dsp:sp>
    <dsp:sp modelId="{50FFB9CF-EF09-5247-8EF8-4D48B7B4FCB7}">
      <dsp:nvSpPr>
        <dsp:cNvPr id="0" name=""/>
        <dsp:cNvSpPr/>
      </dsp:nvSpPr>
      <dsp:spPr>
        <a:xfrm rot="2142401">
          <a:off x="1952750" y="184137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840611"/>
        <a:ext cx="12887" cy="12887"/>
      </dsp:txXfrm>
    </dsp:sp>
    <dsp:sp modelId="{9E0CE997-46CB-9941-BE6C-258ABDA35D8A}">
      <dsp:nvSpPr>
        <dsp:cNvPr id="0" name=""/>
        <dsp:cNvSpPr/>
      </dsp:nvSpPr>
      <dsp:spPr>
        <a:xfrm>
          <a:off x="2186270" y="179146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799124"/>
        <a:ext cx="507909" cy="246291"/>
      </dsp:txXfrm>
    </dsp:sp>
    <dsp:sp modelId="{695D19E0-1B27-8445-AD74-E438CEC1A3FD}">
      <dsp:nvSpPr>
        <dsp:cNvPr id="0" name=""/>
        <dsp:cNvSpPr/>
      </dsp:nvSpPr>
      <dsp:spPr>
        <a:xfrm rot="4467012">
          <a:off x="238204" y="2292665"/>
          <a:ext cx="780727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780727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9049" y="2278827"/>
        <a:ext cx="39036" cy="39036"/>
      </dsp:txXfrm>
    </dsp:sp>
    <dsp:sp modelId="{754AC100-8133-CB4C-8346-9047F42158A1}">
      <dsp:nvSpPr>
        <dsp:cNvPr id="0" name=""/>
        <dsp:cNvSpPr/>
      </dsp:nvSpPr>
      <dsp:spPr>
        <a:xfrm>
          <a:off x="733215" y="254361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limb</a:t>
          </a:r>
          <a:endParaRPr lang="en-US" sz="1000" kern="1200" dirty="0"/>
        </a:p>
      </dsp:txBody>
      <dsp:txXfrm>
        <a:off x="740878" y="2551274"/>
        <a:ext cx="507909" cy="246291"/>
      </dsp:txXfrm>
    </dsp:sp>
    <dsp:sp modelId="{6E934513-AB0A-944D-90AA-AAE4277873E6}">
      <dsp:nvSpPr>
        <dsp:cNvPr id="0" name=""/>
        <dsp:cNvSpPr/>
      </dsp:nvSpPr>
      <dsp:spPr>
        <a:xfrm rot="18289469">
          <a:off x="1177848" y="2518310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1935" y="2514827"/>
        <a:ext cx="18324" cy="18324"/>
      </dsp:txXfrm>
    </dsp:sp>
    <dsp:sp modelId="{7AE2E8B2-75FD-7047-B962-4F0694382723}">
      <dsp:nvSpPr>
        <dsp:cNvPr id="0" name=""/>
        <dsp:cNvSpPr/>
      </dsp:nvSpPr>
      <dsp:spPr>
        <a:xfrm>
          <a:off x="1465744" y="224275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Forelimb</a:t>
          </a:r>
          <a:endParaRPr lang="en-US" sz="1000" kern="1200" dirty="0"/>
        </a:p>
      </dsp:txBody>
      <dsp:txXfrm>
        <a:off x="1473407" y="2250414"/>
        <a:ext cx="507909" cy="246291"/>
      </dsp:txXfrm>
    </dsp:sp>
    <dsp:sp modelId="{5CEB887C-3FC2-554F-8860-34781E52FD5A}">
      <dsp:nvSpPr>
        <dsp:cNvPr id="0" name=""/>
        <dsp:cNvSpPr/>
      </dsp:nvSpPr>
      <dsp:spPr>
        <a:xfrm rot="19457599">
          <a:off x="1964753" y="229266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291901"/>
        <a:ext cx="12887" cy="12887"/>
      </dsp:txXfrm>
    </dsp:sp>
    <dsp:sp modelId="{8D00E0F8-524A-2349-B998-A73025E21C47}">
      <dsp:nvSpPr>
        <dsp:cNvPr id="0" name=""/>
        <dsp:cNvSpPr/>
      </dsp:nvSpPr>
      <dsp:spPr>
        <a:xfrm>
          <a:off x="2198273" y="209232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099984"/>
        <a:ext cx="507909" cy="246291"/>
      </dsp:txXfrm>
    </dsp:sp>
    <dsp:sp modelId="{43B81CA5-7387-6845-8DE7-BF83CFB9F095}">
      <dsp:nvSpPr>
        <dsp:cNvPr id="0" name=""/>
        <dsp:cNvSpPr/>
      </dsp:nvSpPr>
      <dsp:spPr>
        <a:xfrm rot="2142401">
          <a:off x="1964753" y="244309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442331"/>
        <a:ext cx="12887" cy="12887"/>
      </dsp:txXfrm>
    </dsp:sp>
    <dsp:sp modelId="{6A4169D5-EE50-4B49-9E40-4BB2600F1F36}">
      <dsp:nvSpPr>
        <dsp:cNvPr id="0" name=""/>
        <dsp:cNvSpPr/>
      </dsp:nvSpPr>
      <dsp:spPr>
        <a:xfrm>
          <a:off x="2198273" y="239318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400844"/>
        <a:ext cx="507909" cy="246291"/>
      </dsp:txXfrm>
    </dsp:sp>
    <dsp:sp modelId="{19F5B605-CD73-7E4E-B49B-9433C3AFA677}">
      <dsp:nvSpPr>
        <dsp:cNvPr id="0" name=""/>
        <dsp:cNvSpPr/>
      </dsp:nvSpPr>
      <dsp:spPr>
        <a:xfrm rot="3310531">
          <a:off x="1177848" y="2819170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1935" y="2815688"/>
        <a:ext cx="18324" cy="18324"/>
      </dsp:txXfrm>
    </dsp:sp>
    <dsp:sp modelId="{979AFC4D-CE2C-6B46-A72C-19A78765F6AE}">
      <dsp:nvSpPr>
        <dsp:cNvPr id="0" name=""/>
        <dsp:cNvSpPr/>
      </dsp:nvSpPr>
      <dsp:spPr>
        <a:xfrm>
          <a:off x="1465744" y="2844472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Hidlimb</a:t>
          </a:r>
          <a:endParaRPr lang="en-US" sz="1000" kern="1200" dirty="0"/>
        </a:p>
      </dsp:txBody>
      <dsp:txXfrm>
        <a:off x="1473407" y="2852135"/>
        <a:ext cx="507909" cy="246291"/>
      </dsp:txXfrm>
    </dsp:sp>
    <dsp:sp modelId="{C5157C21-09A3-E940-B732-2A02DF080BAB}">
      <dsp:nvSpPr>
        <dsp:cNvPr id="0" name=""/>
        <dsp:cNvSpPr/>
      </dsp:nvSpPr>
      <dsp:spPr>
        <a:xfrm rot="19457599">
          <a:off x="1964753" y="289438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893622"/>
        <a:ext cx="12887" cy="12887"/>
      </dsp:txXfrm>
    </dsp:sp>
    <dsp:sp modelId="{1B5BB940-27BC-7545-9A5A-5BC62098E298}">
      <dsp:nvSpPr>
        <dsp:cNvPr id="0" name=""/>
        <dsp:cNvSpPr/>
      </dsp:nvSpPr>
      <dsp:spPr>
        <a:xfrm>
          <a:off x="2198273" y="269404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701704"/>
        <a:ext cx="507909" cy="246291"/>
      </dsp:txXfrm>
    </dsp:sp>
    <dsp:sp modelId="{2AF5C5B8-87E7-754A-989B-16DE48BA8C0F}">
      <dsp:nvSpPr>
        <dsp:cNvPr id="0" name=""/>
        <dsp:cNvSpPr/>
      </dsp:nvSpPr>
      <dsp:spPr>
        <a:xfrm rot="2142401">
          <a:off x="1964753" y="3044816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3044052"/>
        <a:ext cx="12887" cy="12887"/>
      </dsp:txXfrm>
    </dsp:sp>
    <dsp:sp modelId="{CDDA9C30-FE56-1449-8DEF-CA8E66B26310}">
      <dsp:nvSpPr>
        <dsp:cNvPr id="0" name=""/>
        <dsp:cNvSpPr/>
      </dsp:nvSpPr>
      <dsp:spPr>
        <a:xfrm>
          <a:off x="2198273" y="2994902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3002565"/>
        <a:ext cx="507909" cy="24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511C-4D4F-44FB-B935-E3C0A32FE9A7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6C5A-8CE6-4609-A70D-65827ACE4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transciptomic</a:t>
            </a:r>
            <a:r>
              <a:rPr lang="en-US" baseline="0" dirty="0" smtClean="0"/>
              <a:t> data. They have analyzed around 18000 transcript by RNA ISH. They performed </a:t>
            </a:r>
            <a:r>
              <a:rPr lang="en-US" baseline="0" dirty="0" err="1" smtClean="0"/>
              <a:t>saggital</a:t>
            </a:r>
            <a:r>
              <a:rPr lang="en-US" baseline="0" dirty="0" smtClean="0"/>
              <a:t> section on 14</a:t>
            </a:r>
            <a:r>
              <a:rPr lang="en-US" baseline="30000" dirty="0" smtClean="0"/>
              <a:t>th</a:t>
            </a:r>
            <a:r>
              <a:rPr lang="en-US" baseline="0" dirty="0" smtClean="0"/>
              <a:t> day wild type mice.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Discretize</a:t>
            </a:r>
            <a:r>
              <a:rPr lang="en-US" baseline="0" dirty="0" smtClean="0"/>
              <a:t>d data matrix have information whether a particular gene have high low medium or no expression in this 811 anatomies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DE94-0F1D-664C-94EA-39F618D6EEC5}" type="datetimeFigureOut">
              <a:rPr lang="en-US" smtClean="0"/>
              <a:pPr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Relationship Id="rId9" Type="http://schemas.openxmlformats.org/officeDocument/2006/relationships/tags" Target="../tags/tag81.xml"/><Relationship Id="rId10" Type="http://schemas.openxmlformats.org/officeDocument/2006/relationships/tags" Target="../tags/tag82.xml"/><Relationship Id="rId11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93.xml"/><Relationship Id="rId12" Type="http://schemas.openxmlformats.org/officeDocument/2006/relationships/tags" Target="../tags/tag94.xml"/><Relationship Id="rId13" Type="http://schemas.openxmlformats.org/officeDocument/2006/relationships/tags" Target="../tags/tag95.xml"/><Relationship Id="rId14" Type="http://schemas.openxmlformats.org/officeDocument/2006/relationships/tags" Target="../tags/tag96.xml"/><Relationship Id="rId15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2" Type="http://schemas.openxmlformats.org/officeDocument/2006/relationships/tags" Target="../tags/tag84.xml"/><Relationship Id="rId3" Type="http://schemas.openxmlformats.org/officeDocument/2006/relationships/tags" Target="../tags/tag85.xml"/><Relationship Id="rId4" Type="http://schemas.openxmlformats.org/officeDocument/2006/relationships/tags" Target="../tags/tag86.xml"/><Relationship Id="rId5" Type="http://schemas.openxmlformats.org/officeDocument/2006/relationships/tags" Target="../tags/tag87.xml"/><Relationship Id="rId6" Type="http://schemas.openxmlformats.org/officeDocument/2006/relationships/tags" Target="../tags/tag88.xml"/><Relationship Id="rId7" Type="http://schemas.openxmlformats.org/officeDocument/2006/relationships/tags" Target="../tags/tag89.xml"/><Relationship Id="rId8" Type="http://schemas.openxmlformats.org/officeDocument/2006/relationships/tags" Target="../tags/tag90.xml"/><Relationship Id="rId9" Type="http://schemas.openxmlformats.org/officeDocument/2006/relationships/tags" Target="../tags/tag91.xml"/><Relationship Id="rId10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20" Type="http://schemas.openxmlformats.org/officeDocument/2006/relationships/tags" Target="../tags/tag116.xml"/><Relationship Id="rId21" Type="http://schemas.openxmlformats.org/officeDocument/2006/relationships/tags" Target="../tags/tag117.xml"/><Relationship Id="rId22" Type="http://schemas.openxmlformats.org/officeDocument/2006/relationships/tags" Target="../tags/tag118.xml"/><Relationship Id="rId23" Type="http://schemas.openxmlformats.org/officeDocument/2006/relationships/tags" Target="../tags/tag119.xml"/><Relationship Id="rId24" Type="http://schemas.openxmlformats.org/officeDocument/2006/relationships/tags" Target="../tags/tag120.xml"/><Relationship Id="rId25" Type="http://schemas.openxmlformats.org/officeDocument/2006/relationships/tags" Target="../tags/tag121.xml"/><Relationship Id="rId26" Type="http://schemas.openxmlformats.org/officeDocument/2006/relationships/tags" Target="../tags/tag122.xml"/><Relationship Id="rId27" Type="http://schemas.openxmlformats.org/officeDocument/2006/relationships/slideLayout" Target="../slideLayouts/slideLayout2.xml"/><Relationship Id="rId10" Type="http://schemas.openxmlformats.org/officeDocument/2006/relationships/tags" Target="../tags/tag106.xml"/><Relationship Id="rId11" Type="http://schemas.openxmlformats.org/officeDocument/2006/relationships/tags" Target="../tags/tag107.xml"/><Relationship Id="rId12" Type="http://schemas.openxmlformats.org/officeDocument/2006/relationships/tags" Target="../tags/tag108.xml"/><Relationship Id="rId13" Type="http://schemas.openxmlformats.org/officeDocument/2006/relationships/tags" Target="../tags/tag109.xml"/><Relationship Id="rId14" Type="http://schemas.openxmlformats.org/officeDocument/2006/relationships/tags" Target="../tags/tag110.xml"/><Relationship Id="rId15" Type="http://schemas.openxmlformats.org/officeDocument/2006/relationships/tags" Target="../tags/tag111.xml"/><Relationship Id="rId16" Type="http://schemas.openxmlformats.org/officeDocument/2006/relationships/tags" Target="../tags/tag112.xml"/><Relationship Id="rId17" Type="http://schemas.openxmlformats.org/officeDocument/2006/relationships/tags" Target="../tags/tag113.xml"/><Relationship Id="rId18" Type="http://schemas.openxmlformats.org/officeDocument/2006/relationships/tags" Target="../tags/tag114.xml"/><Relationship Id="rId19" Type="http://schemas.openxmlformats.org/officeDocument/2006/relationships/tags" Target="../tags/tag115.xml"/><Relationship Id="rId1" Type="http://schemas.openxmlformats.org/officeDocument/2006/relationships/tags" Target="../tags/tag97.xml"/><Relationship Id="rId2" Type="http://schemas.openxmlformats.org/officeDocument/2006/relationships/tags" Target="../tags/tag98.xml"/><Relationship Id="rId3" Type="http://schemas.openxmlformats.org/officeDocument/2006/relationships/tags" Target="../tags/tag99.xml"/><Relationship Id="rId4" Type="http://schemas.openxmlformats.org/officeDocument/2006/relationships/tags" Target="../tags/tag100.xml"/><Relationship Id="rId5" Type="http://schemas.openxmlformats.org/officeDocument/2006/relationships/tags" Target="../tags/tag101.xml"/><Relationship Id="rId6" Type="http://schemas.openxmlformats.org/officeDocument/2006/relationships/tags" Target="../tags/tag102.xml"/><Relationship Id="rId7" Type="http://schemas.openxmlformats.org/officeDocument/2006/relationships/tags" Target="../tags/tag103.xml"/><Relationship Id="rId8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23.xml"/><Relationship Id="rId2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6.xml"/><Relationship Id="rId2" Type="http://schemas.openxmlformats.org/officeDocument/2006/relationships/tags" Target="../tags/tag127.xml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8" Type="http://schemas.openxmlformats.org/officeDocument/2006/relationships/hyperlink" Target="http://www.plosbiology.org/article/info:doi/10.1371/journal.pbio.1000582" TargetMode="Externa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jp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 </a:t>
            </a:r>
            <a:r>
              <a:rPr lang="en-US" dirty="0" smtClean="0"/>
              <a:t>Classification via Tissue Tree </a:t>
            </a:r>
            <a:r>
              <a:rPr lang="en-US" dirty="0" err="1"/>
              <a:t>B</a:t>
            </a:r>
            <a:r>
              <a:rPr lang="en-US" dirty="0" err="1" smtClean="0"/>
              <a:t>iclustering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Avinash</a:t>
            </a:r>
            <a:r>
              <a:rPr lang="en-US" dirty="0" smtClean="0"/>
              <a:t> Das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87714" y="27456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</a:t>
            </a:r>
            <a:r>
              <a:rPr lang="en-US" dirty="0" smtClean="0"/>
              <a:t> </a:t>
            </a:r>
            <a:r>
              <a:rPr lang="en-US" dirty="0" err="1" smtClean="0"/>
              <a:t>coalscent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6"/>
          <a:stretch/>
        </p:blipFill>
        <p:spPr>
          <a:xfrm>
            <a:off x="1051109" y="2079170"/>
            <a:ext cx="7436174" cy="3243943"/>
          </a:xfrm>
        </p:spPr>
      </p:pic>
    </p:spTree>
    <p:extLst>
      <p:ext uri="{BB962C8B-B14F-4D97-AF65-F5344CB8AC3E}">
        <p14:creationId xmlns:p14="http://schemas.microsoft.com/office/powerpoint/2010/main" val="171658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</a:t>
            </a:r>
            <a:r>
              <a:rPr lang="en-US" dirty="0" smtClean="0"/>
              <a:t> </a:t>
            </a:r>
            <a:r>
              <a:rPr lang="en-US" dirty="0" err="1" smtClean="0"/>
              <a:t>coalscent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6"/>
          <a:stretch/>
        </p:blipFill>
        <p:spPr>
          <a:xfrm>
            <a:off x="1051109" y="2079170"/>
            <a:ext cx="7436174" cy="3243943"/>
          </a:xfrm>
        </p:spPr>
      </p:pic>
      <p:sp>
        <p:nvSpPr>
          <p:cNvPr id="3" name="Oval 2"/>
          <p:cNvSpPr/>
          <p:nvPr/>
        </p:nvSpPr>
        <p:spPr>
          <a:xfrm>
            <a:off x="4757057" y="4147457"/>
            <a:ext cx="1905000" cy="10885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Y at leafs infer: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Y at internal nodes of tree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new generative process</a:t>
            </a:r>
            <a:r>
              <a:rPr lang="en-US" dirty="0" smtClean="0"/>
              <a:t>: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64" y="4570708"/>
            <a:ext cx="4172245" cy="3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Resultant model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5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Resultant model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11"/>
            </p:custDataLst>
          </p:nvPr>
        </p:nvSpPr>
        <p:spPr>
          <a:xfrm>
            <a:off x="3443745" y="2013155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A=2</a:t>
            </a:r>
          </a:p>
          <a:p>
            <a:r>
              <a:rPr lang="en-US" sz="1050" dirty="0" smtClean="0"/>
              <a:t>B=2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2609240" y="274263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1957853" y="3644361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C=0</a:t>
            </a: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4184852" y="371347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Resultant model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1"/>
            </p:custDataLst>
          </p:nvPr>
        </p:nvSpPr>
        <p:spPr>
          <a:xfrm>
            <a:off x="3443745" y="2013155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A=2</a:t>
            </a:r>
          </a:p>
          <a:p>
            <a:r>
              <a:rPr lang="en-US" sz="1050" dirty="0" smtClean="0"/>
              <a:t>B=2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2609240" y="274263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0" name="TextBox 19"/>
          <p:cNvSpPr txBox="1"/>
          <p:nvPr>
            <p:custDataLst>
              <p:tags r:id="rId13"/>
            </p:custDataLst>
          </p:nvPr>
        </p:nvSpPr>
        <p:spPr>
          <a:xfrm>
            <a:off x="1957853" y="3644361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C=0</a:t>
            </a:r>
          </a:p>
        </p:txBody>
      </p:sp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4184852" y="371347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2" name="Rectangle 21"/>
          <p:cNvSpPr/>
          <p:nvPr>
            <p:custDataLst>
              <p:tags r:id="rId15"/>
            </p:custDataLst>
          </p:nvPr>
        </p:nvSpPr>
        <p:spPr>
          <a:xfrm>
            <a:off x="1725561" y="4557252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>
          <a:xfrm>
            <a:off x="2040193" y="4557251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17"/>
            </p:custDataLst>
          </p:nvPr>
        </p:nvSpPr>
        <p:spPr>
          <a:xfrm>
            <a:off x="2349909" y="4557250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18"/>
            </p:custDataLst>
          </p:nvPr>
        </p:nvSpPr>
        <p:spPr>
          <a:xfrm>
            <a:off x="3794022" y="4510547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>
            <p:custDataLst>
              <p:tags r:id="rId19"/>
            </p:custDataLst>
          </p:nvPr>
        </p:nvSpPr>
        <p:spPr>
          <a:xfrm>
            <a:off x="4108654" y="4510546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custDataLst>
              <p:tags r:id="rId20"/>
            </p:custDataLst>
          </p:nvPr>
        </p:nvSpPr>
        <p:spPr>
          <a:xfrm>
            <a:off x="4418370" y="4510545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21"/>
            </p:custDataLst>
          </p:nvPr>
        </p:nvSpPr>
        <p:spPr>
          <a:xfrm>
            <a:off x="3789106" y="328397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22"/>
            </p:custDataLst>
          </p:nvPr>
        </p:nvSpPr>
        <p:spPr>
          <a:xfrm>
            <a:off x="4103738" y="3283974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23"/>
            </p:custDataLst>
          </p:nvPr>
        </p:nvSpPr>
        <p:spPr>
          <a:xfrm>
            <a:off x="4413454" y="3283973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24"/>
            </p:custDataLst>
          </p:nvPr>
        </p:nvSpPr>
        <p:spPr>
          <a:xfrm>
            <a:off x="4849761" y="2479897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25"/>
            </p:custDataLst>
          </p:nvPr>
        </p:nvSpPr>
        <p:spPr>
          <a:xfrm>
            <a:off x="5164393" y="2479896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26"/>
            </p:custDataLst>
          </p:nvPr>
        </p:nvSpPr>
        <p:spPr>
          <a:xfrm>
            <a:off x="5474109" y="247989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7065" y="5769846"/>
            <a:ext cx="29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HMM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3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inference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2" r="7517"/>
          <a:stretch/>
        </p:blipFill>
        <p:spPr>
          <a:xfrm>
            <a:off x="887185" y="1959427"/>
            <a:ext cx="8037215" cy="1009198"/>
          </a:xfrm>
        </p:spPr>
      </p:pic>
      <p:sp>
        <p:nvSpPr>
          <p:cNvPr id="3" name="TextBox 2"/>
          <p:cNvSpPr txBox="1"/>
          <p:nvPr/>
        </p:nvSpPr>
        <p:spPr>
          <a:xfrm>
            <a:off x="2587625" y="415925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8125" y="2968625"/>
            <a:ext cx="269875" cy="104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3025" y="431165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Dimensional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02000" y="2968625"/>
            <a:ext cx="2460625" cy="11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inference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2"/>
          <a:stretch/>
        </p:blipFill>
        <p:spPr>
          <a:xfrm>
            <a:off x="1008234" y="1665514"/>
            <a:ext cx="7801701" cy="2079172"/>
          </a:xfrm>
        </p:spPr>
      </p:pic>
    </p:spTree>
    <p:extLst>
      <p:ext uri="{BB962C8B-B14F-4D97-AF65-F5344CB8AC3E}">
        <p14:creationId xmlns:p14="http://schemas.microsoft.com/office/powerpoint/2010/main" val="347767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088572"/>
            <a:ext cx="5037592" cy="5037592"/>
          </a:xfrm>
        </p:spPr>
      </p:pic>
      <p:sp>
        <p:nvSpPr>
          <p:cNvPr id="3" name="Rectangle 2"/>
          <p:cNvSpPr/>
          <p:nvPr/>
        </p:nvSpPr>
        <p:spPr>
          <a:xfrm>
            <a:off x="2309018" y="1417638"/>
            <a:ext cx="2358232" cy="15668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6624" y="857250"/>
            <a:ext cx="13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Cardio vascular tissue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Missing </a:t>
            </a:r>
            <a:r>
              <a:rPr lang="en-US" dirty="0"/>
              <a:t>data handling</a:t>
            </a:r>
          </a:p>
          <a:p>
            <a:r>
              <a:rPr lang="en-US" dirty="0" smtClean="0"/>
              <a:t>Tissue tree specific biclustering</a:t>
            </a:r>
          </a:p>
          <a:p>
            <a:r>
              <a:rPr lang="en-US" dirty="0" smtClean="0"/>
              <a:t>Active and inactive biclusters</a:t>
            </a:r>
          </a:p>
          <a:p>
            <a:r>
              <a:rPr lang="en-US" dirty="0" smtClean="0"/>
              <a:t>Error resistant </a:t>
            </a:r>
          </a:p>
          <a:p>
            <a:r>
              <a:rPr lang="en-US" dirty="0" smtClean="0"/>
              <a:t>Assign edge length to tissue tree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84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categories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" t="14683" r="1964" b="12054"/>
          <a:stretch/>
        </p:blipFill>
        <p:spPr>
          <a:xfrm>
            <a:off x="776086" y="1417638"/>
            <a:ext cx="7749103" cy="5072917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92685" y="2128243"/>
            <a:ext cx="1046540" cy="917144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Richly, E., </a:t>
            </a:r>
            <a:r>
              <a:rPr lang="en-US" dirty="0" err="1" smtClean="0"/>
              <a:t>Chinnery</a:t>
            </a:r>
            <a:r>
              <a:rPr lang="en-US" dirty="0" smtClean="0"/>
              <a:t>, P. F., &amp; Leister, D. (2003). Trends in Genetics, 19(7), 356–362. doi:10.1016/S0168-9525(03)00137-9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3296" y="1599122"/>
            <a:ext cx="12817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Tissue specific </a:t>
            </a:r>
          </a:p>
          <a:p>
            <a:r>
              <a:rPr lang="en-US" sz="2400" dirty="0" smtClean="0"/>
              <a:t>genes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60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to infer a tissue tree</a:t>
            </a:r>
          </a:p>
          <a:p>
            <a:r>
              <a:rPr lang="en-US" dirty="0" smtClean="0"/>
              <a:t>Leverage tissue tree to find meaningfu</a:t>
            </a:r>
            <a:r>
              <a:rPr lang="en-US" dirty="0"/>
              <a:t>l</a:t>
            </a:r>
            <a:r>
              <a:rPr lang="en-US" dirty="0" smtClean="0"/>
              <a:t> gene classification</a:t>
            </a:r>
          </a:p>
          <a:p>
            <a:r>
              <a:rPr lang="en-US" dirty="0" smtClean="0"/>
              <a:t>Gene dynamic on </a:t>
            </a:r>
            <a:r>
              <a:rPr lang="en-US" dirty="0" err="1" smtClean="0"/>
              <a:t>subtree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73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7675" y="2398713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10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Tissue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 descr="tissueTree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r="661"/>
          <a:stretch/>
        </p:blipFill>
        <p:spPr>
          <a:xfrm>
            <a:off x="0" y="1600200"/>
            <a:ext cx="9144000" cy="4525963"/>
          </a:xfrm>
        </p:spPr>
      </p:pic>
    </p:spTree>
    <p:extLst>
      <p:ext uri="{BB962C8B-B14F-4D97-AF65-F5344CB8AC3E}">
        <p14:creationId xmlns:p14="http://schemas.microsoft.com/office/powerpoint/2010/main" val="115834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0699"/>
            <a:ext cx="8229600" cy="1143000"/>
          </a:xfrm>
        </p:spPr>
        <p:txBody>
          <a:bodyPr/>
          <a:lstStyle/>
          <a:p>
            <a:r>
              <a:rPr lang="en-US" dirty="0" smtClean="0"/>
              <a:t>In-situ hybridization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262153" y="1113605"/>
            <a:ext cx="2108293" cy="4793593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4500" y="6163560"/>
            <a:ext cx="9182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 err="1"/>
              <a:t>Diez</a:t>
            </a:r>
            <a:r>
              <a:rPr lang="en-US" sz="1200" dirty="0"/>
              <a:t>-Roux G, </a:t>
            </a:r>
            <a:r>
              <a:rPr lang="en-US" sz="1200" dirty="0" err="1"/>
              <a:t>Banfi</a:t>
            </a:r>
            <a:r>
              <a:rPr lang="en-US" sz="1200" dirty="0"/>
              <a:t> S, Sultan M, </a:t>
            </a:r>
            <a:r>
              <a:rPr lang="en-US" sz="1200" dirty="0" err="1"/>
              <a:t>Geffers</a:t>
            </a:r>
            <a:r>
              <a:rPr lang="en-US" sz="1200" dirty="0"/>
              <a:t> L, et al. (2011) A High-Resolution Anatomical Atlas of the </a:t>
            </a:r>
            <a:r>
              <a:rPr lang="en-US" sz="1200" dirty="0" err="1"/>
              <a:t>Transcriptome</a:t>
            </a:r>
            <a:r>
              <a:rPr lang="en-US" sz="1200" dirty="0"/>
              <a:t> in the Mouse Embryo.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Biol</a:t>
            </a:r>
            <a:r>
              <a:rPr lang="en-US" sz="1200" dirty="0"/>
              <a:t> 9(1): e1000582. doi:10.1371/journal.pbio.1000582</a:t>
            </a:r>
          </a:p>
          <a:p>
            <a:pPr eaLnBrk="1" hangingPunct="1"/>
            <a:r>
              <a:rPr lang="en-US" sz="1200" dirty="0">
                <a:hlinkClick r:id="rId8"/>
              </a:rPr>
              <a:t>http://www.plosbiology.org/article/info:doi/10.1371/journal.pbio.1000582</a:t>
            </a:r>
            <a:endParaRPr lang="en-US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ISH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360,000 images were viewed and annotated!</a:t>
            </a:r>
          </a:p>
          <a:p>
            <a:r>
              <a:rPr lang="en-US" dirty="0" smtClean="0"/>
              <a:t>5510 genes x</a:t>
            </a:r>
            <a:r>
              <a:rPr lang="en-US" dirty="0" smtClean="0">
                <a:solidFill>
                  <a:srgbClr val="FF0000"/>
                </a:solidFill>
              </a:rPr>
              <a:t> 811 </a:t>
            </a:r>
            <a:r>
              <a:rPr lang="en-US" dirty="0" smtClean="0"/>
              <a:t>anatomies matrix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11000 genes x 811 tissue matrix with </a:t>
            </a:r>
            <a:r>
              <a:rPr lang="en-US" dirty="0" smtClean="0">
                <a:solidFill>
                  <a:srgbClr val="FF0000"/>
                </a:solidFill>
              </a:rPr>
              <a:t>missing data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</a:p>
          <a:p>
            <a:r>
              <a:rPr lang="en-US" dirty="0" smtClean="0"/>
              <a:t>Discrete data with annotation strong, medium, weak or no expression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9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tissue tree</a:t>
            </a:r>
          </a:p>
          <a:p>
            <a:r>
              <a:rPr lang="en-US" dirty="0" smtClean="0"/>
              <a:t>At each internal nodes of tissue tree find which genes are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homogenously</a:t>
            </a:r>
            <a:r>
              <a:rPr lang="en-US" dirty="0" smtClean="0"/>
              <a:t> active in </a:t>
            </a:r>
            <a:r>
              <a:rPr lang="en-US" dirty="0" err="1" smtClean="0"/>
              <a:t>subtree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inactive in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err="1" smtClean="0"/>
              <a:t>inhomogenous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tissue tree</a:t>
            </a:r>
          </a:p>
          <a:p>
            <a:r>
              <a:rPr lang="en-US" dirty="0" smtClean="0"/>
              <a:t>At each internal nodes of tissue tree find which genes are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homogenously</a:t>
            </a:r>
            <a:r>
              <a:rPr lang="en-US" dirty="0" smtClean="0"/>
              <a:t> active in </a:t>
            </a:r>
            <a:r>
              <a:rPr lang="en-US" dirty="0" err="1" smtClean="0"/>
              <a:t>subtree</a:t>
            </a:r>
            <a:r>
              <a:rPr lang="en-US" dirty="0" smtClean="0"/>
              <a:t>: </a:t>
            </a:r>
            <a:r>
              <a:rPr lang="en-US" dirty="0" err="1"/>
              <a:t>z</a:t>
            </a:r>
            <a:r>
              <a:rPr lang="en-US" baseline="-25000" dirty="0" err="1"/>
              <a:t>g,n</a:t>
            </a:r>
            <a:r>
              <a:rPr lang="en-US" dirty="0"/>
              <a:t> = 1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inactive in </a:t>
            </a:r>
            <a:r>
              <a:rPr lang="en-US" dirty="0" err="1" smtClean="0"/>
              <a:t>subtree</a:t>
            </a:r>
            <a:r>
              <a:rPr lang="en-US" dirty="0" smtClean="0"/>
              <a:t>: </a:t>
            </a:r>
            <a:r>
              <a:rPr lang="en-US" dirty="0" err="1"/>
              <a:t>z</a:t>
            </a:r>
            <a:r>
              <a:rPr lang="en-US" baseline="-25000" dirty="0" err="1"/>
              <a:t>g,n</a:t>
            </a:r>
            <a:r>
              <a:rPr lang="en-US" dirty="0"/>
              <a:t> = </a:t>
            </a:r>
            <a:r>
              <a:rPr lang="en-US" dirty="0" smtClean="0"/>
              <a:t>-1</a:t>
            </a:r>
          </a:p>
          <a:p>
            <a:pPr lvl="1"/>
            <a:r>
              <a:rPr lang="en-US" dirty="0" err="1" smtClean="0"/>
              <a:t>inhomogenous</a:t>
            </a:r>
            <a:r>
              <a:rPr lang="en-US" dirty="0" smtClean="0"/>
              <a:t>: </a:t>
            </a:r>
            <a:r>
              <a:rPr lang="en-US" dirty="0" err="1"/>
              <a:t>z</a:t>
            </a:r>
            <a:r>
              <a:rPr lang="en-US" baseline="-25000" dirty="0" err="1"/>
              <a:t>g,n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4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 gene state variable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978996"/>
              </p:ext>
            </p:extLst>
          </p:nvPr>
        </p:nvGraphicFramePr>
        <p:xfrm>
          <a:off x="457200" y="1952626"/>
          <a:ext cx="2722195" cy="414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3" descr="new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r="69185" b="22502"/>
          <a:stretch/>
        </p:blipFill>
        <p:spPr>
          <a:xfrm rot="16200000">
            <a:off x="3745477" y="4861889"/>
            <a:ext cx="1009062" cy="1800881"/>
          </a:xfrm>
          <a:prstGeom prst="rect">
            <a:avLst/>
          </a:prstGeom>
        </p:spPr>
      </p:pic>
      <p:pic>
        <p:nvPicPr>
          <p:cNvPr id="9" name="Content Placeholder 3" descr="new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6" t="22502" r="41181" b="22502"/>
          <a:stretch/>
        </p:blipFill>
        <p:spPr>
          <a:xfrm rot="16200000">
            <a:off x="3840433" y="1288723"/>
            <a:ext cx="895350" cy="1800881"/>
          </a:xfrm>
          <a:prstGeom prst="rect">
            <a:avLst/>
          </a:prstGeom>
        </p:spPr>
      </p:pic>
      <p:pic>
        <p:nvPicPr>
          <p:cNvPr id="10" name="Content Placeholder 3" descr="new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9" t="22502" r="12265" b="19105"/>
          <a:stretch/>
        </p:blipFill>
        <p:spPr>
          <a:xfrm rot="16200000">
            <a:off x="3838908" y="2530085"/>
            <a:ext cx="933452" cy="19121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33450" y="4038600"/>
            <a:ext cx="3372184" cy="1581150"/>
          </a:xfrm>
          <a:prstGeom prst="ellipse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654679">
            <a:off x="933450" y="1679573"/>
            <a:ext cx="3372184" cy="1076329"/>
          </a:xfrm>
          <a:prstGeom prst="ellipse">
            <a:avLst/>
          </a:prstGeom>
          <a:solidFill>
            <a:srgbClr val="00B0F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3266" y="2867025"/>
            <a:ext cx="3372184" cy="10763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72100" y="1741488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g,heart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-1 </a:t>
            </a:r>
            <a:r>
              <a:rPr lang="en-US" dirty="0" smtClean="0">
                <a:sym typeface="Wingdings" pitchFamily="2" charset="2"/>
              </a:rPr>
              <a:t>homogenously inactive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95925" y="5399088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g,limb</a:t>
            </a:r>
            <a:r>
              <a:rPr lang="en-US" dirty="0" smtClean="0"/>
              <a:t> </a:t>
            </a:r>
            <a:r>
              <a:rPr lang="en-US" dirty="0"/>
              <a:t>= 1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homogenously active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5925" y="3162986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g,brain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  </a:t>
            </a:r>
            <a:r>
              <a:rPr lang="en-US" dirty="0" err="1" smtClean="0"/>
              <a:t>in</a:t>
            </a:r>
            <a:r>
              <a:rPr lang="en-US" dirty="0" err="1" smtClean="0">
                <a:sym typeface="Wingdings" pitchFamily="2" charset="2"/>
              </a:rPr>
              <a:t>homogenous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0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Generative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6"/>
          <a:stretch/>
        </p:blipFill>
        <p:spPr>
          <a:xfrm>
            <a:off x="1626108" y="2220686"/>
            <a:ext cx="4546092" cy="278372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5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YhzoDOTkg2pbqzoG8ZM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3KWCCoJARNWK0U8Kaeb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nS9n8dNqZnAlV9fYXw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VsXXE2FlVpACOe1D8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ayGAoIg2v3Vm30dUag8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gUrP5WkHz6FT3gM4KT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FVkwrKVTEInrInMmyWLC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teyO07sS6jz7SLfRhv6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YChP8NHbCGcNs6YCJOq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RAu06GFfwesgfWwbYEaU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V5i9TEMhaDAVKHk7H1w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lbR16yQMBHmZFpIXM1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OFkbOQQX9okHWK6hRxer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yL2VpJeuTWVwwxQhHZO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iIEBFUteMEMMMqMUrdV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1eAK1fxszzAvsjhN3j1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BEEiL4K3cGgm8FIayEE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JJLqvMxBwpBxGq0VTdH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bgXsDD9BSMALvQZBKKU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TVDQM8qNXPbwxus39TrV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uyNUW7UdRyZReKb0JF3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qCI2GQB9DfXOEjKi9i8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9RqIG6fiqanonnUD7CZ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BOUvWN7hfveqxdWjUmHD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wfT30asuUGaTHx3XZIu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Ek04tn9ruF4QEfMxjRz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pxUA4Ubeh4Ff0khGBn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hh1sn1kMYrZdUtaSjfg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bpfsgDgbKCePgDzCw9U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fMpOwI4EuVbh6BcVLGw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Y5cwjHJ6lTTX9t3s7x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DZwXpAodXkxSNjBZpnU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XpOnsEdtIHHdlnKDPT8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n8rIRjzZEzfFrd0lh8H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hGJR88KbJIlBowGJ5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D7SnZ36MGslPIa28srQ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W5CBPApCuXStDyRt85E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0LFlEADc8Mz6aMKnevn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XfwtgYiLfYuG5QWtVOY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Two5ILQ82XiBOqOajFT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CuGUrKAy5GzRlZ5bfwU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ot2vFLujosziUUoOk6y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2X5O48pmspF65dSV5O3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TxfVWPS5fJdRkaAfmf7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i25bNqcNysEMq5pQGmT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DNOaWo1Jp5kVE2JSkZa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sjMNwe7HSg79phnCuNM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svqm7O1URlhqlvo9SMC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OvDrvIunR3aUQhm97jF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SYWSdlV0cjkoGVJFijp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fqE6MIEi3eF2DEuDu9r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zsBrqs0lyVhEIwd7ycm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JDi4bFPg2CnoRcvlichH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LZVYpnAfvWBtJX9lgl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tce1VuaSKrk3wg8xHnB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gkF1BdT9CyqZSj8dgrF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NnsxcWVWanR6IBjoLm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3K5Qd355C6xQwhy31X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8LAxURGjqM5LkIslJSQ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yR41PIko6DD0CjfG9dp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KLWQBFdlPjincJsS2XY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7k6862JDGq4O6j4Z7Fa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He6vdgarlD5iDCJsyaC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ioD9N3QiRUENDR2BPs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IOFsfF6Z8BHOVHS4t7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0t2A3zxTQZAb33HVTnV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DQYRpXlaIoORFPtlNbc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6PWkJKZlD1FyaOtof8D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Z313A7kpQToAK9V5eBb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c7EFRpW3ePaNPSiF9R1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aA3js9U1MvxcRUoVgUs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qWk3MysjlwCpX4BxWM9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fC0oheB6Lo7B96Zonmz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1ArWkjIXGDrwLHI3ohe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imUuyypNDAve1yrXUS8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4opglY5lKUgm9ApPap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xhEj7OxJcGfwbKYlrAl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gsGuXjjQ6FtChw4hcqIh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YFpQx5IIOUR88XAR1L1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TwiSKSdQ8w6Eu156Le7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L9o7HkpWgWNnMSxFkPv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xVjp4iOpLXxzIeVjg4M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5tUDnwjbYYrirhqBJoTB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MGeD8ia6Zj40SNjcNme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T9rpFFXgOuhmGdpJo00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E0MYhUFheRkQMKyhvmBD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dqpDixBwmIZNM4cJDu9J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skc4QMtdI5YeWLWJrIl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w76N3YeaS1KV002nqFh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TGerd4PBZd8O4siIA5V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0zhQOqyeGjZzX9HBo9P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VxRWXyWk17bbOj72YLfY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xXOcoH8DvtzypFdTPVh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nS9n8dNqZnAlV9fYXw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VsXXE2FlVpACOe1D8f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ayGAoIg2v3Vm30dUag8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FVkwrKVTEInrInMmyWL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462</Words>
  <Application>Microsoft Macintosh PowerPoint</Application>
  <PresentationFormat>On-screen Show (4:3)</PresentationFormat>
  <Paragraphs>102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Gene Classification via Tissue Tree Biclustering</vt:lpstr>
      <vt:lpstr>Gene categories</vt:lpstr>
      <vt:lpstr>Tissue tree</vt:lpstr>
      <vt:lpstr>In-situ hybridization data</vt:lpstr>
      <vt:lpstr>ISH data</vt:lpstr>
      <vt:lpstr>Problem</vt:lpstr>
      <vt:lpstr>Latent state</vt:lpstr>
      <vt:lpstr>Latent  gene state variable</vt:lpstr>
      <vt:lpstr>Generative process</vt:lpstr>
      <vt:lpstr>Kingsman coalscent</vt:lpstr>
      <vt:lpstr>Kingsman coalscent</vt:lpstr>
      <vt:lpstr>Solution</vt:lpstr>
      <vt:lpstr>Resultant model</vt:lpstr>
      <vt:lpstr>Resultant model</vt:lpstr>
      <vt:lpstr>Resultant model</vt:lpstr>
      <vt:lpstr>EM inference</vt:lpstr>
      <vt:lpstr>EM inference</vt:lpstr>
      <vt:lpstr>Result</vt:lpstr>
      <vt:lpstr>Advantage</vt:lpstr>
      <vt:lpstr>Conclusion</vt:lpstr>
      <vt:lpstr>Thanks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epigenetics</dc:title>
  <dc:creator>EMBL</dc:creator>
  <cp:lastModifiedBy>avinash sahu</cp:lastModifiedBy>
  <cp:revision>110</cp:revision>
  <dcterms:created xsi:type="dcterms:W3CDTF">2012-07-24T13:35:29Z</dcterms:created>
  <dcterms:modified xsi:type="dcterms:W3CDTF">2013-05-09T13:14:17Z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1Y5WFEqqyMyqKq7XXpSxpbBvmA9uar4PiWOSw6n2-njU</vt:lpwstr>
  </property>
  <property fmtid="{D5CDD505-2E9C-101B-9397-08002B2CF9AE}" pid="3" name="Google.Documents.RevisionId">
    <vt:lpwstr>05440087874101394914</vt:lpwstr>
  </property>
  <property fmtid="{D5CDD505-2E9C-101B-9397-08002B2CF9AE}" pid="4" name="Google.Documents.PreviousRevisionId">
    <vt:lpwstr>01209294947261533573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true</vt:lpwstr>
  </property>
</Properties>
</file>