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5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98" r:id="rId3"/>
    <p:sldId id="257" r:id="rId4"/>
    <p:sldId id="289" r:id="rId5"/>
    <p:sldId id="273" r:id="rId6"/>
    <p:sldId id="274" r:id="rId7"/>
    <p:sldId id="275" r:id="rId8"/>
    <p:sldId id="276" r:id="rId9"/>
    <p:sldId id="259" r:id="rId10"/>
    <p:sldId id="260" r:id="rId11"/>
    <p:sldId id="277" r:id="rId12"/>
    <p:sldId id="290" r:id="rId13"/>
    <p:sldId id="278" r:id="rId14"/>
    <p:sldId id="293" r:id="rId15"/>
    <p:sldId id="294" r:id="rId16"/>
    <p:sldId id="295" r:id="rId17"/>
    <p:sldId id="296" r:id="rId18"/>
    <p:sldId id="297" r:id="rId19"/>
    <p:sldId id="261" r:id="rId20"/>
    <p:sldId id="280" r:id="rId21"/>
    <p:sldId id="262" r:id="rId22"/>
    <p:sldId id="281" r:id="rId23"/>
    <p:sldId id="264" r:id="rId24"/>
    <p:sldId id="292" r:id="rId25"/>
    <p:sldId id="283" r:id="rId26"/>
    <p:sldId id="265" r:id="rId27"/>
    <p:sldId id="269" r:id="rId28"/>
    <p:sldId id="284" r:id="rId29"/>
    <p:sldId id="302" r:id="rId30"/>
    <p:sldId id="301" r:id="rId31"/>
    <p:sldId id="291" r:id="rId32"/>
    <p:sldId id="288" r:id="rId33"/>
    <p:sldId id="287" r:id="rId34"/>
    <p:sldId id="300" r:id="rId35"/>
    <p:sldId id="285" r:id="rId36"/>
    <p:sldId id="266" r:id="rId37"/>
    <p:sldId id="286" r:id="rId38"/>
    <p:sldId id="270" r:id="rId39"/>
    <p:sldId id="299" r:id="rId40"/>
    <p:sldId id="271" r:id="rId41"/>
    <p:sldId id="27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3" autoAdjust="0"/>
  </p:normalViewPr>
  <p:slideViewPr>
    <p:cSldViewPr snapToGrid="0" snapToObjects="1">
      <p:cViewPr>
        <p:scale>
          <a:sx n="147" d="100"/>
          <a:sy n="147" d="100"/>
        </p:scale>
        <p:origin x="-480" y="-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1FE7A-5171-AB48-91FF-D3D3889F14E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60E42-CD82-914E-93CD-E40B21A2D6C6}">
      <dgm:prSet phldrT="[Text]"/>
      <dgm:spPr/>
      <dgm:t>
        <a:bodyPr/>
        <a:lstStyle/>
        <a:p>
          <a:r>
            <a:rPr lang="en-US" dirty="0" smtClean="0"/>
            <a:t>Embryo</a:t>
          </a:r>
          <a:endParaRPr lang="en-US" dirty="0"/>
        </a:p>
      </dgm:t>
    </dgm:pt>
    <dgm:pt modelId="{03F91933-765E-5844-9C82-A2F9F658CDB0}" type="parTrans" cxnId="{E367EDCE-C230-7343-8292-A1850390CC59}">
      <dgm:prSet/>
      <dgm:spPr/>
      <dgm:t>
        <a:bodyPr/>
        <a:lstStyle/>
        <a:p>
          <a:endParaRPr lang="en-US"/>
        </a:p>
      </dgm:t>
    </dgm:pt>
    <dgm:pt modelId="{8E54A4D0-C3A9-AA4A-B18A-587A4847BF94}" type="sibTrans" cxnId="{E367EDCE-C230-7343-8292-A1850390CC59}">
      <dgm:prSet/>
      <dgm:spPr/>
      <dgm:t>
        <a:bodyPr/>
        <a:lstStyle/>
        <a:p>
          <a:endParaRPr lang="en-US"/>
        </a:p>
      </dgm:t>
    </dgm:pt>
    <dgm:pt modelId="{0A605727-B5DB-3C44-AA2B-47DC9A3EC4C3}">
      <dgm:prSet phldrT="[Text]"/>
      <dgm:spPr/>
      <dgm:t>
        <a:bodyPr/>
        <a:lstStyle/>
        <a:p>
          <a:r>
            <a:rPr lang="en-US" dirty="0" smtClean="0"/>
            <a:t>brain</a:t>
          </a:r>
          <a:endParaRPr lang="en-US" dirty="0"/>
        </a:p>
      </dgm:t>
    </dgm:pt>
    <dgm:pt modelId="{178E5293-F3D7-D442-9877-A1EFDB4DDE0F}" type="parTrans" cxnId="{7CF94708-2329-6F43-87EF-216DC69FE93E}">
      <dgm:prSet/>
      <dgm:spPr/>
      <dgm:t>
        <a:bodyPr/>
        <a:lstStyle/>
        <a:p>
          <a:endParaRPr lang="en-US"/>
        </a:p>
      </dgm:t>
    </dgm:pt>
    <dgm:pt modelId="{199973D5-BA91-F844-98A9-089030DDBF5B}" type="sibTrans" cxnId="{7CF94708-2329-6F43-87EF-216DC69FE93E}">
      <dgm:prSet/>
      <dgm:spPr/>
      <dgm:t>
        <a:bodyPr/>
        <a:lstStyle/>
        <a:p>
          <a:endParaRPr lang="en-US"/>
        </a:p>
      </dgm:t>
    </dgm:pt>
    <dgm:pt modelId="{910975BB-B072-2544-8B33-58B1F8194919}">
      <dgm:prSet phldrT="[Text]"/>
      <dgm:spPr/>
      <dgm:t>
        <a:bodyPr/>
        <a:lstStyle/>
        <a:p>
          <a:r>
            <a:rPr lang="en-US" dirty="0" smtClean="0"/>
            <a:t>Forebrain</a:t>
          </a:r>
          <a:endParaRPr lang="en-US" dirty="0"/>
        </a:p>
      </dgm:t>
    </dgm:pt>
    <dgm:pt modelId="{C0CE464F-87AE-624B-A158-4C88D42F769E}" type="parTrans" cxnId="{4D2C87E4-E3AB-D345-8D57-FEC7E01F398F}">
      <dgm:prSet/>
      <dgm:spPr/>
      <dgm:t>
        <a:bodyPr/>
        <a:lstStyle/>
        <a:p>
          <a:endParaRPr lang="en-US"/>
        </a:p>
      </dgm:t>
    </dgm:pt>
    <dgm:pt modelId="{5BFE7967-F4EB-7E4F-8F62-06171B7741FA}" type="sibTrans" cxnId="{4D2C87E4-E3AB-D345-8D57-FEC7E01F398F}">
      <dgm:prSet/>
      <dgm:spPr/>
      <dgm:t>
        <a:bodyPr/>
        <a:lstStyle/>
        <a:p>
          <a:endParaRPr lang="en-US"/>
        </a:p>
      </dgm:t>
    </dgm:pt>
    <dgm:pt modelId="{5434D57D-149D-CA49-BFA7-19AF4E732107}">
      <dgm:prSet phldrT="[Text]"/>
      <dgm:spPr/>
      <dgm:t>
        <a:bodyPr/>
        <a:lstStyle/>
        <a:p>
          <a:r>
            <a:rPr lang="en-US" dirty="0" err="1" smtClean="0"/>
            <a:t>Hidbrain</a:t>
          </a:r>
          <a:endParaRPr lang="en-US" dirty="0"/>
        </a:p>
      </dgm:t>
    </dgm:pt>
    <dgm:pt modelId="{ED160027-A41E-3044-805D-2B79F5B11527}" type="parTrans" cxnId="{338798CD-162E-BB43-B810-BB047CFABA00}">
      <dgm:prSet/>
      <dgm:spPr/>
      <dgm:t>
        <a:bodyPr/>
        <a:lstStyle/>
        <a:p>
          <a:endParaRPr lang="en-US"/>
        </a:p>
      </dgm:t>
    </dgm:pt>
    <dgm:pt modelId="{3E52A839-DA8D-3C4F-9D18-1A4AE3159670}" type="sibTrans" cxnId="{338798CD-162E-BB43-B810-BB047CFABA00}">
      <dgm:prSet/>
      <dgm:spPr/>
      <dgm:t>
        <a:bodyPr/>
        <a:lstStyle/>
        <a:p>
          <a:endParaRPr lang="en-US"/>
        </a:p>
      </dgm:t>
    </dgm:pt>
    <dgm:pt modelId="{8828187C-06B6-FA45-B590-8FAC323B80E5}">
      <dgm:prSet phldrT="[Text]"/>
      <dgm:spPr/>
      <dgm:t>
        <a:bodyPr/>
        <a:lstStyle/>
        <a:p>
          <a:r>
            <a:rPr lang="en-US" dirty="0" smtClean="0"/>
            <a:t>limb</a:t>
          </a:r>
          <a:endParaRPr lang="en-US" dirty="0"/>
        </a:p>
      </dgm:t>
    </dgm:pt>
    <dgm:pt modelId="{89F83F36-8AC1-A845-BF54-F86731E53418}" type="parTrans" cxnId="{BAD1A8C7-D385-5846-A6BD-DFF1A767F2F9}">
      <dgm:prSet/>
      <dgm:spPr/>
      <dgm:t>
        <a:bodyPr/>
        <a:lstStyle/>
        <a:p>
          <a:endParaRPr lang="en-US"/>
        </a:p>
      </dgm:t>
    </dgm:pt>
    <dgm:pt modelId="{EF4437AA-7356-E747-8A0F-10F97B8723EE}" type="sibTrans" cxnId="{BAD1A8C7-D385-5846-A6BD-DFF1A767F2F9}">
      <dgm:prSet/>
      <dgm:spPr/>
      <dgm:t>
        <a:bodyPr/>
        <a:lstStyle/>
        <a:p>
          <a:endParaRPr lang="en-US"/>
        </a:p>
      </dgm:t>
    </dgm:pt>
    <dgm:pt modelId="{9077F6A5-7997-4746-9F0D-768B1751A95B}">
      <dgm:prSet phldrT="[Text]"/>
      <dgm:spPr/>
      <dgm:t>
        <a:bodyPr/>
        <a:lstStyle/>
        <a:p>
          <a:r>
            <a:rPr lang="en-US" dirty="0" smtClean="0"/>
            <a:t>Forelimb</a:t>
          </a:r>
          <a:endParaRPr lang="en-US" dirty="0"/>
        </a:p>
      </dgm:t>
    </dgm:pt>
    <dgm:pt modelId="{2CE07744-C168-CD49-A3DD-1ADEFAC881DC}" type="parTrans" cxnId="{75C1C89C-7739-9740-A80B-9333CF5DE638}">
      <dgm:prSet/>
      <dgm:spPr/>
      <dgm:t>
        <a:bodyPr/>
        <a:lstStyle/>
        <a:p>
          <a:endParaRPr lang="en-US"/>
        </a:p>
      </dgm:t>
    </dgm:pt>
    <dgm:pt modelId="{DFEF166E-9E56-8842-AE54-0AC321E3559E}" type="sibTrans" cxnId="{75C1C89C-7739-9740-A80B-9333CF5DE638}">
      <dgm:prSet/>
      <dgm:spPr/>
      <dgm:t>
        <a:bodyPr/>
        <a:lstStyle/>
        <a:p>
          <a:endParaRPr lang="en-US"/>
        </a:p>
      </dgm:t>
    </dgm:pt>
    <dgm:pt modelId="{C875F4EA-74A2-DE49-98B2-1BA51D6BC545}">
      <dgm:prSet phldrT="[Text]"/>
      <dgm:spPr/>
      <dgm:t>
        <a:bodyPr/>
        <a:lstStyle/>
        <a:p>
          <a:r>
            <a:rPr lang="en-US" dirty="0" err="1" smtClean="0"/>
            <a:t>Hidlimb</a:t>
          </a:r>
          <a:endParaRPr lang="en-US" dirty="0"/>
        </a:p>
      </dgm:t>
    </dgm:pt>
    <dgm:pt modelId="{53608F11-4A58-0A4F-A061-B2DEEB1FDE9C}" type="parTrans" cxnId="{5846B21E-93F2-8A4C-81B6-01DBC6EAB34C}">
      <dgm:prSet/>
      <dgm:spPr/>
      <dgm:t>
        <a:bodyPr/>
        <a:lstStyle/>
        <a:p>
          <a:endParaRPr lang="en-US"/>
        </a:p>
      </dgm:t>
    </dgm:pt>
    <dgm:pt modelId="{AEC985B7-306D-1C4B-8CA7-547C30854012}" type="sibTrans" cxnId="{5846B21E-93F2-8A4C-81B6-01DBC6EAB34C}">
      <dgm:prSet/>
      <dgm:spPr/>
      <dgm:t>
        <a:bodyPr/>
        <a:lstStyle/>
        <a:p>
          <a:endParaRPr lang="en-US"/>
        </a:p>
      </dgm:t>
    </dgm:pt>
    <dgm:pt modelId="{13AA6050-3B2F-3A49-B529-51BD77EEA476}">
      <dgm:prSet phldrT="[Text]"/>
      <dgm:spPr/>
      <dgm:t>
        <a:bodyPr/>
        <a:lstStyle/>
        <a:p>
          <a:endParaRPr lang="en-US" dirty="0"/>
        </a:p>
      </dgm:t>
    </dgm:pt>
    <dgm:pt modelId="{E9F0207E-41D6-A84A-9D03-E4336C616F79}" type="parTrans" cxnId="{B1357910-FA24-AC4B-B4FA-B4F01527A497}">
      <dgm:prSet/>
      <dgm:spPr/>
      <dgm:t>
        <a:bodyPr/>
        <a:lstStyle/>
        <a:p>
          <a:endParaRPr lang="en-US"/>
        </a:p>
      </dgm:t>
    </dgm:pt>
    <dgm:pt modelId="{51AD5B91-AA4E-4744-BB0C-07D60F81EA43}" type="sibTrans" cxnId="{B1357910-FA24-AC4B-B4FA-B4F01527A497}">
      <dgm:prSet/>
      <dgm:spPr/>
      <dgm:t>
        <a:bodyPr/>
        <a:lstStyle/>
        <a:p>
          <a:endParaRPr lang="en-US"/>
        </a:p>
      </dgm:t>
    </dgm:pt>
    <dgm:pt modelId="{18F9A013-B55F-F040-97AD-40BE4F9D6019}">
      <dgm:prSet phldrT="[Text]"/>
      <dgm:spPr/>
      <dgm:t>
        <a:bodyPr/>
        <a:lstStyle/>
        <a:p>
          <a:endParaRPr lang="en-US" dirty="0"/>
        </a:p>
      </dgm:t>
    </dgm:pt>
    <dgm:pt modelId="{DC27E6D3-DADD-8142-95E5-97B97009EA24}" type="parTrans" cxnId="{FFBD392F-7031-9048-8D96-8C45315EABF7}">
      <dgm:prSet/>
      <dgm:spPr/>
      <dgm:t>
        <a:bodyPr/>
        <a:lstStyle/>
        <a:p>
          <a:endParaRPr lang="en-US"/>
        </a:p>
      </dgm:t>
    </dgm:pt>
    <dgm:pt modelId="{570C9F6D-8574-BB4E-A278-1028EB739707}" type="sibTrans" cxnId="{FFBD392F-7031-9048-8D96-8C45315EABF7}">
      <dgm:prSet/>
      <dgm:spPr/>
      <dgm:t>
        <a:bodyPr/>
        <a:lstStyle/>
        <a:p>
          <a:endParaRPr lang="en-US"/>
        </a:p>
      </dgm:t>
    </dgm:pt>
    <dgm:pt modelId="{67BEE635-083A-8646-9929-EB3935F08521}">
      <dgm:prSet phldrT="[Text]"/>
      <dgm:spPr/>
      <dgm:t>
        <a:bodyPr/>
        <a:lstStyle/>
        <a:p>
          <a:endParaRPr lang="en-US" dirty="0"/>
        </a:p>
      </dgm:t>
    </dgm:pt>
    <dgm:pt modelId="{853834C7-D506-5D4E-9A92-FCDDC10DF263}" type="parTrans" cxnId="{C1B40A78-007B-A746-8056-336A9F684925}">
      <dgm:prSet/>
      <dgm:spPr/>
      <dgm:t>
        <a:bodyPr/>
        <a:lstStyle/>
        <a:p>
          <a:endParaRPr lang="en-US"/>
        </a:p>
      </dgm:t>
    </dgm:pt>
    <dgm:pt modelId="{BF92C271-4EC3-2049-9196-A53059845568}" type="sibTrans" cxnId="{C1B40A78-007B-A746-8056-336A9F684925}">
      <dgm:prSet/>
      <dgm:spPr/>
      <dgm:t>
        <a:bodyPr/>
        <a:lstStyle/>
        <a:p>
          <a:endParaRPr lang="en-US"/>
        </a:p>
      </dgm:t>
    </dgm:pt>
    <dgm:pt modelId="{929BA1B9-91D0-3644-99A5-B6D44CD96CBB}">
      <dgm:prSet phldrT="[Text]"/>
      <dgm:spPr/>
      <dgm:t>
        <a:bodyPr/>
        <a:lstStyle/>
        <a:p>
          <a:endParaRPr lang="en-US" dirty="0"/>
        </a:p>
      </dgm:t>
    </dgm:pt>
    <dgm:pt modelId="{8157B0C1-4F93-6C43-9B3B-8AD10ED457C8}" type="parTrans" cxnId="{E721E4F0-631F-0845-9E2F-0C8555125E6E}">
      <dgm:prSet/>
      <dgm:spPr/>
      <dgm:t>
        <a:bodyPr/>
        <a:lstStyle/>
        <a:p>
          <a:endParaRPr lang="en-US"/>
        </a:p>
      </dgm:t>
    </dgm:pt>
    <dgm:pt modelId="{09F69DF3-7C4A-8348-B1F6-82E5FC8B6018}" type="sibTrans" cxnId="{E721E4F0-631F-0845-9E2F-0C8555125E6E}">
      <dgm:prSet/>
      <dgm:spPr/>
      <dgm:t>
        <a:bodyPr/>
        <a:lstStyle/>
        <a:p>
          <a:endParaRPr lang="en-US"/>
        </a:p>
      </dgm:t>
    </dgm:pt>
    <dgm:pt modelId="{90F260CD-2728-D540-98C8-039CE3125B11}">
      <dgm:prSet phldrT="[Text]"/>
      <dgm:spPr/>
      <dgm:t>
        <a:bodyPr/>
        <a:lstStyle/>
        <a:p>
          <a:endParaRPr lang="en-US" dirty="0"/>
        </a:p>
      </dgm:t>
    </dgm:pt>
    <dgm:pt modelId="{F5DC0CB3-FF2B-3B4E-A93A-73C2366313B5}" type="parTrans" cxnId="{1B95EA82-CA82-B444-99B4-19DF92C96707}">
      <dgm:prSet/>
      <dgm:spPr/>
      <dgm:t>
        <a:bodyPr/>
        <a:lstStyle/>
        <a:p>
          <a:endParaRPr lang="en-US"/>
        </a:p>
      </dgm:t>
    </dgm:pt>
    <dgm:pt modelId="{9CAF67BC-B6DD-7C41-91E7-135B537E4AF9}" type="sibTrans" cxnId="{1B95EA82-CA82-B444-99B4-19DF92C96707}">
      <dgm:prSet/>
      <dgm:spPr/>
      <dgm:t>
        <a:bodyPr/>
        <a:lstStyle/>
        <a:p>
          <a:endParaRPr lang="en-US"/>
        </a:p>
      </dgm:t>
    </dgm:pt>
    <dgm:pt modelId="{36B9315B-4ADE-3144-916B-264E06FB016A}">
      <dgm:prSet phldrT="[Text]"/>
      <dgm:spPr/>
      <dgm:t>
        <a:bodyPr/>
        <a:lstStyle/>
        <a:p>
          <a:endParaRPr lang="en-US" dirty="0"/>
        </a:p>
      </dgm:t>
    </dgm:pt>
    <dgm:pt modelId="{8EC2732D-F8BE-A24A-856E-A646C8101B3D}" type="parTrans" cxnId="{41D5DBC4-C923-4D4A-A056-39CBA28B1F04}">
      <dgm:prSet/>
      <dgm:spPr/>
      <dgm:t>
        <a:bodyPr/>
        <a:lstStyle/>
        <a:p>
          <a:endParaRPr lang="en-US"/>
        </a:p>
      </dgm:t>
    </dgm:pt>
    <dgm:pt modelId="{0834A8E6-555F-EA4F-A4F3-18D1D6466B90}" type="sibTrans" cxnId="{41D5DBC4-C923-4D4A-A056-39CBA28B1F04}">
      <dgm:prSet/>
      <dgm:spPr/>
      <dgm:t>
        <a:bodyPr/>
        <a:lstStyle/>
        <a:p>
          <a:endParaRPr lang="en-US"/>
        </a:p>
      </dgm:t>
    </dgm:pt>
    <dgm:pt modelId="{E7B7D38D-9F9C-A747-93E9-8D470650AD5B}">
      <dgm:prSet phldrT="[Text]"/>
      <dgm:spPr/>
      <dgm:t>
        <a:bodyPr/>
        <a:lstStyle/>
        <a:p>
          <a:endParaRPr lang="en-US" dirty="0"/>
        </a:p>
      </dgm:t>
    </dgm:pt>
    <dgm:pt modelId="{236FFA43-8ED3-A94F-BE90-8FAD0A6EF4F5}" type="parTrans" cxnId="{73BAE08F-5F26-424C-B975-F52260D1FBAE}">
      <dgm:prSet/>
      <dgm:spPr/>
      <dgm:t>
        <a:bodyPr/>
        <a:lstStyle/>
        <a:p>
          <a:endParaRPr lang="en-US"/>
        </a:p>
      </dgm:t>
    </dgm:pt>
    <dgm:pt modelId="{39B53C93-A5AD-654D-A4E8-12B4F1DF0831}" type="sibTrans" cxnId="{73BAE08F-5F26-424C-B975-F52260D1FBAE}">
      <dgm:prSet/>
      <dgm:spPr/>
      <dgm:t>
        <a:bodyPr/>
        <a:lstStyle/>
        <a:p>
          <a:endParaRPr lang="en-US"/>
        </a:p>
      </dgm:t>
    </dgm:pt>
    <dgm:pt modelId="{5E4255EB-22E4-6049-8183-3E94384D7EC7}">
      <dgm:prSet phldrT="[Text]"/>
      <dgm:spPr/>
      <dgm:t>
        <a:bodyPr/>
        <a:lstStyle/>
        <a:p>
          <a:endParaRPr lang="en-US" dirty="0"/>
        </a:p>
      </dgm:t>
    </dgm:pt>
    <dgm:pt modelId="{07B7E60F-1C80-4A48-84E8-FCE34991BEFE}" type="parTrans" cxnId="{C74B5886-2244-8747-9E4F-768B78CD551E}">
      <dgm:prSet/>
      <dgm:spPr/>
      <dgm:t>
        <a:bodyPr/>
        <a:lstStyle/>
        <a:p>
          <a:endParaRPr lang="en-US"/>
        </a:p>
      </dgm:t>
    </dgm:pt>
    <dgm:pt modelId="{DA871BA8-A9AC-4044-81C9-08B1D62DF620}" type="sibTrans" cxnId="{C74B5886-2244-8747-9E4F-768B78CD551E}">
      <dgm:prSet/>
      <dgm:spPr/>
      <dgm:t>
        <a:bodyPr/>
        <a:lstStyle/>
        <a:p>
          <a:endParaRPr lang="en-US"/>
        </a:p>
      </dgm:t>
    </dgm:pt>
    <dgm:pt modelId="{BBB08084-2E7E-054C-ADA2-546A7F6AA41A}">
      <dgm:prSet phldrT="[Text]"/>
      <dgm:spPr/>
      <dgm:t>
        <a:bodyPr/>
        <a:lstStyle/>
        <a:p>
          <a:r>
            <a:rPr lang="en-US" dirty="0" smtClean="0"/>
            <a:t>heart</a:t>
          </a:r>
          <a:endParaRPr lang="en-US" dirty="0"/>
        </a:p>
      </dgm:t>
    </dgm:pt>
    <dgm:pt modelId="{8A3F2482-6D5A-CD41-ADCA-7AC34CDA0AD8}" type="parTrans" cxnId="{C1141E54-C161-7C49-9D8D-4E1B3BA42D26}">
      <dgm:prSet/>
      <dgm:spPr/>
      <dgm:t>
        <a:bodyPr/>
        <a:lstStyle/>
        <a:p>
          <a:endParaRPr lang="en-US"/>
        </a:p>
      </dgm:t>
    </dgm:pt>
    <dgm:pt modelId="{5D947BE6-DDB0-9643-8996-C53AED4AC924}" type="sibTrans" cxnId="{C1141E54-C161-7C49-9D8D-4E1B3BA42D26}">
      <dgm:prSet/>
      <dgm:spPr/>
      <dgm:t>
        <a:bodyPr/>
        <a:lstStyle/>
        <a:p>
          <a:endParaRPr lang="en-US"/>
        </a:p>
      </dgm:t>
    </dgm:pt>
    <dgm:pt modelId="{392F9314-78BA-624C-A9B9-3FAD16718D77}" type="pres">
      <dgm:prSet presAssocID="{0821FE7A-5171-AB48-91FF-D3D3889F14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81769B-FE0E-D142-B9B4-7B274B2CC0D8}" type="pres">
      <dgm:prSet presAssocID="{34860E42-CD82-914E-93CD-E40B21A2D6C6}" presName="root1" presStyleCnt="0"/>
      <dgm:spPr/>
    </dgm:pt>
    <dgm:pt modelId="{15B20F4C-00F5-614E-B041-0136749F34EB}" type="pres">
      <dgm:prSet presAssocID="{34860E42-CD82-914E-93CD-E40B21A2D6C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254CC-E7AD-C047-A5CD-23D1D3068170}" type="pres">
      <dgm:prSet presAssocID="{34860E42-CD82-914E-93CD-E40B21A2D6C6}" presName="level2hierChild" presStyleCnt="0"/>
      <dgm:spPr/>
    </dgm:pt>
    <dgm:pt modelId="{77EC775C-059E-EC43-88EB-2C2C99DBE232}" type="pres">
      <dgm:prSet presAssocID="{8A3F2482-6D5A-CD41-ADCA-7AC34CDA0AD8}" presName="conn2-1" presStyleLbl="parChTrans1D2" presStyleIdx="0" presStyleCnt="3"/>
      <dgm:spPr/>
    </dgm:pt>
    <dgm:pt modelId="{8EA29679-AEFA-0441-BB76-6F7FB405707F}" type="pres">
      <dgm:prSet presAssocID="{8A3F2482-6D5A-CD41-ADCA-7AC34CDA0AD8}" presName="connTx" presStyleLbl="parChTrans1D2" presStyleIdx="0" presStyleCnt="3"/>
      <dgm:spPr/>
    </dgm:pt>
    <dgm:pt modelId="{1DD13DE0-6D43-9947-926B-D6D9BA17FFAB}" type="pres">
      <dgm:prSet presAssocID="{BBB08084-2E7E-054C-ADA2-546A7F6AA41A}" presName="root2" presStyleCnt="0"/>
      <dgm:spPr/>
    </dgm:pt>
    <dgm:pt modelId="{3F7F111D-9107-5A47-BA93-30F64951AB33}" type="pres">
      <dgm:prSet presAssocID="{BBB08084-2E7E-054C-ADA2-546A7F6AA41A}" presName="LevelTwoTextNode" presStyleLbl="node2" presStyleIdx="0" presStyleCnt="3" custLinFactY="-100000" custLinFactNeighborX="-8256" custLinFactNeighborY="-104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B26259-B879-8E4F-B0C2-4E26B1A3945A}" type="pres">
      <dgm:prSet presAssocID="{BBB08084-2E7E-054C-ADA2-546A7F6AA41A}" presName="level3hierChild" presStyleCnt="0"/>
      <dgm:spPr/>
    </dgm:pt>
    <dgm:pt modelId="{94576109-3802-E34F-986A-887A15D9962D}" type="pres">
      <dgm:prSet presAssocID="{178E5293-F3D7-D442-9877-A1EFDB4DDE0F}" presName="conn2-1" presStyleLbl="parChTrans1D2" presStyleIdx="1" presStyleCnt="3"/>
      <dgm:spPr/>
    </dgm:pt>
    <dgm:pt modelId="{B929CBF0-466B-714A-B6CA-F2FCC7724775}" type="pres">
      <dgm:prSet presAssocID="{178E5293-F3D7-D442-9877-A1EFDB4DDE0F}" presName="connTx" presStyleLbl="parChTrans1D2" presStyleIdx="1" presStyleCnt="3"/>
      <dgm:spPr/>
    </dgm:pt>
    <dgm:pt modelId="{C7338435-B050-1A4C-9ACE-45A0D8B336C2}" type="pres">
      <dgm:prSet presAssocID="{0A605727-B5DB-3C44-AA2B-47DC9A3EC4C3}" presName="root2" presStyleCnt="0"/>
      <dgm:spPr/>
    </dgm:pt>
    <dgm:pt modelId="{ECC59512-F8C2-AD44-8E31-C62FB7A71C36}" type="pres">
      <dgm:prSet presAssocID="{0A605727-B5DB-3C44-AA2B-47DC9A3EC4C3}" presName="LevelTwoTextNode" presStyleLbl="node2" presStyleIdx="1" presStyleCnt="3" custScaleX="977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3F26DA-1445-954D-8D79-FB2CA532D895}" type="pres">
      <dgm:prSet presAssocID="{0A605727-B5DB-3C44-AA2B-47DC9A3EC4C3}" presName="level3hierChild" presStyleCnt="0"/>
      <dgm:spPr/>
    </dgm:pt>
    <dgm:pt modelId="{4D7DC00F-3FA2-014C-B09D-26E504BF0A4C}" type="pres">
      <dgm:prSet presAssocID="{C0CE464F-87AE-624B-A158-4C88D42F769E}" presName="conn2-1" presStyleLbl="parChTrans1D3" presStyleIdx="0" presStyleCnt="4"/>
      <dgm:spPr/>
    </dgm:pt>
    <dgm:pt modelId="{819B2D61-08A3-A94B-8ADD-6D42439F31D6}" type="pres">
      <dgm:prSet presAssocID="{C0CE464F-87AE-624B-A158-4C88D42F769E}" presName="connTx" presStyleLbl="parChTrans1D3" presStyleIdx="0" presStyleCnt="4"/>
      <dgm:spPr/>
    </dgm:pt>
    <dgm:pt modelId="{DCD0A4D8-1301-704B-94CF-8AA5D5EC025F}" type="pres">
      <dgm:prSet presAssocID="{910975BB-B072-2544-8B33-58B1F8194919}" presName="root2" presStyleCnt="0"/>
      <dgm:spPr/>
    </dgm:pt>
    <dgm:pt modelId="{03D57F10-6C98-2C4D-942C-550E9100BF7E}" type="pres">
      <dgm:prSet presAssocID="{910975BB-B072-2544-8B33-58B1F819491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51B60B-2993-E14A-9BAF-8BACB25C4A39}" type="pres">
      <dgm:prSet presAssocID="{910975BB-B072-2544-8B33-58B1F8194919}" presName="level3hierChild" presStyleCnt="0"/>
      <dgm:spPr/>
    </dgm:pt>
    <dgm:pt modelId="{253BFDD9-C7F5-4C45-A243-696D8B98D773}" type="pres">
      <dgm:prSet presAssocID="{07B7E60F-1C80-4A48-84E8-FCE34991BEFE}" presName="conn2-1" presStyleLbl="parChTrans1D4" presStyleIdx="0" presStyleCnt="8"/>
      <dgm:spPr/>
    </dgm:pt>
    <dgm:pt modelId="{212B7294-CBF3-F44A-820D-50F26ECE1631}" type="pres">
      <dgm:prSet presAssocID="{07B7E60F-1C80-4A48-84E8-FCE34991BEFE}" presName="connTx" presStyleLbl="parChTrans1D4" presStyleIdx="0" presStyleCnt="8"/>
      <dgm:spPr/>
    </dgm:pt>
    <dgm:pt modelId="{45C48B8B-30BB-BB41-B8C9-3EBF11AF347D}" type="pres">
      <dgm:prSet presAssocID="{5E4255EB-22E4-6049-8183-3E94384D7EC7}" presName="root2" presStyleCnt="0"/>
      <dgm:spPr/>
    </dgm:pt>
    <dgm:pt modelId="{3B46A3DA-F554-4C40-875B-C7299FA9A1A6}" type="pres">
      <dgm:prSet presAssocID="{5E4255EB-22E4-6049-8183-3E94384D7EC7}" presName="LevelTwoTextNode" presStyleLbl="node4" presStyleIdx="0" presStyleCnt="8">
        <dgm:presLayoutVars>
          <dgm:chPref val="3"/>
        </dgm:presLayoutVars>
      </dgm:prSet>
      <dgm:spPr/>
    </dgm:pt>
    <dgm:pt modelId="{0AE55E1E-DAAC-4848-8F8D-79B560307800}" type="pres">
      <dgm:prSet presAssocID="{5E4255EB-22E4-6049-8183-3E94384D7EC7}" presName="level3hierChild" presStyleCnt="0"/>
      <dgm:spPr/>
    </dgm:pt>
    <dgm:pt modelId="{36FC637F-F4F9-1F48-A71A-614AA5039447}" type="pres">
      <dgm:prSet presAssocID="{236FFA43-8ED3-A94F-BE90-8FAD0A6EF4F5}" presName="conn2-1" presStyleLbl="parChTrans1D4" presStyleIdx="1" presStyleCnt="8"/>
      <dgm:spPr/>
    </dgm:pt>
    <dgm:pt modelId="{F6C8705C-7D23-F249-8556-0DBE1F563C0B}" type="pres">
      <dgm:prSet presAssocID="{236FFA43-8ED3-A94F-BE90-8FAD0A6EF4F5}" presName="connTx" presStyleLbl="parChTrans1D4" presStyleIdx="1" presStyleCnt="8"/>
      <dgm:spPr/>
    </dgm:pt>
    <dgm:pt modelId="{8D25E4EA-D087-1B49-91B2-5578810A2F95}" type="pres">
      <dgm:prSet presAssocID="{E7B7D38D-9F9C-A747-93E9-8D470650AD5B}" presName="root2" presStyleCnt="0"/>
      <dgm:spPr/>
    </dgm:pt>
    <dgm:pt modelId="{34CF390F-97EA-B443-B7BC-4B992FCDCA33}" type="pres">
      <dgm:prSet presAssocID="{E7B7D38D-9F9C-A747-93E9-8D470650AD5B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F2A43-E8A1-494C-A808-D8A86513266C}" type="pres">
      <dgm:prSet presAssocID="{E7B7D38D-9F9C-A747-93E9-8D470650AD5B}" presName="level3hierChild" presStyleCnt="0"/>
      <dgm:spPr/>
    </dgm:pt>
    <dgm:pt modelId="{B7C93939-3370-484D-9BD4-5B744A9A8C1D}" type="pres">
      <dgm:prSet presAssocID="{ED160027-A41E-3044-805D-2B79F5B11527}" presName="conn2-1" presStyleLbl="parChTrans1D3" presStyleIdx="1" presStyleCnt="4"/>
      <dgm:spPr/>
    </dgm:pt>
    <dgm:pt modelId="{062667E9-70E3-E64C-A96B-B98FB9135B97}" type="pres">
      <dgm:prSet presAssocID="{ED160027-A41E-3044-805D-2B79F5B11527}" presName="connTx" presStyleLbl="parChTrans1D3" presStyleIdx="1" presStyleCnt="4"/>
      <dgm:spPr/>
    </dgm:pt>
    <dgm:pt modelId="{BB90185B-8909-9F49-93AA-0D4355CAD93B}" type="pres">
      <dgm:prSet presAssocID="{5434D57D-149D-CA49-BFA7-19AF4E732107}" presName="root2" presStyleCnt="0"/>
      <dgm:spPr/>
    </dgm:pt>
    <dgm:pt modelId="{8C4AE55A-FB17-2641-AF5C-E71FC4356C0D}" type="pres">
      <dgm:prSet presAssocID="{5434D57D-149D-CA49-BFA7-19AF4E732107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6924E-EE49-4E4B-91BB-3E860EC39C7F}" type="pres">
      <dgm:prSet presAssocID="{5434D57D-149D-CA49-BFA7-19AF4E732107}" presName="level3hierChild" presStyleCnt="0"/>
      <dgm:spPr/>
    </dgm:pt>
    <dgm:pt modelId="{865B76AB-A12D-A746-8884-00A12DB30F2D}" type="pres">
      <dgm:prSet presAssocID="{8EC2732D-F8BE-A24A-856E-A646C8101B3D}" presName="conn2-1" presStyleLbl="parChTrans1D4" presStyleIdx="2" presStyleCnt="8"/>
      <dgm:spPr/>
    </dgm:pt>
    <dgm:pt modelId="{AC523C82-C53D-4745-BE5B-2C6F7EAB53CB}" type="pres">
      <dgm:prSet presAssocID="{8EC2732D-F8BE-A24A-856E-A646C8101B3D}" presName="connTx" presStyleLbl="parChTrans1D4" presStyleIdx="2" presStyleCnt="8"/>
      <dgm:spPr/>
    </dgm:pt>
    <dgm:pt modelId="{EADEB624-ADFA-EA42-8952-F4C3759CF9B5}" type="pres">
      <dgm:prSet presAssocID="{36B9315B-4ADE-3144-916B-264E06FB016A}" presName="root2" presStyleCnt="0"/>
      <dgm:spPr/>
    </dgm:pt>
    <dgm:pt modelId="{765CD507-D7DA-3A40-AA44-D20680D429E4}" type="pres">
      <dgm:prSet presAssocID="{36B9315B-4ADE-3144-916B-264E06FB016A}" presName="LevelTwoTextNode" presStyleLbl="node4" presStyleIdx="2" presStyleCnt="8">
        <dgm:presLayoutVars>
          <dgm:chPref val="3"/>
        </dgm:presLayoutVars>
      </dgm:prSet>
      <dgm:spPr/>
    </dgm:pt>
    <dgm:pt modelId="{700926C1-9E97-AD40-8370-3AB82703F498}" type="pres">
      <dgm:prSet presAssocID="{36B9315B-4ADE-3144-916B-264E06FB016A}" presName="level3hierChild" presStyleCnt="0"/>
      <dgm:spPr/>
    </dgm:pt>
    <dgm:pt modelId="{50FFB9CF-EF09-5247-8EF8-4D48B7B4FCB7}" type="pres">
      <dgm:prSet presAssocID="{F5DC0CB3-FF2B-3B4E-A93A-73C2366313B5}" presName="conn2-1" presStyleLbl="parChTrans1D4" presStyleIdx="3" presStyleCnt="8"/>
      <dgm:spPr/>
    </dgm:pt>
    <dgm:pt modelId="{09AA8D4D-5F18-FF4E-AAAC-D42C9F29F89B}" type="pres">
      <dgm:prSet presAssocID="{F5DC0CB3-FF2B-3B4E-A93A-73C2366313B5}" presName="connTx" presStyleLbl="parChTrans1D4" presStyleIdx="3" presStyleCnt="8"/>
      <dgm:spPr/>
    </dgm:pt>
    <dgm:pt modelId="{A9722E90-A024-C149-8C73-9E7E4D4E7905}" type="pres">
      <dgm:prSet presAssocID="{90F260CD-2728-D540-98C8-039CE3125B11}" presName="root2" presStyleCnt="0"/>
      <dgm:spPr/>
    </dgm:pt>
    <dgm:pt modelId="{9E0CE997-46CB-9941-BE6C-258ABDA35D8A}" type="pres">
      <dgm:prSet presAssocID="{90F260CD-2728-D540-98C8-039CE3125B11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C4EBB0-E84A-7E4D-BB18-71EB001FE2DC}" type="pres">
      <dgm:prSet presAssocID="{90F260CD-2728-D540-98C8-039CE3125B11}" presName="level3hierChild" presStyleCnt="0"/>
      <dgm:spPr/>
    </dgm:pt>
    <dgm:pt modelId="{695D19E0-1B27-8445-AD74-E438CEC1A3FD}" type="pres">
      <dgm:prSet presAssocID="{89F83F36-8AC1-A845-BF54-F86731E53418}" presName="conn2-1" presStyleLbl="parChTrans1D2" presStyleIdx="2" presStyleCnt="3"/>
      <dgm:spPr/>
    </dgm:pt>
    <dgm:pt modelId="{D8AA3312-F933-E041-91AF-7133228E7403}" type="pres">
      <dgm:prSet presAssocID="{89F83F36-8AC1-A845-BF54-F86731E53418}" presName="connTx" presStyleLbl="parChTrans1D2" presStyleIdx="2" presStyleCnt="3"/>
      <dgm:spPr/>
    </dgm:pt>
    <dgm:pt modelId="{76BA9BA8-30B5-6C47-8D42-870382509C97}" type="pres">
      <dgm:prSet presAssocID="{8828187C-06B6-FA45-B590-8FAC323B80E5}" presName="root2" presStyleCnt="0"/>
      <dgm:spPr/>
    </dgm:pt>
    <dgm:pt modelId="{754AC100-8133-CB4C-8346-9047F42158A1}" type="pres">
      <dgm:prSet presAssocID="{8828187C-06B6-FA45-B590-8FAC323B80E5}" presName="LevelTwoTextNode" presStyleLbl="node2" presStyleIdx="2" presStyleCnt="3">
        <dgm:presLayoutVars>
          <dgm:chPref val="3"/>
        </dgm:presLayoutVars>
      </dgm:prSet>
      <dgm:spPr/>
    </dgm:pt>
    <dgm:pt modelId="{1D83F3FD-968C-E542-89A6-FCCC28FD137C}" type="pres">
      <dgm:prSet presAssocID="{8828187C-06B6-FA45-B590-8FAC323B80E5}" presName="level3hierChild" presStyleCnt="0"/>
      <dgm:spPr/>
    </dgm:pt>
    <dgm:pt modelId="{6E934513-AB0A-944D-90AA-AAE4277873E6}" type="pres">
      <dgm:prSet presAssocID="{2CE07744-C168-CD49-A3DD-1ADEFAC881DC}" presName="conn2-1" presStyleLbl="parChTrans1D3" presStyleIdx="2" presStyleCnt="4"/>
      <dgm:spPr/>
    </dgm:pt>
    <dgm:pt modelId="{639D7B36-0D49-A340-90A9-6B918CC985B4}" type="pres">
      <dgm:prSet presAssocID="{2CE07744-C168-CD49-A3DD-1ADEFAC881DC}" presName="connTx" presStyleLbl="parChTrans1D3" presStyleIdx="2" presStyleCnt="4"/>
      <dgm:spPr/>
    </dgm:pt>
    <dgm:pt modelId="{3A3702C2-4DFB-9941-9AF5-374F00E801B6}" type="pres">
      <dgm:prSet presAssocID="{9077F6A5-7997-4746-9F0D-768B1751A95B}" presName="root2" presStyleCnt="0"/>
      <dgm:spPr/>
    </dgm:pt>
    <dgm:pt modelId="{7AE2E8B2-75FD-7047-B962-4F0694382723}" type="pres">
      <dgm:prSet presAssocID="{9077F6A5-7997-4746-9F0D-768B1751A95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09086-E8EC-C146-BB62-620F89C8C260}" type="pres">
      <dgm:prSet presAssocID="{9077F6A5-7997-4746-9F0D-768B1751A95B}" presName="level3hierChild" presStyleCnt="0"/>
      <dgm:spPr/>
    </dgm:pt>
    <dgm:pt modelId="{5CEB887C-3FC2-554F-8860-34781E52FD5A}" type="pres">
      <dgm:prSet presAssocID="{853834C7-D506-5D4E-9A92-FCDDC10DF263}" presName="conn2-1" presStyleLbl="parChTrans1D4" presStyleIdx="4" presStyleCnt="8"/>
      <dgm:spPr/>
    </dgm:pt>
    <dgm:pt modelId="{FDCB1A2E-EC7C-8D46-A677-6E72AAC4905A}" type="pres">
      <dgm:prSet presAssocID="{853834C7-D506-5D4E-9A92-FCDDC10DF263}" presName="connTx" presStyleLbl="parChTrans1D4" presStyleIdx="4" presStyleCnt="8"/>
      <dgm:spPr/>
    </dgm:pt>
    <dgm:pt modelId="{83161BAC-E3CA-8248-9FD4-AA27E96AE562}" type="pres">
      <dgm:prSet presAssocID="{67BEE635-083A-8646-9929-EB3935F08521}" presName="root2" presStyleCnt="0"/>
      <dgm:spPr/>
    </dgm:pt>
    <dgm:pt modelId="{8D00E0F8-524A-2349-B998-A73025E21C47}" type="pres">
      <dgm:prSet presAssocID="{67BEE635-083A-8646-9929-EB3935F08521}" presName="LevelTwoTextNode" presStyleLbl="node4" presStyleIdx="4" presStyleCnt="8">
        <dgm:presLayoutVars>
          <dgm:chPref val="3"/>
        </dgm:presLayoutVars>
      </dgm:prSet>
      <dgm:spPr/>
    </dgm:pt>
    <dgm:pt modelId="{7DB7DE48-3C7F-2E41-8672-13FEA77B6890}" type="pres">
      <dgm:prSet presAssocID="{67BEE635-083A-8646-9929-EB3935F08521}" presName="level3hierChild" presStyleCnt="0"/>
      <dgm:spPr/>
    </dgm:pt>
    <dgm:pt modelId="{43B81CA5-7387-6845-8DE7-BF83CFB9F095}" type="pres">
      <dgm:prSet presAssocID="{DC27E6D3-DADD-8142-95E5-97B97009EA24}" presName="conn2-1" presStyleLbl="parChTrans1D4" presStyleIdx="5" presStyleCnt="8"/>
      <dgm:spPr/>
    </dgm:pt>
    <dgm:pt modelId="{78D94659-0A20-DE44-ABDD-8370A8A4F8DA}" type="pres">
      <dgm:prSet presAssocID="{DC27E6D3-DADD-8142-95E5-97B97009EA24}" presName="connTx" presStyleLbl="parChTrans1D4" presStyleIdx="5" presStyleCnt="8"/>
      <dgm:spPr/>
    </dgm:pt>
    <dgm:pt modelId="{891EB1AE-59EA-644F-8B96-7B66347182C1}" type="pres">
      <dgm:prSet presAssocID="{18F9A013-B55F-F040-97AD-40BE4F9D6019}" presName="root2" presStyleCnt="0"/>
      <dgm:spPr/>
    </dgm:pt>
    <dgm:pt modelId="{6A4169D5-EE50-4B49-9E40-4BB2600F1F36}" type="pres">
      <dgm:prSet presAssocID="{18F9A013-B55F-F040-97AD-40BE4F9D6019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9804C-9D34-C640-993C-3D821F982B0F}" type="pres">
      <dgm:prSet presAssocID="{18F9A013-B55F-F040-97AD-40BE4F9D6019}" presName="level3hierChild" presStyleCnt="0"/>
      <dgm:spPr/>
    </dgm:pt>
    <dgm:pt modelId="{19F5B605-CD73-7E4E-B49B-9433C3AFA677}" type="pres">
      <dgm:prSet presAssocID="{53608F11-4A58-0A4F-A061-B2DEEB1FDE9C}" presName="conn2-1" presStyleLbl="parChTrans1D3" presStyleIdx="3" presStyleCnt="4"/>
      <dgm:spPr/>
    </dgm:pt>
    <dgm:pt modelId="{F88E9735-CA0A-3441-90B5-E9A1A46A699A}" type="pres">
      <dgm:prSet presAssocID="{53608F11-4A58-0A4F-A061-B2DEEB1FDE9C}" presName="connTx" presStyleLbl="parChTrans1D3" presStyleIdx="3" presStyleCnt="4"/>
      <dgm:spPr/>
    </dgm:pt>
    <dgm:pt modelId="{EF959E59-6852-154F-AE5D-E2CEEA9A167C}" type="pres">
      <dgm:prSet presAssocID="{C875F4EA-74A2-DE49-98B2-1BA51D6BC545}" presName="root2" presStyleCnt="0"/>
      <dgm:spPr/>
    </dgm:pt>
    <dgm:pt modelId="{979AFC4D-CE2C-6B46-A72C-19A78765F6AE}" type="pres">
      <dgm:prSet presAssocID="{C875F4EA-74A2-DE49-98B2-1BA51D6BC54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30CBE-B548-324F-AE6F-25B05B5E0809}" type="pres">
      <dgm:prSet presAssocID="{C875F4EA-74A2-DE49-98B2-1BA51D6BC545}" presName="level3hierChild" presStyleCnt="0"/>
      <dgm:spPr/>
    </dgm:pt>
    <dgm:pt modelId="{C5157C21-09A3-E940-B732-2A02DF080BAB}" type="pres">
      <dgm:prSet presAssocID="{8157B0C1-4F93-6C43-9B3B-8AD10ED457C8}" presName="conn2-1" presStyleLbl="parChTrans1D4" presStyleIdx="6" presStyleCnt="8"/>
      <dgm:spPr/>
    </dgm:pt>
    <dgm:pt modelId="{30B6643E-43E4-AF4C-BE34-86C121C17749}" type="pres">
      <dgm:prSet presAssocID="{8157B0C1-4F93-6C43-9B3B-8AD10ED457C8}" presName="connTx" presStyleLbl="parChTrans1D4" presStyleIdx="6" presStyleCnt="8"/>
      <dgm:spPr/>
    </dgm:pt>
    <dgm:pt modelId="{69634E0F-13E1-564B-9621-8E325D89E99C}" type="pres">
      <dgm:prSet presAssocID="{929BA1B9-91D0-3644-99A5-B6D44CD96CBB}" presName="root2" presStyleCnt="0"/>
      <dgm:spPr/>
    </dgm:pt>
    <dgm:pt modelId="{1B5BB940-27BC-7545-9A5A-5BC62098E298}" type="pres">
      <dgm:prSet presAssocID="{929BA1B9-91D0-3644-99A5-B6D44CD96CBB}" presName="LevelTwoTextNode" presStyleLbl="node4" presStyleIdx="6" presStyleCnt="8">
        <dgm:presLayoutVars>
          <dgm:chPref val="3"/>
        </dgm:presLayoutVars>
      </dgm:prSet>
      <dgm:spPr/>
    </dgm:pt>
    <dgm:pt modelId="{5E43F249-CC39-7643-96F7-7671F03C6BE1}" type="pres">
      <dgm:prSet presAssocID="{929BA1B9-91D0-3644-99A5-B6D44CD96CBB}" presName="level3hierChild" presStyleCnt="0"/>
      <dgm:spPr/>
    </dgm:pt>
    <dgm:pt modelId="{2AF5C5B8-87E7-754A-989B-16DE48BA8C0F}" type="pres">
      <dgm:prSet presAssocID="{E9F0207E-41D6-A84A-9D03-E4336C616F79}" presName="conn2-1" presStyleLbl="parChTrans1D4" presStyleIdx="7" presStyleCnt="8"/>
      <dgm:spPr/>
    </dgm:pt>
    <dgm:pt modelId="{B2DD89A0-A274-CB46-A383-3EC168AEAC69}" type="pres">
      <dgm:prSet presAssocID="{E9F0207E-41D6-A84A-9D03-E4336C616F79}" presName="connTx" presStyleLbl="parChTrans1D4" presStyleIdx="7" presStyleCnt="8"/>
      <dgm:spPr/>
    </dgm:pt>
    <dgm:pt modelId="{9F6C8CAD-5911-EE47-AC91-4D1307E989A2}" type="pres">
      <dgm:prSet presAssocID="{13AA6050-3B2F-3A49-B529-51BD77EEA476}" presName="root2" presStyleCnt="0"/>
      <dgm:spPr/>
    </dgm:pt>
    <dgm:pt modelId="{CDDA9C30-FE56-1449-8DEF-CA8E66B26310}" type="pres">
      <dgm:prSet presAssocID="{13AA6050-3B2F-3A49-B529-51BD77EEA476}" presName="LevelTwoTextNode" presStyleLbl="node4" presStyleIdx="7" presStyleCnt="8">
        <dgm:presLayoutVars>
          <dgm:chPref val="3"/>
        </dgm:presLayoutVars>
      </dgm:prSet>
      <dgm:spPr/>
    </dgm:pt>
    <dgm:pt modelId="{C818F511-164B-B641-8CA3-79E1553A519C}" type="pres">
      <dgm:prSet presAssocID="{13AA6050-3B2F-3A49-B529-51BD77EEA476}" presName="level3hierChild" presStyleCnt="0"/>
      <dgm:spPr/>
    </dgm:pt>
  </dgm:ptLst>
  <dgm:cxnLst>
    <dgm:cxn modelId="{2A9F39A0-F2CD-6F45-B1A4-F486E3E8BDA7}" type="presOf" srcId="{8A3F2482-6D5A-CD41-ADCA-7AC34CDA0AD8}" destId="{77EC775C-059E-EC43-88EB-2C2C99DBE232}" srcOrd="0" destOrd="0" presId="urn:microsoft.com/office/officeart/2005/8/layout/hierarchy2"/>
    <dgm:cxn modelId="{2D28FABD-8BB3-7843-8866-8D25237FA4DE}" type="presOf" srcId="{8157B0C1-4F93-6C43-9B3B-8AD10ED457C8}" destId="{30B6643E-43E4-AF4C-BE34-86C121C17749}" srcOrd="1" destOrd="0" presId="urn:microsoft.com/office/officeart/2005/8/layout/hierarchy2"/>
    <dgm:cxn modelId="{B01A6D1D-EFCA-6D47-84CC-AC126DFEC58E}" type="presOf" srcId="{929BA1B9-91D0-3644-99A5-B6D44CD96CBB}" destId="{1B5BB940-27BC-7545-9A5A-5BC62098E298}" srcOrd="0" destOrd="0" presId="urn:microsoft.com/office/officeart/2005/8/layout/hierarchy2"/>
    <dgm:cxn modelId="{B6528C28-AFA4-1D48-BCE8-C40921C7AD86}" type="presOf" srcId="{2CE07744-C168-CD49-A3DD-1ADEFAC881DC}" destId="{6E934513-AB0A-944D-90AA-AAE4277873E6}" srcOrd="0" destOrd="0" presId="urn:microsoft.com/office/officeart/2005/8/layout/hierarchy2"/>
    <dgm:cxn modelId="{7100AEFC-85A9-9741-B35D-D4FE0618FF5B}" type="presOf" srcId="{178E5293-F3D7-D442-9877-A1EFDB4DDE0F}" destId="{B929CBF0-466B-714A-B6CA-F2FCC7724775}" srcOrd="1" destOrd="0" presId="urn:microsoft.com/office/officeart/2005/8/layout/hierarchy2"/>
    <dgm:cxn modelId="{E1F63137-1557-2B49-B01E-E3C992570ED6}" type="presOf" srcId="{8A3F2482-6D5A-CD41-ADCA-7AC34CDA0AD8}" destId="{8EA29679-AEFA-0441-BB76-6F7FB405707F}" srcOrd="1" destOrd="0" presId="urn:microsoft.com/office/officeart/2005/8/layout/hierarchy2"/>
    <dgm:cxn modelId="{FB747193-2F8D-CB4E-BA5D-911B4870A30B}" type="presOf" srcId="{C0CE464F-87AE-624B-A158-4C88D42F769E}" destId="{819B2D61-08A3-A94B-8ADD-6D42439F31D6}" srcOrd="1" destOrd="0" presId="urn:microsoft.com/office/officeart/2005/8/layout/hierarchy2"/>
    <dgm:cxn modelId="{47019019-EB51-F346-B511-87F1C8D6B57C}" type="presOf" srcId="{F5DC0CB3-FF2B-3B4E-A93A-73C2366313B5}" destId="{50FFB9CF-EF09-5247-8EF8-4D48B7B4FCB7}" srcOrd="0" destOrd="0" presId="urn:microsoft.com/office/officeart/2005/8/layout/hierarchy2"/>
    <dgm:cxn modelId="{BE655017-4F87-844A-9A86-5471238CF907}" type="presOf" srcId="{F5DC0CB3-FF2B-3B4E-A93A-73C2366313B5}" destId="{09AA8D4D-5F18-FF4E-AAAC-D42C9F29F89B}" srcOrd="1" destOrd="0" presId="urn:microsoft.com/office/officeart/2005/8/layout/hierarchy2"/>
    <dgm:cxn modelId="{7B953336-0579-D94A-BF5D-A899C56F5170}" type="presOf" srcId="{ED160027-A41E-3044-805D-2B79F5B11527}" destId="{B7C93939-3370-484D-9BD4-5B744A9A8C1D}" srcOrd="0" destOrd="0" presId="urn:microsoft.com/office/officeart/2005/8/layout/hierarchy2"/>
    <dgm:cxn modelId="{7F89A553-3AA3-4E44-8B72-28203EBCFBC0}" type="presOf" srcId="{8157B0C1-4F93-6C43-9B3B-8AD10ED457C8}" destId="{C5157C21-09A3-E940-B732-2A02DF080BAB}" srcOrd="0" destOrd="0" presId="urn:microsoft.com/office/officeart/2005/8/layout/hierarchy2"/>
    <dgm:cxn modelId="{E721E4F0-631F-0845-9E2F-0C8555125E6E}" srcId="{C875F4EA-74A2-DE49-98B2-1BA51D6BC545}" destId="{929BA1B9-91D0-3644-99A5-B6D44CD96CBB}" srcOrd="0" destOrd="0" parTransId="{8157B0C1-4F93-6C43-9B3B-8AD10ED457C8}" sibTransId="{09F69DF3-7C4A-8348-B1F6-82E5FC8B6018}"/>
    <dgm:cxn modelId="{5100AD35-12FF-5945-85AC-0F0B39BE8B3E}" type="presOf" srcId="{9077F6A5-7997-4746-9F0D-768B1751A95B}" destId="{7AE2E8B2-75FD-7047-B962-4F0694382723}" srcOrd="0" destOrd="0" presId="urn:microsoft.com/office/officeart/2005/8/layout/hierarchy2"/>
    <dgm:cxn modelId="{2FE0FCBF-9760-AC4D-8CE9-BFD32BD793CB}" type="presOf" srcId="{E9F0207E-41D6-A84A-9D03-E4336C616F79}" destId="{2AF5C5B8-87E7-754A-989B-16DE48BA8C0F}" srcOrd="0" destOrd="0" presId="urn:microsoft.com/office/officeart/2005/8/layout/hierarchy2"/>
    <dgm:cxn modelId="{B551B999-BFEB-C84E-8692-7CFBE6D0CFDA}" type="presOf" srcId="{236FFA43-8ED3-A94F-BE90-8FAD0A6EF4F5}" destId="{36FC637F-F4F9-1F48-A71A-614AA5039447}" srcOrd="0" destOrd="0" presId="urn:microsoft.com/office/officeart/2005/8/layout/hierarchy2"/>
    <dgm:cxn modelId="{C74B5886-2244-8747-9E4F-768B78CD551E}" srcId="{910975BB-B072-2544-8B33-58B1F8194919}" destId="{5E4255EB-22E4-6049-8183-3E94384D7EC7}" srcOrd="0" destOrd="0" parTransId="{07B7E60F-1C80-4A48-84E8-FCE34991BEFE}" sibTransId="{DA871BA8-A9AC-4044-81C9-08B1D62DF620}"/>
    <dgm:cxn modelId="{E5ABE63A-A36B-2F4A-A83E-4CB656C4019C}" type="presOf" srcId="{07B7E60F-1C80-4A48-84E8-FCE34991BEFE}" destId="{212B7294-CBF3-F44A-820D-50F26ECE1631}" srcOrd="1" destOrd="0" presId="urn:microsoft.com/office/officeart/2005/8/layout/hierarchy2"/>
    <dgm:cxn modelId="{359A2D6F-4DE6-2F47-AAF9-A8CCCB379983}" type="presOf" srcId="{67BEE635-083A-8646-9929-EB3935F08521}" destId="{8D00E0F8-524A-2349-B998-A73025E21C47}" srcOrd="0" destOrd="0" presId="urn:microsoft.com/office/officeart/2005/8/layout/hierarchy2"/>
    <dgm:cxn modelId="{F6741DE7-9DA6-C849-8CF5-1B0F17D6FE5A}" type="presOf" srcId="{90F260CD-2728-D540-98C8-039CE3125B11}" destId="{9E0CE997-46CB-9941-BE6C-258ABDA35D8A}" srcOrd="0" destOrd="0" presId="urn:microsoft.com/office/officeart/2005/8/layout/hierarchy2"/>
    <dgm:cxn modelId="{41D5DBC4-C923-4D4A-A056-39CBA28B1F04}" srcId="{5434D57D-149D-CA49-BFA7-19AF4E732107}" destId="{36B9315B-4ADE-3144-916B-264E06FB016A}" srcOrd="0" destOrd="0" parTransId="{8EC2732D-F8BE-A24A-856E-A646C8101B3D}" sibTransId="{0834A8E6-555F-EA4F-A4F3-18D1D6466B90}"/>
    <dgm:cxn modelId="{3B14E4DD-125A-BD49-9B66-2ECC3EE23925}" type="presOf" srcId="{BBB08084-2E7E-054C-ADA2-546A7F6AA41A}" destId="{3F7F111D-9107-5A47-BA93-30F64951AB33}" srcOrd="0" destOrd="0" presId="urn:microsoft.com/office/officeart/2005/8/layout/hierarchy2"/>
    <dgm:cxn modelId="{7CF94708-2329-6F43-87EF-216DC69FE93E}" srcId="{34860E42-CD82-914E-93CD-E40B21A2D6C6}" destId="{0A605727-B5DB-3C44-AA2B-47DC9A3EC4C3}" srcOrd="1" destOrd="0" parTransId="{178E5293-F3D7-D442-9877-A1EFDB4DDE0F}" sibTransId="{199973D5-BA91-F844-98A9-089030DDBF5B}"/>
    <dgm:cxn modelId="{FB8046A1-DC43-8740-892D-4E39DC4D87A3}" type="presOf" srcId="{8EC2732D-F8BE-A24A-856E-A646C8101B3D}" destId="{AC523C82-C53D-4745-BE5B-2C6F7EAB53CB}" srcOrd="1" destOrd="0" presId="urn:microsoft.com/office/officeart/2005/8/layout/hierarchy2"/>
    <dgm:cxn modelId="{338798CD-162E-BB43-B810-BB047CFABA00}" srcId="{0A605727-B5DB-3C44-AA2B-47DC9A3EC4C3}" destId="{5434D57D-149D-CA49-BFA7-19AF4E732107}" srcOrd="1" destOrd="0" parTransId="{ED160027-A41E-3044-805D-2B79F5B11527}" sibTransId="{3E52A839-DA8D-3C4F-9D18-1A4AE3159670}"/>
    <dgm:cxn modelId="{05F90F6F-3445-8F46-BD98-ECE9CC50A232}" type="presOf" srcId="{53608F11-4A58-0A4F-A061-B2DEEB1FDE9C}" destId="{F88E9735-CA0A-3441-90B5-E9A1A46A699A}" srcOrd="1" destOrd="0" presId="urn:microsoft.com/office/officeart/2005/8/layout/hierarchy2"/>
    <dgm:cxn modelId="{C1B40A78-007B-A746-8056-336A9F684925}" srcId="{9077F6A5-7997-4746-9F0D-768B1751A95B}" destId="{67BEE635-083A-8646-9929-EB3935F08521}" srcOrd="0" destOrd="0" parTransId="{853834C7-D506-5D4E-9A92-FCDDC10DF263}" sibTransId="{BF92C271-4EC3-2049-9196-A53059845568}"/>
    <dgm:cxn modelId="{FFBD392F-7031-9048-8D96-8C45315EABF7}" srcId="{9077F6A5-7997-4746-9F0D-768B1751A95B}" destId="{18F9A013-B55F-F040-97AD-40BE4F9D6019}" srcOrd="1" destOrd="0" parTransId="{DC27E6D3-DADD-8142-95E5-97B97009EA24}" sibTransId="{570C9F6D-8574-BB4E-A278-1028EB739707}"/>
    <dgm:cxn modelId="{A84790BE-282B-8C43-B497-AA20B040B721}" type="presOf" srcId="{36B9315B-4ADE-3144-916B-264E06FB016A}" destId="{765CD507-D7DA-3A40-AA44-D20680D429E4}" srcOrd="0" destOrd="0" presId="urn:microsoft.com/office/officeart/2005/8/layout/hierarchy2"/>
    <dgm:cxn modelId="{7DDAB359-275B-7A41-A90A-54393CA1E8D8}" type="presOf" srcId="{13AA6050-3B2F-3A49-B529-51BD77EEA476}" destId="{CDDA9C30-FE56-1449-8DEF-CA8E66B26310}" srcOrd="0" destOrd="0" presId="urn:microsoft.com/office/officeart/2005/8/layout/hierarchy2"/>
    <dgm:cxn modelId="{B6550E92-F850-BF40-8FD0-0560B582E641}" type="presOf" srcId="{07B7E60F-1C80-4A48-84E8-FCE34991BEFE}" destId="{253BFDD9-C7F5-4C45-A243-696D8B98D773}" srcOrd="0" destOrd="0" presId="urn:microsoft.com/office/officeart/2005/8/layout/hierarchy2"/>
    <dgm:cxn modelId="{7BB23840-C493-0D40-B9D2-C44348055322}" type="presOf" srcId="{E7B7D38D-9F9C-A747-93E9-8D470650AD5B}" destId="{34CF390F-97EA-B443-B7BC-4B992FCDCA33}" srcOrd="0" destOrd="0" presId="urn:microsoft.com/office/officeart/2005/8/layout/hierarchy2"/>
    <dgm:cxn modelId="{CEDAFA87-54EA-084B-8A80-B0D45CAFB407}" type="presOf" srcId="{2CE07744-C168-CD49-A3DD-1ADEFAC881DC}" destId="{639D7B36-0D49-A340-90A9-6B918CC985B4}" srcOrd="1" destOrd="0" presId="urn:microsoft.com/office/officeart/2005/8/layout/hierarchy2"/>
    <dgm:cxn modelId="{E367EDCE-C230-7343-8292-A1850390CC59}" srcId="{0821FE7A-5171-AB48-91FF-D3D3889F14EA}" destId="{34860E42-CD82-914E-93CD-E40B21A2D6C6}" srcOrd="0" destOrd="0" parTransId="{03F91933-765E-5844-9C82-A2F9F658CDB0}" sibTransId="{8E54A4D0-C3A9-AA4A-B18A-587A4847BF94}"/>
    <dgm:cxn modelId="{FEEE0D9C-405F-0042-B7A9-221FE78D2765}" type="presOf" srcId="{C0CE464F-87AE-624B-A158-4C88D42F769E}" destId="{4D7DC00F-3FA2-014C-B09D-26E504BF0A4C}" srcOrd="0" destOrd="0" presId="urn:microsoft.com/office/officeart/2005/8/layout/hierarchy2"/>
    <dgm:cxn modelId="{4D2C87E4-E3AB-D345-8D57-FEC7E01F398F}" srcId="{0A605727-B5DB-3C44-AA2B-47DC9A3EC4C3}" destId="{910975BB-B072-2544-8B33-58B1F8194919}" srcOrd="0" destOrd="0" parTransId="{C0CE464F-87AE-624B-A158-4C88D42F769E}" sibTransId="{5BFE7967-F4EB-7E4F-8F62-06171B7741FA}"/>
    <dgm:cxn modelId="{75C1C89C-7739-9740-A80B-9333CF5DE638}" srcId="{8828187C-06B6-FA45-B590-8FAC323B80E5}" destId="{9077F6A5-7997-4746-9F0D-768B1751A95B}" srcOrd="0" destOrd="0" parTransId="{2CE07744-C168-CD49-A3DD-1ADEFAC881DC}" sibTransId="{DFEF166E-9E56-8842-AE54-0AC321E3559E}"/>
    <dgm:cxn modelId="{73BAE08F-5F26-424C-B975-F52260D1FBAE}" srcId="{910975BB-B072-2544-8B33-58B1F8194919}" destId="{E7B7D38D-9F9C-A747-93E9-8D470650AD5B}" srcOrd="1" destOrd="0" parTransId="{236FFA43-8ED3-A94F-BE90-8FAD0A6EF4F5}" sibTransId="{39B53C93-A5AD-654D-A4E8-12B4F1DF0831}"/>
    <dgm:cxn modelId="{9C53DCDC-7DF5-1F46-84D3-D2F6983F6D64}" type="presOf" srcId="{DC27E6D3-DADD-8142-95E5-97B97009EA24}" destId="{43B81CA5-7387-6845-8DE7-BF83CFB9F095}" srcOrd="0" destOrd="0" presId="urn:microsoft.com/office/officeart/2005/8/layout/hierarchy2"/>
    <dgm:cxn modelId="{D879A47E-4252-7541-857F-F56466123BE1}" type="presOf" srcId="{236FFA43-8ED3-A94F-BE90-8FAD0A6EF4F5}" destId="{F6C8705C-7D23-F249-8556-0DBE1F563C0B}" srcOrd="1" destOrd="0" presId="urn:microsoft.com/office/officeart/2005/8/layout/hierarchy2"/>
    <dgm:cxn modelId="{E6FA771F-878C-294F-B8EF-EE40A59B2F96}" type="presOf" srcId="{0821FE7A-5171-AB48-91FF-D3D3889F14EA}" destId="{392F9314-78BA-624C-A9B9-3FAD16718D77}" srcOrd="0" destOrd="0" presId="urn:microsoft.com/office/officeart/2005/8/layout/hierarchy2"/>
    <dgm:cxn modelId="{125874E8-25CE-E840-BB8D-2475FE5D16A5}" type="presOf" srcId="{853834C7-D506-5D4E-9A92-FCDDC10DF263}" destId="{5CEB887C-3FC2-554F-8860-34781E52FD5A}" srcOrd="0" destOrd="0" presId="urn:microsoft.com/office/officeart/2005/8/layout/hierarchy2"/>
    <dgm:cxn modelId="{C3E93B59-FDB7-6748-8362-E2A46750DA5D}" type="presOf" srcId="{89F83F36-8AC1-A845-BF54-F86731E53418}" destId="{695D19E0-1B27-8445-AD74-E438CEC1A3FD}" srcOrd="0" destOrd="0" presId="urn:microsoft.com/office/officeart/2005/8/layout/hierarchy2"/>
    <dgm:cxn modelId="{22941674-5455-2948-9D85-3CF4937362D5}" type="presOf" srcId="{853834C7-D506-5D4E-9A92-FCDDC10DF263}" destId="{FDCB1A2E-EC7C-8D46-A677-6E72AAC4905A}" srcOrd="1" destOrd="0" presId="urn:microsoft.com/office/officeart/2005/8/layout/hierarchy2"/>
    <dgm:cxn modelId="{6DBE6463-83DE-9249-8C2C-D1F3C8BC44DB}" type="presOf" srcId="{8EC2732D-F8BE-A24A-856E-A646C8101B3D}" destId="{865B76AB-A12D-A746-8884-00A12DB30F2D}" srcOrd="0" destOrd="0" presId="urn:microsoft.com/office/officeart/2005/8/layout/hierarchy2"/>
    <dgm:cxn modelId="{C9E2B055-C66B-A941-A753-E0011CD461E5}" type="presOf" srcId="{ED160027-A41E-3044-805D-2B79F5B11527}" destId="{062667E9-70E3-E64C-A96B-B98FB9135B97}" srcOrd="1" destOrd="0" presId="urn:microsoft.com/office/officeart/2005/8/layout/hierarchy2"/>
    <dgm:cxn modelId="{5846B21E-93F2-8A4C-81B6-01DBC6EAB34C}" srcId="{8828187C-06B6-FA45-B590-8FAC323B80E5}" destId="{C875F4EA-74A2-DE49-98B2-1BA51D6BC545}" srcOrd="1" destOrd="0" parTransId="{53608F11-4A58-0A4F-A061-B2DEEB1FDE9C}" sibTransId="{AEC985B7-306D-1C4B-8CA7-547C30854012}"/>
    <dgm:cxn modelId="{2321786C-773A-8244-83C0-F60899E3CBCB}" type="presOf" srcId="{5E4255EB-22E4-6049-8183-3E94384D7EC7}" destId="{3B46A3DA-F554-4C40-875B-C7299FA9A1A6}" srcOrd="0" destOrd="0" presId="urn:microsoft.com/office/officeart/2005/8/layout/hierarchy2"/>
    <dgm:cxn modelId="{E5D672CA-4CB6-2243-9A34-247BEB82FCCA}" type="presOf" srcId="{18F9A013-B55F-F040-97AD-40BE4F9D6019}" destId="{6A4169D5-EE50-4B49-9E40-4BB2600F1F36}" srcOrd="0" destOrd="0" presId="urn:microsoft.com/office/officeart/2005/8/layout/hierarchy2"/>
    <dgm:cxn modelId="{BAD1A8C7-D385-5846-A6BD-DFF1A767F2F9}" srcId="{34860E42-CD82-914E-93CD-E40B21A2D6C6}" destId="{8828187C-06B6-FA45-B590-8FAC323B80E5}" srcOrd="2" destOrd="0" parTransId="{89F83F36-8AC1-A845-BF54-F86731E53418}" sibTransId="{EF4437AA-7356-E747-8A0F-10F97B8723EE}"/>
    <dgm:cxn modelId="{B1357910-FA24-AC4B-B4FA-B4F01527A497}" srcId="{C875F4EA-74A2-DE49-98B2-1BA51D6BC545}" destId="{13AA6050-3B2F-3A49-B529-51BD77EEA476}" srcOrd="1" destOrd="0" parTransId="{E9F0207E-41D6-A84A-9D03-E4336C616F79}" sibTransId="{51AD5B91-AA4E-4744-BB0C-07D60F81EA43}"/>
    <dgm:cxn modelId="{86D6F6CA-34B3-6F41-AD49-6F5B841B8D5A}" type="presOf" srcId="{E9F0207E-41D6-A84A-9D03-E4336C616F79}" destId="{B2DD89A0-A274-CB46-A383-3EC168AEAC69}" srcOrd="1" destOrd="0" presId="urn:microsoft.com/office/officeart/2005/8/layout/hierarchy2"/>
    <dgm:cxn modelId="{463308C5-9A80-AF4A-B802-E1F9FC450E87}" type="presOf" srcId="{910975BB-B072-2544-8B33-58B1F8194919}" destId="{03D57F10-6C98-2C4D-942C-550E9100BF7E}" srcOrd="0" destOrd="0" presId="urn:microsoft.com/office/officeart/2005/8/layout/hierarchy2"/>
    <dgm:cxn modelId="{574DF7D5-63B6-3A4C-A560-4F0AB557CC1F}" type="presOf" srcId="{DC27E6D3-DADD-8142-95E5-97B97009EA24}" destId="{78D94659-0A20-DE44-ABDD-8370A8A4F8DA}" srcOrd="1" destOrd="0" presId="urn:microsoft.com/office/officeart/2005/8/layout/hierarchy2"/>
    <dgm:cxn modelId="{7DC5D7CB-9269-CF40-A2DF-24AFF69C42C6}" type="presOf" srcId="{8828187C-06B6-FA45-B590-8FAC323B80E5}" destId="{754AC100-8133-CB4C-8346-9047F42158A1}" srcOrd="0" destOrd="0" presId="urn:microsoft.com/office/officeart/2005/8/layout/hierarchy2"/>
    <dgm:cxn modelId="{FE8C92B8-7D82-DE42-8873-88BF1B11A7B9}" type="presOf" srcId="{89F83F36-8AC1-A845-BF54-F86731E53418}" destId="{D8AA3312-F933-E041-91AF-7133228E7403}" srcOrd="1" destOrd="0" presId="urn:microsoft.com/office/officeart/2005/8/layout/hierarchy2"/>
    <dgm:cxn modelId="{869B7980-26D2-8A46-BC92-5D2595724CCB}" type="presOf" srcId="{178E5293-F3D7-D442-9877-A1EFDB4DDE0F}" destId="{94576109-3802-E34F-986A-887A15D9962D}" srcOrd="0" destOrd="0" presId="urn:microsoft.com/office/officeart/2005/8/layout/hierarchy2"/>
    <dgm:cxn modelId="{7ACF796D-E0DD-9448-BD3A-C94E42ACEA16}" type="presOf" srcId="{34860E42-CD82-914E-93CD-E40B21A2D6C6}" destId="{15B20F4C-00F5-614E-B041-0136749F34EB}" srcOrd="0" destOrd="0" presId="urn:microsoft.com/office/officeart/2005/8/layout/hierarchy2"/>
    <dgm:cxn modelId="{434974E5-A2DF-CF41-8870-A8055AC7A204}" type="presOf" srcId="{0A605727-B5DB-3C44-AA2B-47DC9A3EC4C3}" destId="{ECC59512-F8C2-AD44-8E31-C62FB7A71C36}" srcOrd="0" destOrd="0" presId="urn:microsoft.com/office/officeart/2005/8/layout/hierarchy2"/>
    <dgm:cxn modelId="{C1141E54-C161-7C49-9D8D-4E1B3BA42D26}" srcId="{34860E42-CD82-914E-93CD-E40B21A2D6C6}" destId="{BBB08084-2E7E-054C-ADA2-546A7F6AA41A}" srcOrd="0" destOrd="0" parTransId="{8A3F2482-6D5A-CD41-ADCA-7AC34CDA0AD8}" sibTransId="{5D947BE6-DDB0-9643-8996-C53AED4AC924}"/>
    <dgm:cxn modelId="{9E0BDE3C-FC18-EE42-A342-A5A90CF0CEB6}" type="presOf" srcId="{5434D57D-149D-CA49-BFA7-19AF4E732107}" destId="{8C4AE55A-FB17-2641-AF5C-E71FC4356C0D}" srcOrd="0" destOrd="0" presId="urn:microsoft.com/office/officeart/2005/8/layout/hierarchy2"/>
    <dgm:cxn modelId="{4D98B51F-2E3E-6641-A71B-CFBB93315804}" type="presOf" srcId="{53608F11-4A58-0A4F-A061-B2DEEB1FDE9C}" destId="{19F5B605-CD73-7E4E-B49B-9433C3AFA677}" srcOrd="0" destOrd="0" presId="urn:microsoft.com/office/officeart/2005/8/layout/hierarchy2"/>
    <dgm:cxn modelId="{1B95EA82-CA82-B444-99B4-19DF92C96707}" srcId="{5434D57D-149D-CA49-BFA7-19AF4E732107}" destId="{90F260CD-2728-D540-98C8-039CE3125B11}" srcOrd="1" destOrd="0" parTransId="{F5DC0CB3-FF2B-3B4E-A93A-73C2366313B5}" sibTransId="{9CAF67BC-B6DD-7C41-91E7-135B537E4AF9}"/>
    <dgm:cxn modelId="{A3EAFCFA-28C7-B74A-B19F-1E5559F43342}" type="presOf" srcId="{C875F4EA-74A2-DE49-98B2-1BA51D6BC545}" destId="{979AFC4D-CE2C-6B46-A72C-19A78765F6AE}" srcOrd="0" destOrd="0" presId="urn:microsoft.com/office/officeart/2005/8/layout/hierarchy2"/>
    <dgm:cxn modelId="{DBBD0BC8-B8EC-1742-9EEC-DE1AF72631C5}" type="presParOf" srcId="{392F9314-78BA-624C-A9B9-3FAD16718D77}" destId="{DD81769B-FE0E-D142-B9B4-7B274B2CC0D8}" srcOrd="0" destOrd="0" presId="urn:microsoft.com/office/officeart/2005/8/layout/hierarchy2"/>
    <dgm:cxn modelId="{6C6E7CA8-8576-5F4F-94F6-8DFFC0B05C09}" type="presParOf" srcId="{DD81769B-FE0E-D142-B9B4-7B274B2CC0D8}" destId="{15B20F4C-00F5-614E-B041-0136749F34EB}" srcOrd="0" destOrd="0" presId="urn:microsoft.com/office/officeart/2005/8/layout/hierarchy2"/>
    <dgm:cxn modelId="{BFFEB06D-9635-634C-89AD-D5A151F41A29}" type="presParOf" srcId="{DD81769B-FE0E-D142-B9B4-7B274B2CC0D8}" destId="{CAF254CC-E7AD-C047-A5CD-23D1D3068170}" srcOrd="1" destOrd="0" presId="urn:microsoft.com/office/officeart/2005/8/layout/hierarchy2"/>
    <dgm:cxn modelId="{E8164E20-8431-A54A-8553-004DF703197D}" type="presParOf" srcId="{CAF254CC-E7AD-C047-A5CD-23D1D3068170}" destId="{77EC775C-059E-EC43-88EB-2C2C99DBE232}" srcOrd="0" destOrd="0" presId="urn:microsoft.com/office/officeart/2005/8/layout/hierarchy2"/>
    <dgm:cxn modelId="{4E17509F-03CD-6A4F-9A2D-5D6D4F22DAE7}" type="presParOf" srcId="{77EC775C-059E-EC43-88EB-2C2C99DBE232}" destId="{8EA29679-AEFA-0441-BB76-6F7FB405707F}" srcOrd="0" destOrd="0" presId="urn:microsoft.com/office/officeart/2005/8/layout/hierarchy2"/>
    <dgm:cxn modelId="{8BC1DC92-6E32-824F-A411-8A4925608F2F}" type="presParOf" srcId="{CAF254CC-E7AD-C047-A5CD-23D1D3068170}" destId="{1DD13DE0-6D43-9947-926B-D6D9BA17FFAB}" srcOrd="1" destOrd="0" presId="urn:microsoft.com/office/officeart/2005/8/layout/hierarchy2"/>
    <dgm:cxn modelId="{24D00D68-95D6-4740-B454-F1CADBAE858E}" type="presParOf" srcId="{1DD13DE0-6D43-9947-926B-D6D9BA17FFAB}" destId="{3F7F111D-9107-5A47-BA93-30F64951AB33}" srcOrd="0" destOrd="0" presId="urn:microsoft.com/office/officeart/2005/8/layout/hierarchy2"/>
    <dgm:cxn modelId="{30518E65-CD79-7E4B-B0ED-410D6E2C4A61}" type="presParOf" srcId="{1DD13DE0-6D43-9947-926B-D6D9BA17FFAB}" destId="{7DB26259-B879-8E4F-B0C2-4E26B1A3945A}" srcOrd="1" destOrd="0" presId="urn:microsoft.com/office/officeart/2005/8/layout/hierarchy2"/>
    <dgm:cxn modelId="{14BF7665-DF65-6C43-A8E6-BAA4C0EE8F8F}" type="presParOf" srcId="{CAF254CC-E7AD-C047-A5CD-23D1D3068170}" destId="{94576109-3802-E34F-986A-887A15D9962D}" srcOrd="2" destOrd="0" presId="urn:microsoft.com/office/officeart/2005/8/layout/hierarchy2"/>
    <dgm:cxn modelId="{13960B82-B1FB-DB41-8E60-3F13E3990850}" type="presParOf" srcId="{94576109-3802-E34F-986A-887A15D9962D}" destId="{B929CBF0-466B-714A-B6CA-F2FCC7724775}" srcOrd="0" destOrd="0" presId="urn:microsoft.com/office/officeart/2005/8/layout/hierarchy2"/>
    <dgm:cxn modelId="{77822A02-A75F-1549-95D9-F1B9AA14ABDA}" type="presParOf" srcId="{CAF254CC-E7AD-C047-A5CD-23D1D3068170}" destId="{C7338435-B050-1A4C-9ACE-45A0D8B336C2}" srcOrd="3" destOrd="0" presId="urn:microsoft.com/office/officeart/2005/8/layout/hierarchy2"/>
    <dgm:cxn modelId="{5F46CC8E-B3C4-764E-A5B6-DFEF60A7AD3A}" type="presParOf" srcId="{C7338435-B050-1A4C-9ACE-45A0D8B336C2}" destId="{ECC59512-F8C2-AD44-8E31-C62FB7A71C36}" srcOrd="0" destOrd="0" presId="urn:microsoft.com/office/officeart/2005/8/layout/hierarchy2"/>
    <dgm:cxn modelId="{60DCDD20-7C88-8145-9562-4318BFAD2D37}" type="presParOf" srcId="{C7338435-B050-1A4C-9ACE-45A0D8B336C2}" destId="{E23F26DA-1445-954D-8D79-FB2CA532D895}" srcOrd="1" destOrd="0" presId="urn:microsoft.com/office/officeart/2005/8/layout/hierarchy2"/>
    <dgm:cxn modelId="{F5AED4CC-486C-A64B-901D-35E54AD9E23F}" type="presParOf" srcId="{E23F26DA-1445-954D-8D79-FB2CA532D895}" destId="{4D7DC00F-3FA2-014C-B09D-26E504BF0A4C}" srcOrd="0" destOrd="0" presId="urn:microsoft.com/office/officeart/2005/8/layout/hierarchy2"/>
    <dgm:cxn modelId="{558F29D4-0299-1D46-B593-E95848F239FE}" type="presParOf" srcId="{4D7DC00F-3FA2-014C-B09D-26E504BF0A4C}" destId="{819B2D61-08A3-A94B-8ADD-6D42439F31D6}" srcOrd="0" destOrd="0" presId="urn:microsoft.com/office/officeart/2005/8/layout/hierarchy2"/>
    <dgm:cxn modelId="{89F8F3FF-D0B3-B94B-B94A-EBCD2160FCC8}" type="presParOf" srcId="{E23F26DA-1445-954D-8D79-FB2CA532D895}" destId="{DCD0A4D8-1301-704B-94CF-8AA5D5EC025F}" srcOrd="1" destOrd="0" presId="urn:microsoft.com/office/officeart/2005/8/layout/hierarchy2"/>
    <dgm:cxn modelId="{2EDB4A9D-07BB-E142-9F61-2FEEFDF4A27E}" type="presParOf" srcId="{DCD0A4D8-1301-704B-94CF-8AA5D5EC025F}" destId="{03D57F10-6C98-2C4D-942C-550E9100BF7E}" srcOrd="0" destOrd="0" presId="urn:microsoft.com/office/officeart/2005/8/layout/hierarchy2"/>
    <dgm:cxn modelId="{145885CE-00A3-B644-BC6B-DF7140D04C46}" type="presParOf" srcId="{DCD0A4D8-1301-704B-94CF-8AA5D5EC025F}" destId="{5B51B60B-2993-E14A-9BAF-8BACB25C4A39}" srcOrd="1" destOrd="0" presId="urn:microsoft.com/office/officeart/2005/8/layout/hierarchy2"/>
    <dgm:cxn modelId="{54A1414B-C14B-6C45-802C-66358AE640CD}" type="presParOf" srcId="{5B51B60B-2993-E14A-9BAF-8BACB25C4A39}" destId="{253BFDD9-C7F5-4C45-A243-696D8B98D773}" srcOrd="0" destOrd="0" presId="urn:microsoft.com/office/officeart/2005/8/layout/hierarchy2"/>
    <dgm:cxn modelId="{8B97A236-13EB-8647-A43A-AEB8D92B3A7C}" type="presParOf" srcId="{253BFDD9-C7F5-4C45-A243-696D8B98D773}" destId="{212B7294-CBF3-F44A-820D-50F26ECE1631}" srcOrd="0" destOrd="0" presId="urn:microsoft.com/office/officeart/2005/8/layout/hierarchy2"/>
    <dgm:cxn modelId="{36F322EC-2ED7-7A43-B55A-E3E76870C8AC}" type="presParOf" srcId="{5B51B60B-2993-E14A-9BAF-8BACB25C4A39}" destId="{45C48B8B-30BB-BB41-B8C9-3EBF11AF347D}" srcOrd="1" destOrd="0" presId="urn:microsoft.com/office/officeart/2005/8/layout/hierarchy2"/>
    <dgm:cxn modelId="{FDF4EE16-2353-F940-884C-09B993A40332}" type="presParOf" srcId="{45C48B8B-30BB-BB41-B8C9-3EBF11AF347D}" destId="{3B46A3DA-F554-4C40-875B-C7299FA9A1A6}" srcOrd="0" destOrd="0" presId="urn:microsoft.com/office/officeart/2005/8/layout/hierarchy2"/>
    <dgm:cxn modelId="{15C622AC-1B62-D24F-B731-87EF0D14F828}" type="presParOf" srcId="{45C48B8B-30BB-BB41-B8C9-3EBF11AF347D}" destId="{0AE55E1E-DAAC-4848-8F8D-79B560307800}" srcOrd="1" destOrd="0" presId="urn:microsoft.com/office/officeart/2005/8/layout/hierarchy2"/>
    <dgm:cxn modelId="{B0966D70-FF8D-C942-89A3-C009F25306EB}" type="presParOf" srcId="{5B51B60B-2993-E14A-9BAF-8BACB25C4A39}" destId="{36FC637F-F4F9-1F48-A71A-614AA5039447}" srcOrd="2" destOrd="0" presId="urn:microsoft.com/office/officeart/2005/8/layout/hierarchy2"/>
    <dgm:cxn modelId="{45D6E391-017C-CB49-89CA-AF146547FED2}" type="presParOf" srcId="{36FC637F-F4F9-1F48-A71A-614AA5039447}" destId="{F6C8705C-7D23-F249-8556-0DBE1F563C0B}" srcOrd="0" destOrd="0" presId="urn:microsoft.com/office/officeart/2005/8/layout/hierarchy2"/>
    <dgm:cxn modelId="{FD67DAC4-B78B-C848-8B7C-BA94CE0B80A0}" type="presParOf" srcId="{5B51B60B-2993-E14A-9BAF-8BACB25C4A39}" destId="{8D25E4EA-D087-1B49-91B2-5578810A2F95}" srcOrd="3" destOrd="0" presId="urn:microsoft.com/office/officeart/2005/8/layout/hierarchy2"/>
    <dgm:cxn modelId="{A8C4EE0F-8709-9E44-9B7D-0FAE831B1E3E}" type="presParOf" srcId="{8D25E4EA-D087-1B49-91B2-5578810A2F95}" destId="{34CF390F-97EA-B443-B7BC-4B992FCDCA33}" srcOrd="0" destOrd="0" presId="urn:microsoft.com/office/officeart/2005/8/layout/hierarchy2"/>
    <dgm:cxn modelId="{35825FA7-B360-5F41-A907-637B7D1B942B}" type="presParOf" srcId="{8D25E4EA-D087-1B49-91B2-5578810A2F95}" destId="{19EF2A43-E8A1-494C-A808-D8A86513266C}" srcOrd="1" destOrd="0" presId="urn:microsoft.com/office/officeart/2005/8/layout/hierarchy2"/>
    <dgm:cxn modelId="{08837829-0CAB-CC4E-B455-F0C1A5FC2521}" type="presParOf" srcId="{E23F26DA-1445-954D-8D79-FB2CA532D895}" destId="{B7C93939-3370-484D-9BD4-5B744A9A8C1D}" srcOrd="2" destOrd="0" presId="urn:microsoft.com/office/officeart/2005/8/layout/hierarchy2"/>
    <dgm:cxn modelId="{43F1703D-1AFA-DA41-896D-253422000569}" type="presParOf" srcId="{B7C93939-3370-484D-9BD4-5B744A9A8C1D}" destId="{062667E9-70E3-E64C-A96B-B98FB9135B97}" srcOrd="0" destOrd="0" presId="urn:microsoft.com/office/officeart/2005/8/layout/hierarchy2"/>
    <dgm:cxn modelId="{E31B544E-7B49-5147-9FC5-385D52585460}" type="presParOf" srcId="{E23F26DA-1445-954D-8D79-FB2CA532D895}" destId="{BB90185B-8909-9F49-93AA-0D4355CAD93B}" srcOrd="3" destOrd="0" presId="urn:microsoft.com/office/officeart/2005/8/layout/hierarchy2"/>
    <dgm:cxn modelId="{E655F94D-022B-8F41-996C-D8420FAA6B90}" type="presParOf" srcId="{BB90185B-8909-9F49-93AA-0D4355CAD93B}" destId="{8C4AE55A-FB17-2641-AF5C-E71FC4356C0D}" srcOrd="0" destOrd="0" presId="urn:microsoft.com/office/officeart/2005/8/layout/hierarchy2"/>
    <dgm:cxn modelId="{AC488251-B3F9-1540-A739-45F319DDBB34}" type="presParOf" srcId="{BB90185B-8909-9F49-93AA-0D4355CAD93B}" destId="{D9C6924E-EE49-4E4B-91BB-3E860EC39C7F}" srcOrd="1" destOrd="0" presId="urn:microsoft.com/office/officeart/2005/8/layout/hierarchy2"/>
    <dgm:cxn modelId="{21F489C5-79B3-8E4F-B2BB-759AB56DE4D6}" type="presParOf" srcId="{D9C6924E-EE49-4E4B-91BB-3E860EC39C7F}" destId="{865B76AB-A12D-A746-8884-00A12DB30F2D}" srcOrd="0" destOrd="0" presId="urn:microsoft.com/office/officeart/2005/8/layout/hierarchy2"/>
    <dgm:cxn modelId="{45309915-08D3-B84F-B1FF-5C6404343BD6}" type="presParOf" srcId="{865B76AB-A12D-A746-8884-00A12DB30F2D}" destId="{AC523C82-C53D-4745-BE5B-2C6F7EAB53CB}" srcOrd="0" destOrd="0" presId="urn:microsoft.com/office/officeart/2005/8/layout/hierarchy2"/>
    <dgm:cxn modelId="{7A576678-B73C-F340-BB72-F9B4B51DB8C6}" type="presParOf" srcId="{D9C6924E-EE49-4E4B-91BB-3E860EC39C7F}" destId="{EADEB624-ADFA-EA42-8952-F4C3759CF9B5}" srcOrd="1" destOrd="0" presId="urn:microsoft.com/office/officeart/2005/8/layout/hierarchy2"/>
    <dgm:cxn modelId="{B358269D-0017-EB41-94E1-1D1231A484F9}" type="presParOf" srcId="{EADEB624-ADFA-EA42-8952-F4C3759CF9B5}" destId="{765CD507-D7DA-3A40-AA44-D20680D429E4}" srcOrd="0" destOrd="0" presId="urn:microsoft.com/office/officeart/2005/8/layout/hierarchy2"/>
    <dgm:cxn modelId="{4F4731B3-A28E-794E-A37C-D57003CCBEA9}" type="presParOf" srcId="{EADEB624-ADFA-EA42-8952-F4C3759CF9B5}" destId="{700926C1-9E97-AD40-8370-3AB82703F498}" srcOrd="1" destOrd="0" presId="urn:microsoft.com/office/officeart/2005/8/layout/hierarchy2"/>
    <dgm:cxn modelId="{ABFA624C-6488-F74C-BFF2-F9B54F8444BE}" type="presParOf" srcId="{D9C6924E-EE49-4E4B-91BB-3E860EC39C7F}" destId="{50FFB9CF-EF09-5247-8EF8-4D48B7B4FCB7}" srcOrd="2" destOrd="0" presId="urn:microsoft.com/office/officeart/2005/8/layout/hierarchy2"/>
    <dgm:cxn modelId="{474345F6-DFA0-C24E-975C-6D88F7B73E86}" type="presParOf" srcId="{50FFB9CF-EF09-5247-8EF8-4D48B7B4FCB7}" destId="{09AA8D4D-5F18-FF4E-AAAC-D42C9F29F89B}" srcOrd="0" destOrd="0" presId="urn:microsoft.com/office/officeart/2005/8/layout/hierarchy2"/>
    <dgm:cxn modelId="{C6417C4D-FC65-404A-829E-9623E430F93B}" type="presParOf" srcId="{D9C6924E-EE49-4E4B-91BB-3E860EC39C7F}" destId="{A9722E90-A024-C149-8C73-9E7E4D4E7905}" srcOrd="3" destOrd="0" presId="urn:microsoft.com/office/officeart/2005/8/layout/hierarchy2"/>
    <dgm:cxn modelId="{16EE1481-95DC-EC4D-87B0-DFCE41C1B034}" type="presParOf" srcId="{A9722E90-A024-C149-8C73-9E7E4D4E7905}" destId="{9E0CE997-46CB-9941-BE6C-258ABDA35D8A}" srcOrd="0" destOrd="0" presId="urn:microsoft.com/office/officeart/2005/8/layout/hierarchy2"/>
    <dgm:cxn modelId="{C6E60FED-F00C-6F46-8656-6A4163EB5931}" type="presParOf" srcId="{A9722E90-A024-C149-8C73-9E7E4D4E7905}" destId="{F0C4EBB0-E84A-7E4D-BB18-71EB001FE2DC}" srcOrd="1" destOrd="0" presId="urn:microsoft.com/office/officeart/2005/8/layout/hierarchy2"/>
    <dgm:cxn modelId="{3262466D-FCA8-144E-B5CD-1917E37AA78E}" type="presParOf" srcId="{CAF254CC-E7AD-C047-A5CD-23D1D3068170}" destId="{695D19E0-1B27-8445-AD74-E438CEC1A3FD}" srcOrd="4" destOrd="0" presId="urn:microsoft.com/office/officeart/2005/8/layout/hierarchy2"/>
    <dgm:cxn modelId="{010A46EF-A526-9C43-8360-0797A8891528}" type="presParOf" srcId="{695D19E0-1B27-8445-AD74-E438CEC1A3FD}" destId="{D8AA3312-F933-E041-91AF-7133228E7403}" srcOrd="0" destOrd="0" presId="urn:microsoft.com/office/officeart/2005/8/layout/hierarchy2"/>
    <dgm:cxn modelId="{52352F80-A815-BA4D-8AD2-4BF065FF3CC8}" type="presParOf" srcId="{CAF254CC-E7AD-C047-A5CD-23D1D3068170}" destId="{76BA9BA8-30B5-6C47-8D42-870382509C97}" srcOrd="5" destOrd="0" presId="urn:microsoft.com/office/officeart/2005/8/layout/hierarchy2"/>
    <dgm:cxn modelId="{B3D61D8C-4D6F-594A-BDE6-C9616C359743}" type="presParOf" srcId="{76BA9BA8-30B5-6C47-8D42-870382509C97}" destId="{754AC100-8133-CB4C-8346-9047F42158A1}" srcOrd="0" destOrd="0" presId="urn:microsoft.com/office/officeart/2005/8/layout/hierarchy2"/>
    <dgm:cxn modelId="{EE29A7E8-A120-CA4A-9EB6-AB4ED5578180}" type="presParOf" srcId="{76BA9BA8-30B5-6C47-8D42-870382509C97}" destId="{1D83F3FD-968C-E542-89A6-FCCC28FD137C}" srcOrd="1" destOrd="0" presId="urn:microsoft.com/office/officeart/2005/8/layout/hierarchy2"/>
    <dgm:cxn modelId="{C7436395-2B3D-534D-A405-529D69535F6D}" type="presParOf" srcId="{1D83F3FD-968C-E542-89A6-FCCC28FD137C}" destId="{6E934513-AB0A-944D-90AA-AAE4277873E6}" srcOrd="0" destOrd="0" presId="urn:microsoft.com/office/officeart/2005/8/layout/hierarchy2"/>
    <dgm:cxn modelId="{BACBD9E9-6E11-1041-AF51-1DB6E268253A}" type="presParOf" srcId="{6E934513-AB0A-944D-90AA-AAE4277873E6}" destId="{639D7B36-0D49-A340-90A9-6B918CC985B4}" srcOrd="0" destOrd="0" presId="urn:microsoft.com/office/officeart/2005/8/layout/hierarchy2"/>
    <dgm:cxn modelId="{998A49F8-B9A2-4F49-B850-9EDBAC645E31}" type="presParOf" srcId="{1D83F3FD-968C-E542-89A6-FCCC28FD137C}" destId="{3A3702C2-4DFB-9941-9AF5-374F00E801B6}" srcOrd="1" destOrd="0" presId="urn:microsoft.com/office/officeart/2005/8/layout/hierarchy2"/>
    <dgm:cxn modelId="{678F5799-0868-0040-BD5C-4E1558C4E78E}" type="presParOf" srcId="{3A3702C2-4DFB-9941-9AF5-374F00E801B6}" destId="{7AE2E8B2-75FD-7047-B962-4F0694382723}" srcOrd="0" destOrd="0" presId="urn:microsoft.com/office/officeart/2005/8/layout/hierarchy2"/>
    <dgm:cxn modelId="{14753ECF-93A3-BD4D-BAD9-7DF483FB4ABA}" type="presParOf" srcId="{3A3702C2-4DFB-9941-9AF5-374F00E801B6}" destId="{8E909086-E8EC-C146-BB62-620F89C8C260}" srcOrd="1" destOrd="0" presId="urn:microsoft.com/office/officeart/2005/8/layout/hierarchy2"/>
    <dgm:cxn modelId="{E3084804-2999-EB4F-8D12-40C8D8941346}" type="presParOf" srcId="{8E909086-E8EC-C146-BB62-620F89C8C260}" destId="{5CEB887C-3FC2-554F-8860-34781E52FD5A}" srcOrd="0" destOrd="0" presId="urn:microsoft.com/office/officeart/2005/8/layout/hierarchy2"/>
    <dgm:cxn modelId="{4674F644-1FED-1E46-816C-A7CBB270A3B7}" type="presParOf" srcId="{5CEB887C-3FC2-554F-8860-34781E52FD5A}" destId="{FDCB1A2E-EC7C-8D46-A677-6E72AAC4905A}" srcOrd="0" destOrd="0" presId="urn:microsoft.com/office/officeart/2005/8/layout/hierarchy2"/>
    <dgm:cxn modelId="{7F6ADA54-2AC7-0B4D-B2E0-2399C56A9CB7}" type="presParOf" srcId="{8E909086-E8EC-C146-BB62-620F89C8C260}" destId="{83161BAC-E3CA-8248-9FD4-AA27E96AE562}" srcOrd="1" destOrd="0" presId="urn:microsoft.com/office/officeart/2005/8/layout/hierarchy2"/>
    <dgm:cxn modelId="{7ED4A16C-FA25-CE4B-828D-AA3E149AD32C}" type="presParOf" srcId="{83161BAC-E3CA-8248-9FD4-AA27E96AE562}" destId="{8D00E0F8-524A-2349-B998-A73025E21C47}" srcOrd="0" destOrd="0" presId="urn:microsoft.com/office/officeart/2005/8/layout/hierarchy2"/>
    <dgm:cxn modelId="{33FB086E-F85A-D84F-A097-5A6B1B6CB764}" type="presParOf" srcId="{83161BAC-E3CA-8248-9FD4-AA27E96AE562}" destId="{7DB7DE48-3C7F-2E41-8672-13FEA77B6890}" srcOrd="1" destOrd="0" presId="urn:microsoft.com/office/officeart/2005/8/layout/hierarchy2"/>
    <dgm:cxn modelId="{88F59894-662D-6645-BC65-72479ECF09C3}" type="presParOf" srcId="{8E909086-E8EC-C146-BB62-620F89C8C260}" destId="{43B81CA5-7387-6845-8DE7-BF83CFB9F095}" srcOrd="2" destOrd="0" presId="urn:microsoft.com/office/officeart/2005/8/layout/hierarchy2"/>
    <dgm:cxn modelId="{30615128-23B7-9943-B1D1-87D4606F05FA}" type="presParOf" srcId="{43B81CA5-7387-6845-8DE7-BF83CFB9F095}" destId="{78D94659-0A20-DE44-ABDD-8370A8A4F8DA}" srcOrd="0" destOrd="0" presId="urn:microsoft.com/office/officeart/2005/8/layout/hierarchy2"/>
    <dgm:cxn modelId="{35201494-FD98-A045-BB9A-6F008C4E523C}" type="presParOf" srcId="{8E909086-E8EC-C146-BB62-620F89C8C260}" destId="{891EB1AE-59EA-644F-8B96-7B66347182C1}" srcOrd="3" destOrd="0" presId="urn:microsoft.com/office/officeart/2005/8/layout/hierarchy2"/>
    <dgm:cxn modelId="{76F00B80-6438-C94E-8D61-29DCAEFCBCB4}" type="presParOf" srcId="{891EB1AE-59EA-644F-8B96-7B66347182C1}" destId="{6A4169D5-EE50-4B49-9E40-4BB2600F1F36}" srcOrd="0" destOrd="0" presId="urn:microsoft.com/office/officeart/2005/8/layout/hierarchy2"/>
    <dgm:cxn modelId="{B1509081-1BF2-604E-908E-011207C18BE6}" type="presParOf" srcId="{891EB1AE-59EA-644F-8B96-7B66347182C1}" destId="{CCC9804C-9D34-C640-993C-3D821F982B0F}" srcOrd="1" destOrd="0" presId="urn:microsoft.com/office/officeart/2005/8/layout/hierarchy2"/>
    <dgm:cxn modelId="{25BAB99F-9247-CA4E-80DA-833E7416FD23}" type="presParOf" srcId="{1D83F3FD-968C-E542-89A6-FCCC28FD137C}" destId="{19F5B605-CD73-7E4E-B49B-9433C3AFA677}" srcOrd="2" destOrd="0" presId="urn:microsoft.com/office/officeart/2005/8/layout/hierarchy2"/>
    <dgm:cxn modelId="{8A9E3740-F4F4-5747-ADA0-DD48C8C787F5}" type="presParOf" srcId="{19F5B605-CD73-7E4E-B49B-9433C3AFA677}" destId="{F88E9735-CA0A-3441-90B5-E9A1A46A699A}" srcOrd="0" destOrd="0" presId="urn:microsoft.com/office/officeart/2005/8/layout/hierarchy2"/>
    <dgm:cxn modelId="{D1CB8656-AC86-0D48-ADE7-B1B0D9431FD6}" type="presParOf" srcId="{1D83F3FD-968C-E542-89A6-FCCC28FD137C}" destId="{EF959E59-6852-154F-AE5D-E2CEEA9A167C}" srcOrd="3" destOrd="0" presId="urn:microsoft.com/office/officeart/2005/8/layout/hierarchy2"/>
    <dgm:cxn modelId="{5EEA70BE-B979-F44F-9C9B-818A1B09B2CA}" type="presParOf" srcId="{EF959E59-6852-154F-AE5D-E2CEEA9A167C}" destId="{979AFC4D-CE2C-6B46-A72C-19A78765F6AE}" srcOrd="0" destOrd="0" presId="urn:microsoft.com/office/officeart/2005/8/layout/hierarchy2"/>
    <dgm:cxn modelId="{EB882443-1881-5C40-9615-04685DB7DD81}" type="presParOf" srcId="{EF959E59-6852-154F-AE5D-E2CEEA9A167C}" destId="{D8030CBE-B548-324F-AE6F-25B05B5E0809}" srcOrd="1" destOrd="0" presId="urn:microsoft.com/office/officeart/2005/8/layout/hierarchy2"/>
    <dgm:cxn modelId="{83B5C5C8-5A91-764C-9D4E-9C7633674F28}" type="presParOf" srcId="{D8030CBE-B548-324F-AE6F-25B05B5E0809}" destId="{C5157C21-09A3-E940-B732-2A02DF080BAB}" srcOrd="0" destOrd="0" presId="urn:microsoft.com/office/officeart/2005/8/layout/hierarchy2"/>
    <dgm:cxn modelId="{CEF7CAB4-D7AD-3640-BF04-769DA6873E3B}" type="presParOf" srcId="{C5157C21-09A3-E940-B732-2A02DF080BAB}" destId="{30B6643E-43E4-AF4C-BE34-86C121C17749}" srcOrd="0" destOrd="0" presId="urn:microsoft.com/office/officeart/2005/8/layout/hierarchy2"/>
    <dgm:cxn modelId="{1C5B87BD-31BC-514E-9B7C-82E5A53CB469}" type="presParOf" srcId="{D8030CBE-B548-324F-AE6F-25B05B5E0809}" destId="{69634E0F-13E1-564B-9621-8E325D89E99C}" srcOrd="1" destOrd="0" presId="urn:microsoft.com/office/officeart/2005/8/layout/hierarchy2"/>
    <dgm:cxn modelId="{E9278715-1E72-D649-A35B-5EB9EADEC316}" type="presParOf" srcId="{69634E0F-13E1-564B-9621-8E325D89E99C}" destId="{1B5BB940-27BC-7545-9A5A-5BC62098E298}" srcOrd="0" destOrd="0" presId="urn:microsoft.com/office/officeart/2005/8/layout/hierarchy2"/>
    <dgm:cxn modelId="{83D75A82-A2F2-A142-89C0-87283BF36E1C}" type="presParOf" srcId="{69634E0F-13E1-564B-9621-8E325D89E99C}" destId="{5E43F249-CC39-7643-96F7-7671F03C6BE1}" srcOrd="1" destOrd="0" presId="urn:microsoft.com/office/officeart/2005/8/layout/hierarchy2"/>
    <dgm:cxn modelId="{0411BCCE-2081-F646-8F25-81920F4EB297}" type="presParOf" srcId="{D8030CBE-B548-324F-AE6F-25B05B5E0809}" destId="{2AF5C5B8-87E7-754A-989B-16DE48BA8C0F}" srcOrd="2" destOrd="0" presId="urn:microsoft.com/office/officeart/2005/8/layout/hierarchy2"/>
    <dgm:cxn modelId="{A75B2D60-A3EB-CE42-BC36-C862CC5BEBF1}" type="presParOf" srcId="{2AF5C5B8-87E7-754A-989B-16DE48BA8C0F}" destId="{B2DD89A0-A274-CB46-A383-3EC168AEAC69}" srcOrd="0" destOrd="0" presId="urn:microsoft.com/office/officeart/2005/8/layout/hierarchy2"/>
    <dgm:cxn modelId="{CA6960EF-1A92-064B-9647-7B4573A24C17}" type="presParOf" srcId="{D8030CBE-B548-324F-AE6F-25B05B5E0809}" destId="{9F6C8CAD-5911-EE47-AC91-4D1307E989A2}" srcOrd="3" destOrd="0" presId="urn:microsoft.com/office/officeart/2005/8/layout/hierarchy2"/>
    <dgm:cxn modelId="{1DC9E77A-68D1-8842-80E2-DD98CEC129A8}" type="presParOf" srcId="{9F6C8CAD-5911-EE47-AC91-4D1307E989A2}" destId="{CDDA9C30-FE56-1449-8DEF-CA8E66B26310}" srcOrd="0" destOrd="0" presId="urn:microsoft.com/office/officeart/2005/8/layout/hierarchy2"/>
    <dgm:cxn modelId="{95A5B524-2383-DC4C-B7DB-594034D7F26A}" type="presParOf" srcId="{9F6C8CAD-5911-EE47-AC91-4D1307E989A2}" destId="{C818F511-164B-B641-8CA3-79E1553A51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20F4C-00F5-614E-B041-0136749F34EB}">
      <dsp:nvSpPr>
        <dsp:cNvPr id="0" name=""/>
        <dsp:cNvSpPr/>
      </dsp:nvSpPr>
      <dsp:spPr>
        <a:xfrm>
          <a:off x="685" y="179146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Embryo</a:t>
          </a:r>
          <a:endParaRPr lang="en-US" sz="1000" kern="1200" dirty="0"/>
        </a:p>
      </dsp:txBody>
      <dsp:txXfrm>
        <a:off x="8348" y="1799124"/>
        <a:ext cx="507909" cy="246291"/>
      </dsp:txXfrm>
    </dsp:sp>
    <dsp:sp modelId="{77EC775C-059E-EC43-88EB-2C2C99DBE232}">
      <dsp:nvSpPr>
        <dsp:cNvPr id="0" name=""/>
        <dsp:cNvSpPr/>
      </dsp:nvSpPr>
      <dsp:spPr>
        <a:xfrm rot="16640943">
          <a:off x="-42280" y="1272674"/>
          <a:ext cx="1298497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1298497" y="5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506" y="1245891"/>
        <a:ext cx="64924" cy="64924"/>
      </dsp:txXfrm>
    </dsp:sp>
    <dsp:sp modelId="{3F7F111D-9107-5A47-BA93-30F64951AB33}">
      <dsp:nvSpPr>
        <dsp:cNvPr id="0" name=""/>
        <dsp:cNvSpPr/>
      </dsp:nvSpPr>
      <dsp:spPr>
        <a:xfrm>
          <a:off x="690016" y="503629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heart</a:t>
          </a:r>
          <a:endParaRPr lang="en-US" sz="1000" kern="1200" dirty="0"/>
        </a:p>
      </dsp:txBody>
      <dsp:txXfrm>
        <a:off x="697679" y="511292"/>
        <a:ext cx="507909" cy="246291"/>
      </dsp:txXfrm>
    </dsp:sp>
    <dsp:sp modelId="{94576109-3802-E34F-986A-887A15D9962D}">
      <dsp:nvSpPr>
        <dsp:cNvPr id="0" name=""/>
        <dsp:cNvSpPr/>
      </dsp:nvSpPr>
      <dsp:spPr>
        <a:xfrm rot="17692822">
          <a:off x="379837" y="1690944"/>
          <a:ext cx="497460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497460" y="5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6131" y="1684188"/>
        <a:ext cx="24873" cy="24873"/>
      </dsp:txXfrm>
    </dsp:sp>
    <dsp:sp modelId="{ECC59512-F8C2-AD44-8E31-C62FB7A71C36}">
      <dsp:nvSpPr>
        <dsp:cNvPr id="0" name=""/>
        <dsp:cNvSpPr/>
      </dsp:nvSpPr>
      <dsp:spPr>
        <a:xfrm>
          <a:off x="733215" y="1340170"/>
          <a:ext cx="511232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brain</a:t>
          </a:r>
          <a:endParaRPr lang="en-US" sz="1000" kern="1200" dirty="0"/>
        </a:p>
      </dsp:txBody>
      <dsp:txXfrm>
        <a:off x="740878" y="1347833"/>
        <a:ext cx="495906" cy="246291"/>
      </dsp:txXfrm>
    </dsp:sp>
    <dsp:sp modelId="{4D7DC00F-3FA2-014C-B09D-26E504BF0A4C}">
      <dsp:nvSpPr>
        <dsp:cNvPr id="0" name=""/>
        <dsp:cNvSpPr/>
      </dsp:nvSpPr>
      <dsp:spPr>
        <a:xfrm rot="18289469">
          <a:off x="1165845" y="1314869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932" y="1311386"/>
        <a:ext cx="18324" cy="18324"/>
      </dsp:txXfrm>
    </dsp:sp>
    <dsp:sp modelId="{03D57F10-6C98-2C4D-942C-550E9100BF7E}">
      <dsp:nvSpPr>
        <dsp:cNvPr id="0" name=""/>
        <dsp:cNvSpPr/>
      </dsp:nvSpPr>
      <dsp:spPr>
        <a:xfrm>
          <a:off x="1453741" y="103931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Forebrain</a:t>
          </a:r>
          <a:endParaRPr lang="en-US" sz="1000" kern="1200" dirty="0"/>
        </a:p>
      </dsp:txBody>
      <dsp:txXfrm>
        <a:off x="1461404" y="1046973"/>
        <a:ext cx="507909" cy="246291"/>
      </dsp:txXfrm>
    </dsp:sp>
    <dsp:sp modelId="{253BFDD9-C7F5-4C45-A243-696D8B98D773}">
      <dsp:nvSpPr>
        <dsp:cNvPr id="0" name=""/>
        <dsp:cNvSpPr/>
      </dsp:nvSpPr>
      <dsp:spPr>
        <a:xfrm rot="19457599">
          <a:off x="1952750" y="108922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088460"/>
        <a:ext cx="12887" cy="12887"/>
      </dsp:txXfrm>
    </dsp:sp>
    <dsp:sp modelId="{3B46A3DA-F554-4C40-875B-C7299FA9A1A6}">
      <dsp:nvSpPr>
        <dsp:cNvPr id="0" name=""/>
        <dsp:cNvSpPr/>
      </dsp:nvSpPr>
      <dsp:spPr>
        <a:xfrm>
          <a:off x="2186270" y="88888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896543"/>
        <a:ext cx="507909" cy="246291"/>
      </dsp:txXfrm>
    </dsp:sp>
    <dsp:sp modelId="{36FC637F-F4F9-1F48-A71A-614AA5039447}">
      <dsp:nvSpPr>
        <dsp:cNvPr id="0" name=""/>
        <dsp:cNvSpPr/>
      </dsp:nvSpPr>
      <dsp:spPr>
        <a:xfrm rot="2142401">
          <a:off x="1952750" y="123965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238890"/>
        <a:ext cx="12887" cy="12887"/>
      </dsp:txXfrm>
    </dsp:sp>
    <dsp:sp modelId="{34CF390F-97EA-B443-B7BC-4B992FCDCA33}">
      <dsp:nvSpPr>
        <dsp:cNvPr id="0" name=""/>
        <dsp:cNvSpPr/>
      </dsp:nvSpPr>
      <dsp:spPr>
        <a:xfrm>
          <a:off x="2186270" y="118974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1197403"/>
        <a:ext cx="507909" cy="246291"/>
      </dsp:txXfrm>
    </dsp:sp>
    <dsp:sp modelId="{B7C93939-3370-484D-9BD4-5B744A9A8C1D}">
      <dsp:nvSpPr>
        <dsp:cNvPr id="0" name=""/>
        <dsp:cNvSpPr/>
      </dsp:nvSpPr>
      <dsp:spPr>
        <a:xfrm rot="3310531">
          <a:off x="1165845" y="1615729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932" y="1612247"/>
        <a:ext cx="18324" cy="18324"/>
      </dsp:txXfrm>
    </dsp:sp>
    <dsp:sp modelId="{8C4AE55A-FB17-2641-AF5C-E71FC4356C0D}">
      <dsp:nvSpPr>
        <dsp:cNvPr id="0" name=""/>
        <dsp:cNvSpPr/>
      </dsp:nvSpPr>
      <dsp:spPr>
        <a:xfrm>
          <a:off x="1453741" y="164103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Hidbrain</a:t>
          </a:r>
          <a:endParaRPr lang="en-US" sz="1000" kern="1200" dirty="0"/>
        </a:p>
      </dsp:txBody>
      <dsp:txXfrm>
        <a:off x="1461404" y="1648693"/>
        <a:ext cx="507909" cy="246291"/>
      </dsp:txXfrm>
    </dsp:sp>
    <dsp:sp modelId="{865B76AB-A12D-A746-8884-00A12DB30F2D}">
      <dsp:nvSpPr>
        <dsp:cNvPr id="0" name=""/>
        <dsp:cNvSpPr/>
      </dsp:nvSpPr>
      <dsp:spPr>
        <a:xfrm rot="19457599">
          <a:off x="1952750" y="169094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690180"/>
        <a:ext cx="12887" cy="12887"/>
      </dsp:txXfrm>
    </dsp:sp>
    <dsp:sp modelId="{765CD507-D7DA-3A40-AA44-D20680D429E4}">
      <dsp:nvSpPr>
        <dsp:cNvPr id="0" name=""/>
        <dsp:cNvSpPr/>
      </dsp:nvSpPr>
      <dsp:spPr>
        <a:xfrm>
          <a:off x="2186270" y="149060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1498263"/>
        <a:ext cx="507909" cy="246291"/>
      </dsp:txXfrm>
    </dsp:sp>
    <dsp:sp modelId="{50FFB9CF-EF09-5247-8EF8-4D48B7B4FCB7}">
      <dsp:nvSpPr>
        <dsp:cNvPr id="0" name=""/>
        <dsp:cNvSpPr/>
      </dsp:nvSpPr>
      <dsp:spPr>
        <a:xfrm rot="2142401">
          <a:off x="1952750" y="184137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840611"/>
        <a:ext cx="12887" cy="12887"/>
      </dsp:txXfrm>
    </dsp:sp>
    <dsp:sp modelId="{9E0CE997-46CB-9941-BE6C-258ABDA35D8A}">
      <dsp:nvSpPr>
        <dsp:cNvPr id="0" name=""/>
        <dsp:cNvSpPr/>
      </dsp:nvSpPr>
      <dsp:spPr>
        <a:xfrm>
          <a:off x="2186270" y="179146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1799124"/>
        <a:ext cx="507909" cy="246291"/>
      </dsp:txXfrm>
    </dsp:sp>
    <dsp:sp modelId="{695D19E0-1B27-8445-AD74-E438CEC1A3FD}">
      <dsp:nvSpPr>
        <dsp:cNvPr id="0" name=""/>
        <dsp:cNvSpPr/>
      </dsp:nvSpPr>
      <dsp:spPr>
        <a:xfrm rot="4467012">
          <a:off x="238204" y="2292665"/>
          <a:ext cx="780727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780727" y="5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9049" y="2278827"/>
        <a:ext cx="39036" cy="39036"/>
      </dsp:txXfrm>
    </dsp:sp>
    <dsp:sp modelId="{754AC100-8133-CB4C-8346-9047F42158A1}">
      <dsp:nvSpPr>
        <dsp:cNvPr id="0" name=""/>
        <dsp:cNvSpPr/>
      </dsp:nvSpPr>
      <dsp:spPr>
        <a:xfrm>
          <a:off x="733215" y="254361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limb</a:t>
          </a:r>
          <a:endParaRPr lang="en-US" sz="1000" kern="1200" dirty="0"/>
        </a:p>
      </dsp:txBody>
      <dsp:txXfrm>
        <a:off x="740878" y="2551274"/>
        <a:ext cx="507909" cy="246291"/>
      </dsp:txXfrm>
    </dsp:sp>
    <dsp:sp modelId="{6E934513-AB0A-944D-90AA-AAE4277873E6}">
      <dsp:nvSpPr>
        <dsp:cNvPr id="0" name=""/>
        <dsp:cNvSpPr/>
      </dsp:nvSpPr>
      <dsp:spPr>
        <a:xfrm rot="18289469">
          <a:off x="1177848" y="2518310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1935" y="2514827"/>
        <a:ext cx="18324" cy="18324"/>
      </dsp:txXfrm>
    </dsp:sp>
    <dsp:sp modelId="{7AE2E8B2-75FD-7047-B962-4F0694382723}">
      <dsp:nvSpPr>
        <dsp:cNvPr id="0" name=""/>
        <dsp:cNvSpPr/>
      </dsp:nvSpPr>
      <dsp:spPr>
        <a:xfrm>
          <a:off x="1465744" y="224275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Forelimb</a:t>
          </a:r>
          <a:endParaRPr lang="en-US" sz="1000" kern="1200" dirty="0"/>
        </a:p>
      </dsp:txBody>
      <dsp:txXfrm>
        <a:off x="1473407" y="2250414"/>
        <a:ext cx="507909" cy="246291"/>
      </dsp:txXfrm>
    </dsp:sp>
    <dsp:sp modelId="{5CEB887C-3FC2-554F-8860-34781E52FD5A}">
      <dsp:nvSpPr>
        <dsp:cNvPr id="0" name=""/>
        <dsp:cNvSpPr/>
      </dsp:nvSpPr>
      <dsp:spPr>
        <a:xfrm rot="19457599">
          <a:off x="1964753" y="2292665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2291901"/>
        <a:ext cx="12887" cy="12887"/>
      </dsp:txXfrm>
    </dsp:sp>
    <dsp:sp modelId="{8D00E0F8-524A-2349-B998-A73025E21C47}">
      <dsp:nvSpPr>
        <dsp:cNvPr id="0" name=""/>
        <dsp:cNvSpPr/>
      </dsp:nvSpPr>
      <dsp:spPr>
        <a:xfrm>
          <a:off x="2198273" y="209232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2099984"/>
        <a:ext cx="507909" cy="246291"/>
      </dsp:txXfrm>
    </dsp:sp>
    <dsp:sp modelId="{43B81CA5-7387-6845-8DE7-BF83CFB9F095}">
      <dsp:nvSpPr>
        <dsp:cNvPr id="0" name=""/>
        <dsp:cNvSpPr/>
      </dsp:nvSpPr>
      <dsp:spPr>
        <a:xfrm rot="2142401">
          <a:off x="1964753" y="2443095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2442331"/>
        <a:ext cx="12887" cy="12887"/>
      </dsp:txXfrm>
    </dsp:sp>
    <dsp:sp modelId="{6A4169D5-EE50-4B49-9E40-4BB2600F1F36}">
      <dsp:nvSpPr>
        <dsp:cNvPr id="0" name=""/>
        <dsp:cNvSpPr/>
      </dsp:nvSpPr>
      <dsp:spPr>
        <a:xfrm>
          <a:off x="2198273" y="239318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2400844"/>
        <a:ext cx="507909" cy="246291"/>
      </dsp:txXfrm>
    </dsp:sp>
    <dsp:sp modelId="{19F5B605-CD73-7E4E-B49B-9433C3AFA677}">
      <dsp:nvSpPr>
        <dsp:cNvPr id="0" name=""/>
        <dsp:cNvSpPr/>
      </dsp:nvSpPr>
      <dsp:spPr>
        <a:xfrm rot="3310531">
          <a:off x="1177848" y="2819170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1935" y="2815688"/>
        <a:ext cx="18324" cy="18324"/>
      </dsp:txXfrm>
    </dsp:sp>
    <dsp:sp modelId="{979AFC4D-CE2C-6B46-A72C-19A78765F6AE}">
      <dsp:nvSpPr>
        <dsp:cNvPr id="0" name=""/>
        <dsp:cNvSpPr/>
      </dsp:nvSpPr>
      <dsp:spPr>
        <a:xfrm>
          <a:off x="1465744" y="2844472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Hidlimb</a:t>
          </a:r>
          <a:endParaRPr lang="en-US" sz="1000" kern="1200" dirty="0"/>
        </a:p>
      </dsp:txBody>
      <dsp:txXfrm>
        <a:off x="1473407" y="2852135"/>
        <a:ext cx="507909" cy="246291"/>
      </dsp:txXfrm>
    </dsp:sp>
    <dsp:sp modelId="{C5157C21-09A3-E940-B732-2A02DF080BAB}">
      <dsp:nvSpPr>
        <dsp:cNvPr id="0" name=""/>
        <dsp:cNvSpPr/>
      </dsp:nvSpPr>
      <dsp:spPr>
        <a:xfrm rot="19457599">
          <a:off x="1964753" y="2894385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2893622"/>
        <a:ext cx="12887" cy="12887"/>
      </dsp:txXfrm>
    </dsp:sp>
    <dsp:sp modelId="{1B5BB940-27BC-7545-9A5A-5BC62098E298}">
      <dsp:nvSpPr>
        <dsp:cNvPr id="0" name=""/>
        <dsp:cNvSpPr/>
      </dsp:nvSpPr>
      <dsp:spPr>
        <a:xfrm>
          <a:off x="2198273" y="269404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2701704"/>
        <a:ext cx="507909" cy="246291"/>
      </dsp:txXfrm>
    </dsp:sp>
    <dsp:sp modelId="{2AF5C5B8-87E7-754A-989B-16DE48BA8C0F}">
      <dsp:nvSpPr>
        <dsp:cNvPr id="0" name=""/>
        <dsp:cNvSpPr/>
      </dsp:nvSpPr>
      <dsp:spPr>
        <a:xfrm rot="2142401">
          <a:off x="1964753" y="3044816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3044052"/>
        <a:ext cx="12887" cy="12887"/>
      </dsp:txXfrm>
    </dsp:sp>
    <dsp:sp modelId="{CDDA9C30-FE56-1449-8DEF-CA8E66B26310}">
      <dsp:nvSpPr>
        <dsp:cNvPr id="0" name=""/>
        <dsp:cNvSpPr/>
      </dsp:nvSpPr>
      <dsp:spPr>
        <a:xfrm>
          <a:off x="2198273" y="2994902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3002565"/>
        <a:ext cx="507909" cy="246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511C-4D4F-44FB-B935-E3C0A32FE9A7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6C5A-8CE6-4609-A70D-65827ACE4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transciptomic</a:t>
            </a:r>
            <a:r>
              <a:rPr lang="en-US" baseline="0" dirty="0" smtClean="0"/>
              <a:t> data. They have analyzed around 18000 transcript by RNA ISH. They performed </a:t>
            </a:r>
            <a:r>
              <a:rPr lang="en-US" baseline="0" dirty="0" err="1" smtClean="0"/>
              <a:t>saggital</a:t>
            </a:r>
            <a:r>
              <a:rPr lang="en-US" baseline="0" dirty="0" smtClean="0"/>
              <a:t> section on 14</a:t>
            </a:r>
            <a:r>
              <a:rPr lang="en-US" baseline="30000" dirty="0" smtClean="0"/>
              <a:t>th</a:t>
            </a:r>
            <a:r>
              <a:rPr lang="en-US" baseline="0" dirty="0" smtClean="0"/>
              <a:t> day wild type mice.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Discretize</a:t>
            </a:r>
            <a:r>
              <a:rPr lang="en-US" baseline="0" dirty="0" smtClean="0"/>
              <a:t>d data matrix have information whether a particular gene have high low medium or no expression in this 811 anatomies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9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Discretize</a:t>
            </a:r>
            <a:r>
              <a:rPr lang="en-US" baseline="0" dirty="0" smtClean="0"/>
              <a:t>d data matrix have information whether a particular gene have high low medium or no expression in this 811 anatomies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9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CC:</a:t>
            </a:r>
            <a:r>
              <a:rPr lang="en-US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levels in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bicluster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constant up to row and column (additive) effects, deviation from this is defined as residue. Greedily search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submatrix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SAMBA: Statistical-Algorithmic Method for Biclustering Analysis. Bipartite graph.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CC:</a:t>
            </a:r>
            <a:r>
              <a:rPr lang="en-US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levels in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bicluster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constant up to row and column (additive) effects, deviation from this is defined as residue. Greedily search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submatrix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SAMBA: Statistical-Algorithmic Method for Biclustering Analysis. Bipartite graph.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DE94-0F1D-664C-94EA-39F618D6EEC5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2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2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1" Type="http://schemas.openxmlformats.org/officeDocument/2006/relationships/tags" Target="../tags/tag95.xml"/><Relationship Id="rId2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2" Type="http://schemas.openxmlformats.org/officeDocument/2006/relationships/tags" Target="../tags/tag9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07.xml"/><Relationship Id="rId2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0.xml"/><Relationship Id="rId2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3.xml"/><Relationship Id="rId2" Type="http://schemas.openxmlformats.org/officeDocument/2006/relationships/tags" Target="../tags/tag1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6.xml"/><Relationship Id="rId2" Type="http://schemas.openxmlformats.org/officeDocument/2006/relationships/tags" Target="../tags/tag1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2" Type="http://schemas.openxmlformats.org/officeDocument/2006/relationships/tags" Target="../tags/tag1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4" Type="http://schemas.openxmlformats.org/officeDocument/2006/relationships/tags" Target="../tags/tag12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" Type="http://schemas.openxmlformats.org/officeDocument/2006/relationships/tags" Target="../tags/tag122.xml"/><Relationship Id="rId2" Type="http://schemas.openxmlformats.org/officeDocument/2006/relationships/tags" Target="../tags/tag1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26.xml"/><Relationship Id="rId2" Type="http://schemas.openxmlformats.org/officeDocument/2006/relationships/tags" Target="../tags/tag1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29.xml"/><Relationship Id="rId2" Type="http://schemas.openxmlformats.org/officeDocument/2006/relationships/tags" Target="../tags/tag1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8" Type="http://schemas.openxmlformats.org/officeDocument/2006/relationships/hyperlink" Target="http://www.plosbiology.org/article/info:doi/10.1371/journal.pbio.1000582" TargetMode="External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32.xml"/><Relationship Id="rId2" Type="http://schemas.openxmlformats.org/officeDocument/2006/relationships/tags" Target="../tags/tag13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20" Type="http://schemas.openxmlformats.org/officeDocument/2006/relationships/tags" Target="../tags/tag154.xml"/><Relationship Id="rId21" Type="http://schemas.openxmlformats.org/officeDocument/2006/relationships/tags" Target="../tags/tag155.xml"/><Relationship Id="rId22" Type="http://schemas.openxmlformats.org/officeDocument/2006/relationships/tags" Target="../tags/tag156.xml"/><Relationship Id="rId23" Type="http://schemas.openxmlformats.org/officeDocument/2006/relationships/tags" Target="../tags/tag157.xml"/><Relationship Id="rId24" Type="http://schemas.openxmlformats.org/officeDocument/2006/relationships/tags" Target="../tags/tag158.xml"/><Relationship Id="rId25" Type="http://schemas.openxmlformats.org/officeDocument/2006/relationships/tags" Target="../tags/tag159.xml"/><Relationship Id="rId26" Type="http://schemas.openxmlformats.org/officeDocument/2006/relationships/tags" Target="../tags/tag160.xml"/><Relationship Id="rId27" Type="http://schemas.openxmlformats.org/officeDocument/2006/relationships/slideLayout" Target="../slideLayouts/slideLayout2.xml"/><Relationship Id="rId10" Type="http://schemas.openxmlformats.org/officeDocument/2006/relationships/tags" Target="../tags/tag144.xml"/><Relationship Id="rId11" Type="http://schemas.openxmlformats.org/officeDocument/2006/relationships/tags" Target="../tags/tag145.xml"/><Relationship Id="rId12" Type="http://schemas.openxmlformats.org/officeDocument/2006/relationships/tags" Target="../tags/tag146.xml"/><Relationship Id="rId13" Type="http://schemas.openxmlformats.org/officeDocument/2006/relationships/tags" Target="../tags/tag147.xml"/><Relationship Id="rId14" Type="http://schemas.openxmlformats.org/officeDocument/2006/relationships/tags" Target="../tags/tag148.xml"/><Relationship Id="rId15" Type="http://schemas.openxmlformats.org/officeDocument/2006/relationships/tags" Target="../tags/tag149.xml"/><Relationship Id="rId16" Type="http://schemas.openxmlformats.org/officeDocument/2006/relationships/tags" Target="../tags/tag150.xml"/><Relationship Id="rId17" Type="http://schemas.openxmlformats.org/officeDocument/2006/relationships/tags" Target="../tags/tag151.xml"/><Relationship Id="rId18" Type="http://schemas.openxmlformats.org/officeDocument/2006/relationships/tags" Target="../tags/tag152.xml"/><Relationship Id="rId19" Type="http://schemas.openxmlformats.org/officeDocument/2006/relationships/tags" Target="../tags/tag153.xml"/><Relationship Id="rId1" Type="http://schemas.openxmlformats.org/officeDocument/2006/relationships/tags" Target="../tags/tag135.xml"/><Relationship Id="rId2" Type="http://schemas.openxmlformats.org/officeDocument/2006/relationships/tags" Target="../tags/tag136.xml"/><Relationship Id="rId3" Type="http://schemas.openxmlformats.org/officeDocument/2006/relationships/tags" Target="../tags/tag137.xml"/><Relationship Id="rId4" Type="http://schemas.openxmlformats.org/officeDocument/2006/relationships/tags" Target="../tags/tag138.xml"/><Relationship Id="rId5" Type="http://schemas.openxmlformats.org/officeDocument/2006/relationships/tags" Target="../tags/tag139.xml"/><Relationship Id="rId6" Type="http://schemas.openxmlformats.org/officeDocument/2006/relationships/tags" Target="../tags/tag140.xml"/><Relationship Id="rId7" Type="http://schemas.openxmlformats.org/officeDocument/2006/relationships/tags" Target="../tags/tag141.xml"/><Relationship Id="rId8" Type="http://schemas.openxmlformats.org/officeDocument/2006/relationships/tags" Target="../tags/tag14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20" Type="http://schemas.openxmlformats.org/officeDocument/2006/relationships/tags" Target="../tags/tag180.xml"/><Relationship Id="rId21" Type="http://schemas.openxmlformats.org/officeDocument/2006/relationships/tags" Target="../tags/tag181.xml"/><Relationship Id="rId22" Type="http://schemas.openxmlformats.org/officeDocument/2006/relationships/tags" Target="../tags/tag182.xml"/><Relationship Id="rId23" Type="http://schemas.openxmlformats.org/officeDocument/2006/relationships/tags" Target="../tags/tag183.xml"/><Relationship Id="rId24" Type="http://schemas.openxmlformats.org/officeDocument/2006/relationships/tags" Target="../tags/tag184.xml"/><Relationship Id="rId25" Type="http://schemas.openxmlformats.org/officeDocument/2006/relationships/tags" Target="../tags/tag185.xml"/><Relationship Id="rId26" Type="http://schemas.openxmlformats.org/officeDocument/2006/relationships/tags" Target="../tags/tag186.xml"/><Relationship Id="rId27" Type="http://schemas.openxmlformats.org/officeDocument/2006/relationships/slideLayout" Target="../slideLayouts/slideLayout2.xml"/><Relationship Id="rId10" Type="http://schemas.openxmlformats.org/officeDocument/2006/relationships/tags" Target="../tags/tag170.xml"/><Relationship Id="rId11" Type="http://schemas.openxmlformats.org/officeDocument/2006/relationships/tags" Target="../tags/tag171.xml"/><Relationship Id="rId12" Type="http://schemas.openxmlformats.org/officeDocument/2006/relationships/tags" Target="../tags/tag172.xml"/><Relationship Id="rId13" Type="http://schemas.openxmlformats.org/officeDocument/2006/relationships/tags" Target="../tags/tag173.xml"/><Relationship Id="rId14" Type="http://schemas.openxmlformats.org/officeDocument/2006/relationships/tags" Target="../tags/tag174.xml"/><Relationship Id="rId15" Type="http://schemas.openxmlformats.org/officeDocument/2006/relationships/tags" Target="../tags/tag175.xml"/><Relationship Id="rId16" Type="http://schemas.openxmlformats.org/officeDocument/2006/relationships/tags" Target="../tags/tag176.xml"/><Relationship Id="rId17" Type="http://schemas.openxmlformats.org/officeDocument/2006/relationships/tags" Target="../tags/tag177.xml"/><Relationship Id="rId18" Type="http://schemas.openxmlformats.org/officeDocument/2006/relationships/tags" Target="../tags/tag178.xml"/><Relationship Id="rId19" Type="http://schemas.openxmlformats.org/officeDocument/2006/relationships/tags" Target="../tags/tag179.xml"/><Relationship Id="rId1" Type="http://schemas.openxmlformats.org/officeDocument/2006/relationships/tags" Target="../tags/tag161.xml"/><Relationship Id="rId2" Type="http://schemas.openxmlformats.org/officeDocument/2006/relationships/tags" Target="../tags/tag162.xml"/><Relationship Id="rId3" Type="http://schemas.openxmlformats.org/officeDocument/2006/relationships/tags" Target="../tags/tag163.xml"/><Relationship Id="rId4" Type="http://schemas.openxmlformats.org/officeDocument/2006/relationships/tags" Target="../tags/tag164.xml"/><Relationship Id="rId5" Type="http://schemas.openxmlformats.org/officeDocument/2006/relationships/tags" Target="../tags/tag165.xml"/><Relationship Id="rId6" Type="http://schemas.openxmlformats.org/officeDocument/2006/relationships/tags" Target="../tags/tag166.xml"/><Relationship Id="rId7" Type="http://schemas.openxmlformats.org/officeDocument/2006/relationships/tags" Target="../tags/tag167.xml"/><Relationship Id="rId8" Type="http://schemas.openxmlformats.org/officeDocument/2006/relationships/tags" Target="../tags/tag16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1" Type="http://schemas.openxmlformats.org/officeDocument/2006/relationships/tags" Target="../tags/tag187.xml"/><Relationship Id="rId2" Type="http://schemas.openxmlformats.org/officeDocument/2006/relationships/tags" Target="../tags/tag18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4" Type="http://schemas.openxmlformats.org/officeDocument/2006/relationships/slideLayout" Target="../slideLayouts/slideLayout2.xml"/><Relationship Id="rId5" Type="http://schemas.openxmlformats.org/officeDocument/2006/relationships/tags" Target="../tags/tag192.xml"/><Relationship Id="rId6" Type="http://schemas.openxmlformats.org/officeDocument/2006/relationships/image" Target="../media/image6.png"/><Relationship Id="rId1" Type="http://schemas.openxmlformats.org/officeDocument/2006/relationships/tags" Target="../tags/tag190.xml"/><Relationship Id="rId2" Type="http://schemas.openxmlformats.org/officeDocument/2006/relationships/tags" Target="../tags/tag19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1" Type="http://schemas.openxmlformats.org/officeDocument/2006/relationships/tags" Target="../tags/tag193.xml"/><Relationship Id="rId2" Type="http://schemas.openxmlformats.org/officeDocument/2006/relationships/tags" Target="../tags/tag19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96.xml"/><Relationship Id="rId2" Type="http://schemas.openxmlformats.org/officeDocument/2006/relationships/tags" Target="../tags/tag19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2.png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99.xml"/><Relationship Id="rId2" Type="http://schemas.openxmlformats.org/officeDocument/2006/relationships/tags" Target="../tags/tag20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02.xml"/><Relationship Id="rId2" Type="http://schemas.openxmlformats.org/officeDocument/2006/relationships/tags" Target="../tags/tag203.xml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1" Type="http://schemas.openxmlformats.org/officeDocument/2006/relationships/tags" Target="../tags/tag80.xml"/><Relationship Id="rId2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2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Spatial </a:t>
            </a:r>
            <a:r>
              <a:rPr lang="en-US" dirty="0" err="1"/>
              <a:t>e</a:t>
            </a:r>
            <a:r>
              <a:rPr lang="en-US" dirty="0" err="1" smtClean="0"/>
              <a:t>pigenetics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Avinash</a:t>
            </a:r>
            <a:r>
              <a:rPr lang="en-US" dirty="0" smtClean="0"/>
              <a:t> Das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</a:t>
            </a:r>
            <a:r>
              <a:rPr lang="en-US" dirty="0" smtClean="0"/>
              <a:t>epigenetics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3D space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Tissue type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Gene expression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Epigenetics data</a:t>
            </a:r>
          </a:p>
          <a:p>
            <a:pPr lvl="1">
              <a:buFont typeface="Wingdings"/>
              <a:buChar char="ó"/>
            </a:pPr>
            <a:r>
              <a:rPr lang="en-US" dirty="0" smtClean="0">
                <a:sym typeface="Wingdings" pitchFamily="2" charset="2"/>
              </a:rPr>
              <a:t>Motif enrichment</a:t>
            </a:r>
          </a:p>
          <a:p>
            <a:pPr lvl="1">
              <a:buFont typeface="Wingdings"/>
              <a:buChar char="ó"/>
            </a:pPr>
            <a:r>
              <a:rPr lang="en-US" dirty="0" smtClean="0">
                <a:sym typeface="Wingdings" pitchFamily="2" charset="2"/>
              </a:rPr>
              <a:t>….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Tissue type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Group of rows having similar expression across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tissues</a:t>
            </a:r>
          </a:p>
          <a:p>
            <a:r>
              <a:rPr lang="en-US" dirty="0" smtClean="0"/>
              <a:t>Gene multifunctional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 Group of gene display similar expression across </a:t>
            </a:r>
            <a:r>
              <a:rPr lang="en-US" dirty="0" smtClean="0">
                <a:solidFill>
                  <a:srgbClr val="FF0000"/>
                </a:solidFill>
              </a:rPr>
              <a:t>some</a:t>
            </a:r>
            <a:r>
              <a:rPr lang="en-US" dirty="0" smtClean="0"/>
              <a:t> tissue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Tissue type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Gene expression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journal.pbio.1000582.g004.pn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5"/>
          <a:srcRect l="32113" t="61346" r="524"/>
          <a:stretch>
            <a:fillRect/>
          </a:stretch>
        </p:blipFill>
        <p:spPr>
          <a:xfrm>
            <a:off x="457200" y="2036942"/>
            <a:ext cx="7648113" cy="4350058"/>
          </a:xfrm>
        </p:spPr>
      </p:pic>
      <p:sp>
        <p:nvSpPr>
          <p:cNvPr id="7" name="TextBox 6"/>
          <p:cNvSpPr txBox="1"/>
          <p:nvPr/>
        </p:nvSpPr>
        <p:spPr>
          <a:xfrm>
            <a:off x="438728" y="1699489"/>
            <a:ext cx="20273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Gene expression matrix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Tissue type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Biclustering:</a:t>
            </a:r>
          </a:p>
          <a:p>
            <a:pPr lvl="1"/>
            <a:r>
              <a:rPr lang="en-US" dirty="0" smtClean="0"/>
              <a:t>Statistically significant correlated sub-</a:t>
            </a:r>
            <a:r>
              <a:rPr lang="en-US" dirty="0" err="1" smtClean="0"/>
              <a:t>martices</a:t>
            </a:r>
            <a:endParaRPr lang="en-US" dirty="0" smtClean="0"/>
          </a:p>
          <a:p>
            <a:pPr lvl="1"/>
            <a:r>
              <a:rPr lang="en-US" dirty="0" smtClean="0"/>
              <a:t>Direct map of tissue to gene</a:t>
            </a:r>
          </a:p>
          <a:p>
            <a:pPr lvl="1"/>
            <a:r>
              <a:rPr lang="en-US" dirty="0" smtClean="0"/>
              <a:t>Overlapping biclusters </a:t>
            </a:r>
            <a:r>
              <a:rPr lang="en-US" dirty="0" smtClean="0">
                <a:sym typeface="Wingdings" pitchFamily="2" charset="2"/>
              </a:rPr>
              <a:t> multifunctional gene</a:t>
            </a:r>
            <a:endParaRPr lang="en-US" dirty="0" smtClean="0"/>
          </a:p>
          <a:p>
            <a:pPr lvl="1"/>
            <a:r>
              <a:rPr lang="en-US" dirty="0" smtClean="0"/>
              <a:t>Not cover all matrix </a:t>
            </a:r>
            <a:r>
              <a:rPr lang="en-US" dirty="0" smtClean="0">
                <a:sym typeface="Wingdings" pitchFamily="2" charset="2"/>
              </a:rPr>
              <a:t> remove uninteresting genes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to NMF</a:t>
            </a:r>
            <a:endParaRPr lang="en-US" dirty="0"/>
          </a:p>
        </p:txBody>
      </p:sp>
      <p:pic>
        <p:nvPicPr>
          <p:cNvPr id="5" name="Picture 4" descr="401788aa.eps.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19200"/>
            <a:ext cx="4419600" cy="54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8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semantic variable to represent the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values allowed</a:t>
            </a:r>
          </a:p>
          <a:p>
            <a:r>
              <a:rPr lang="en-US" dirty="0" smtClean="0"/>
              <a:t>All elements are used to represent each documents</a:t>
            </a:r>
          </a:p>
          <a:p>
            <a:pPr lvl="1"/>
            <a:r>
              <a:rPr lang="en-US" dirty="0" smtClean="0"/>
              <a:t>No interpretation exists.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2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sense that a image be related to subset of topic with different weight. This subset should be SPARSE.</a:t>
            </a:r>
          </a:p>
          <a:p>
            <a:r>
              <a:rPr lang="en-US" dirty="0"/>
              <a:t>The essence of NMF is that the </a:t>
            </a:r>
            <a:r>
              <a:rPr lang="en-US" dirty="0" smtClean="0"/>
              <a:t>algorithm must </a:t>
            </a:r>
            <a:r>
              <a:rPr lang="en-US" dirty="0"/>
              <a:t>choose a small number of features </a:t>
            </a:r>
            <a:r>
              <a:rPr lang="en-US" dirty="0" smtClean="0"/>
              <a:t>to act as </a:t>
            </a:r>
            <a:r>
              <a:rPr lang="en-US" dirty="0"/>
              <a:t>building blocks that can be scaled and added together </a:t>
            </a:r>
            <a:r>
              <a:rPr lang="en-US" dirty="0" smtClean="0"/>
              <a:t>in various </a:t>
            </a:r>
            <a:r>
              <a:rPr lang="en-US" dirty="0"/>
              <a:t>combinations to best reconstruct the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152307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</a:t>
            </a:r>
            <a:endParaRPr lang="en-US" dirty="0"/>
          </a:p>
        </p:txBody>
      </p:sp>
      <p:pic>
        <p:nvPicPr>
          <p:cNvPr id="4" name="Content Placeholder 3" descr="1471-2105-7-78-1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181600" cy="4594352"/>
          </a:xfrm>
        </p:spPr>
      </p:pic>
    </p:spTree>
    <p:extLst>
      <p:ext uri="{BB962C8B-B14F-4D97-AF65-F5344CB8AC3E}">
        <p14:creationId xmlns:p14="http://schemas.microsoft.com/office/powerpoint/2010/main" val="252767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Bi-Clustering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Cheng-Church Algorithm</a:t>
            </a:r>
          </a:p>
          <a:p>
            <a:pPr lvl="1"/>
            <a:r>
              <a:rPr lang="en-US" dirty="0" err="1" smtClean="0"/>
              <a:t>Bicluster</a:t>
            </a:r>
            <a:r>
              <a:rPr lang="en-US" dirty="0" smtClean="0"/>
              <a:t> are constant up to row and column effect</a:t>
            </a:r>
          </a:p>
          <a:p>
            <a:pPr lvl="1"/>
            <a:r>
              <a:rPr lang="en-US" dirty="0" smtClean="0"/>
              <a:t>Residue is deviation from this</a:t>
            </a:r>
          </a:p>
          <a:p>
            <a:pPr lvl="1"/>
            <a:r>
              <a:rPr lang="en-US" dirty="0" smtClean="0"/>
              <a:t>Greedy search</a:t>
            </a:r>
          </a:p>
          <a:p>
            <a:r>
              <a:rPr lang="en-US" dirty="0" smtClean="0"/>
              <a:t>SAMBA</a:t>
            </a:r>
          </a:p>
          <a:p>
            <a:pPr lvl="1"/>
            <a:r>
              <a:rPr lang="en-US" dirty="0" smtClean="0"/>
              <a:t>Bipartite graph</a:t>
            </a:r>
          </a:p>
          <a:p>
            <a:pPr lvl="1"/>
            <a:r>
              <a:rPr lang="en-US" dirty="0" smtClean="0"/>
              <a:t>Biclusters are dense </a:t>
            </a:r>
            <a:r>
              <a:rPr lang="en-US" dirty="0" err="1" smtClean="0"/>
              <a:t>subgraph</a:t>
            </a:r>
            <a:endParaRPr lang="en-US" dirty="0" smtClean="0"/>
          </a:p>
          <a:p>
            <a:pPr lvl="1"/>
            <a:r>
              <a:rPr lang="en-US" dirty="0" smtClean="0"/>
              <a:t>Null hypothesis: random graph</a:t>
            </a:r>
          </a:p>
          <a:p>
            <a:pPr lvl="1"/>
            <a:r>
              <a:rPr lang="en-US" dirty="0" smtClean="0"/>
              <a:t>Alternative hypothesis: edges in </a:t>
            </a:r>
            <a:r>
              <a:rPr lang="en-US" dirty="0" err="1" smtClean="0"/>
              <a:t>bicluster</a:t>
            </a:r>
            <a:r>
              <a:rPr lang="en-US" dirty="0" smtClean="0"/>
              <a:t> appear with high probability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Data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Biclustering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Enrichment analysis</a:t>
            </a:r>
          </a:p>
          <a:p>
            <a:r>
              <a:rPr lang="en-US" dirty="0">
                <a:solidFill>
                  <a:srgbClr val="FF6600"/>
                </a:solidFill>
              </a:rPr>
              <a:t>T</a:t>
            </a:r>
            <a:r>
              <a:rPr lang="en-US" dirty="0" smtClean="0">
                <a:solidFill>
                  <a:srgbClr val="FF6600"/>
                </a:solidFill>
              </a:rPr>
              <a:t>ree </a:t>
            </a:r>
            <a:r>
              <a:rPr lang="en-US" dirty="0" err="1" smtClean="0">
                <a:solidFill>
                  <a:srgbClr val="FF6600"/>
                </a:solidFill>
              </a:rPr>
              <a:t>biclustering</a:t>
            </a:r>
            <a:r>
              <a:rPr lang="en-US" dirty="0" smtClean="0">
                <a:solidFill>
                  <a:srgbClr val="FF6600"/>
                </a:solidFill>
              </a:rPr>
              <a:t> generative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6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Bi-Clustering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Bimax</a:t>
            </a:r>
            <a:endParaRPr lang="en-US" dirty="0" smtClean="0"/>
          </a:p>
          <a:p>
            <a:pPr lvl="1"/>
            <a:r>
              <a:rPr lang="en-US" dirty="0" smtClean="0"/>
              <a:t>Concentrate ones in the upper right</a:t>
            </a:r>
          </a:p>
          <a:p>
            <a:pPr lvl="1"/>
            <a:r>
              <a:rPr lang="en-US" dirty="0" smtClean="0"/>
              <a:t>Divide in 2 </a:t>
            </a:r>
            <a:r>
              <a:rPr lang="en-US" dirty="0" err="1" smtClean="0"/>
              <a:t>submatrices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8322" y="1609078"/>
            <a:ext cx="8229600" cy="4525963"/>
          </a:xfrm>
        </p:spPr>
        <p:txBody>
          <a:bodyPr/>
          <a:lstStyle/>
          <a:p>
            <a:r>
              <a:rPr lang="en-US" dirty="0" smtClean="0"/>
              <a:t>Best biclustering methods</a:t>
            </a:r>
          </a:p>
          <a:p>
            <a:pPr lvl="1"/>
            <a:r>
              <a:rPr lang="en-US" dirty="0" smtClean="0"/>
              <a:t>Bi-clustering algorithm?</a:t>
            </a:r>
          </a:p>
          <a:p>
            <a:pPr lvl="1"/>
            <a:r>
              <a:rPr lang="en-US" dirty="0" smtClean="0"/>
              <a:t>Number of biclusters?</a:t>
            </a:r>
          </a:p>
          <a:p>
            <a:pPr lvl="1"/>
            <a:r>
              <a:rPr lang="en-US" dirty="0" smtClean="0"/>
              <a:t>Parameter of biclusters?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8322" y="1609078"/>
            <a:ext cx="8229600" cy="4525963"/>
          </a:xfrm>
        </p:spPr>
        <p:txBody>
          <a:bodyPr/>
          <a:lstStyle/>
          <a:p>
            <a:r>
              <a:rPr lang="en-US" dirty="0" smtClean="0"/>
              <a:t>Grid search with GO enrichment score	</a:t>
            </a:r>
          </a:p>
          <a:p>
            <a:pPr lvl="1"/>
            <a:r>
              <a:rPr lang="en-US" dirty="0" smtClean="0"/>
              <a:t>Percentage of significant biclusters</a:t>
            </a:r>
          </a:p>
          <a:p>
            <a:pPr lvl="1"/>
            <a:r>
              <a:rPr lang="en-US" dirty="0" smtClean="0"/>
              <a:t>Percentage of GO annotation enriched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Enrichment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Enrichment analysis with:</a:t>
            </a:r>
          </a:p>
          <a:p>
            <a:pPr lvl="1"/>
            <a:r>
              <a:rPr lang="en-US" dirty="0" smtClean="0"/>
              <a:t>Chromatin (Different cell types) </a:t>
            </a:r>
          </a:p>
          <a:p>
            <a:pPr lvl="1"/>
            <a:r>
              <a:rPr lang="en-US" dirty="0" err="1" smtClean="0"/>
              <a:t>DNase</a:t>
            </a:r>
            <a:endParaRPr lang="en-US" dirty="0" smtClean="0"/>
          </a:p>
          <a:p>
            <a:pPr lvl="1"/>
            <a:r>
              <a:rPr lang="en-US" dirty="0" smtClean="0"/>
              <a:t>CPG</a:t>
            </a:r>
          </a:p>
          <a:p>
            <a:pPr lvl="1"/>
            <a:r>
              <a:rPr lang="en-US" dirty="0" smtClean="0"/>
              <a:t>Enhancer</a:t>
            </a:r>
          </a:p>
          <a:p>
            <a:pPr lvl="1"/>
            <a:r>
              <a:rPr lang="en-US" dirty="0" err="1" smtClean="0"/>
              <a:t>Methylation</a:t>
            </a:r>
            <a:endParaRPr lang="en-US" dirty="0" smtClean="0"/>
          </a:p>
          <a:p>
            <a:pPr lvl="1"/>
            <a:r>
              <a:rPr lang="en-US" dirty="0" smtClean="0"/>
              <a:t>TFBS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Enrichment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Biclusters </a:t>
            </a:r>
          </a:p>
          <a:p>
            <a:pPr lvl="1"/>
            <a:r>
              <a:rPr lang="en-US" dirty="0" smtClean="0"/>
              <a:t>with specific cell type activity</a:t>
            </a:r>
          </a:p>
          <a:p>
            <a:pPr lvl="1"/>
            <a:r>
              <a:rPr lang="en-US" dirty="0" err="1" smtClean="0"/>
              <a:t>siginificant</a:t>
            </a:r>
            <a:r>
              <a:rPr lang="en-US" dirty="0" smtClean="0"/>
              <a:t> enrichment of transcription factors and chromatin signatures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Motif enrichment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GC bias compensated foreground and background</a:t>
            </a:r>
          </a:p>
          <a:p>
            <a:pPr lvl="1"/>
            <a:r>
              <a:rPr lang="en-US" dirty="0" smtClean="0"/>
              <a:t>Score TRANFAC vertebrate motifs</a:t>
            </a:r>
          </a:p>
          <a:p>
            <a:pPr lvl="1"/>
            <a:r>
              <a:rPr lang="en-US" dirty="0" smtClean="0"/>
              <a:t>Fisher exact test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novartis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21000 genes x 122 tissue types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61" y="2595717"/>
            <a:ext cx="3657600" cy="3657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traditional biclustering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Deeply overlapping biclusters</a:t>
            </a:r>
          </a:p>
          <a:p>
            <a:r>
              <a:rPr lang="en-US" dirty="0" smtClean="0"/>
              <a:t>Prior information about the gene or tissue structure cannot be used</a:t>
            </a:r>
          </a:p>
          <a:p>
            <a:pPr lvl="1"/>
            <a:r>
              <a:rPr lang="en-US" dirty="0" smtClean="0"/>
              <a:t>We have a tissue tree</a:t>
            </a:r>
          </a:p>
          <a:p>
            <a:r>
              <a:rPr lang="en-US" dirty="0" smtClean="0"/>
              <a:t>No distinction between active or inactive gene in biclusters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Generative biclustering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Hierarchical generative process</a:t>
            </a:r>
          </a:p>
          <a:p>
            <a:pPr lvl="1"/>
            <a:r>
              <a:rPr lang="en-US" dirty="0" smtClean="0"/>
              <a:t>Sample tree structure of tissue (CRP)</a:t>
            </a:r>
          </a:p>
          <a:p>
            <a:pPr lvl="1"/>
            <a:r>
              <a:rPr lang="en-US" dirty="0" smtClean="0"/>
              <a:t>Positions the genes at nodes</a:t>
            </a:r>
          </a:p>
          <a:p>
            <a:pPr lvl="1"/>
            <a:r>
              <a:rPr lang="en-US" dirty="0" smtClean="0"/>
              <a:t>Sample expression at leaf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251327"/>
              </p:ext>
            </p:extLst>
          </p:nvPr>
        </p:nvGraphicFramePr>
        <p:xfrm>
          <a:off x="457200" y="1600201"/>
          <a:ext cx="2722195" cy="414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3" descr="ne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 rot="16200000">
            <a:off x="2850851" y="3605317"/>
            <a:ext cx="3274558" cy="1800881"/>
          </a:xfrm>
          <a:prstGeom prst="rect">
            <a:avLst/>
          </a:prstGeom>
        </p:spPr>
      </p:pic>
      <p:pic>
        <p:nvPicPr>
          <p:cNvPr id="9" name="Content Placeholder 3" descr="ne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 rot="16200000">
            <a:off x="5377467" y="3207881"/>
            <a:ext cx="3274558" cy="1800881"/>
          </a:xfrm>
          <a:prstGeom prst="rect">
            <a:avLst/>
          </a:prstGeom>
        </p:spPr>
      </p:pic>
      <p:pic>
        <p:nvPicPr>
          <p:cNvPr id="10" name="Content Placeholder 3" descr="ne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 rot="16200000">
            <a:off x="6862068" y="1011476"/>
            <a:ext cx="3274558" cy="18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0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0699"/>
            <a:ext cx="8229600" cy="1143000"/>
          </a:xfrm>
        </p:spPr>
        <p:txBody>
          <a:bodyPr/>
          <a:lstStyle/>
          <a:p>
            <a:r>
              <a:rPr lang="en-US" dirty="0" smtClean="0"/>
              <a:t>ISH 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262153" y="1113605"/>
            <a:ext cx="2108293" cy="4793593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4500" y="6163560"/>
            <a:ext cx="91821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dirty="0" err="1"/>
              <a:t>Diez</a:t>
            </a:r>
            <a:r>
              <a:rPr lang="en-US" sz="1200" dirty="0"/>
              <a:t>-Roux G, </a:t>
            </a:r>
            <a:r>
              <a:rPr lang="en-US" sz="1200" dirty="0" err="1"/>
              <a:t>Banfi</a:t>
            </a:r>
            <a:r>
              <a:rPr lang="en-US" sz="1200" dirty="0"/>
              <a:t> S, Sultan M, </a:t>
            </a:r>
            <a:r>
              <a:rPr lang="en-US" sz="1200" dirty="0" err="1"/>
              <a:t>Geffers</a:t>
            </a:r>
            <a:r>
              <a:rPr lang="en-US" sz="1200" dirty="0"/>
              <a:t> L, et al. (2011) A High-Resolution Anatomical Atlas of the </a:t>
            </a:r>
            <a:r>
              <a:rPr lang="en-US" sz="1200" dirty="0" err="1"/>
              <a:t>Transcriptome</a:t>
            </a:r>
            <a:r>
              <a:rPr lang="en-US" sz="1200" dirty="0"/>
              <a:t> in the Mouse Embryo. </a:t>
            </a:r>
            <a:r>
              <a:rPr lang="en-US" sz="1200" dirty="0" err="1"/>
              <a:t>PLoS</a:t>
            </a:r>
            <a:r>
              <a:rPr lang="en-US" sz="1200" dirty="0"/>
              <a:t> </a:t>
            </a:r>
            <a:r>
              <a:rPr lang="en-US" sz="1200" dirty="0" err="1"/>
              <a:t>Biol</a:t>
            </a:r>
            <a:r>
              <a:rPr lang="en-US" sz="1200" dirty="0"/>
              <a:t> 9(1): e1000582. doi:10.1371/journal.pbio.1000582</a:t>
            </a:r>
          </a:p>
          <a:p>
            <a:pPr eaLnBrk="1" hangingPunct="1"/>
            <a:r>
              <a:rPr lang="en-US" sz="1200" dirty="0">
                <a:hlinkClick r:id="rId8"/>
              </a:rPr>
              <a:t>http://www.plosbiology.org/article/info:doi/10.1371/journal.pbio.1000582</a:t>
            </a:r>
            <a:endParaRPr lang="en-US" sz="1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e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4080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Tissue tree biclustering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have tissue tree</a:t>
            </a:r>
          </a:p>
          <a:p>
            <a:r>
              <a:rPr lang="en-US" dirty="0" smtClean="0"/>
              <a:t>Discrete data</a:t>
            </a:r>
          </a:p>
          <a:p>
            <a:r>
              <a:rPr lang="en-US" dirty="0" smtClean="0"/>
              <a:t>Want to differentiate active and inactive biclusters</a:t>
            </a:r>
          </a:p>
          <a:p>
            <a:r>
              <a:rPr lang="en-US" dirty="0" smtClean="0"/>
              <a:t>Handle missing data and noisy data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Latent gene state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Latent gene state variable of </a:t>
            </a:r>
            <a:r>
              <a:rPr lang="en-US" dirty="0" err="1" smtClean="0"/>
              <a:t>subtree</a:t>
            </a:r>
            <a:r>
              <a:rPr lang="en-US" dirty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g,n</a:t>
            </a:r>
            <a:r>
              <a:rPr lang="en-US" dirty="0" smtClean="0"/>
              <a:t> =</a:t>
            </a:r>
          </a:p>
          <a:p>
            <a:pPr lvl="1"/>
            <a:r>
              <a:rPr lang="en-US" sz="2400" dirty="0" smtClean="0"/>
              <a:t> 0  </a:t>
            </a:r>
            <a:r>
              <a:rPr lang="en-US" sz="2400" dirty="0" smtClean="0">
                <a:sym typeface="Wingdings" pitchFamily="2" charset="2"/>
              </a:rPr>
              <a:t> Gene </a:t>
            </a:r>
            <a:r>
              <a:rPr lang="en-US" sz="2400" dirty="0" err="1" smtClean="0">
                <a:sym typeface="Wingdings" pitchFamily="2" charset="2"/>
              </a:rPr>
              <a:t>exp</a:t>
            </a:r>
            <a:r>
              <a:rPr lang="en-US" sz="2400" dirty="0" smtClean="0">
                <a:sym typeface="Wingdings" pitchFamily="2" charset="2"/>
              </a:rPr>
              <a:t> is homogenously inactive in </a:t>
            </a:r>
            <a:r>
              <a:rPr lang="en-US" sz="2400" dirty="0" err="1" smtClean="0">
                <a:sym typeface="Wingdings" pitchFamily="2" charset="2"/>
              </a:rPr>
              <a:t>subtree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1  </a:t>
            </a:r>
            <a:r>
              <a:rPr lang="en-US" sz="2400" dirty="0">
                <a:sym typeface="Wingdings" pitchFamily="2" charset="2"/>
              </a:rPr>
              <a:t> Gene </a:t>
            </a:r>
            <a:r>
              <a:rPr lang="en-US" sz="2400" dirty="0" err="1" smtClean="0">
                <a:sym typeface="Wingdings" pitchFamily="2" charset="2"/>
              </a:rPr>
              <a:t>exp</a:t>
            </a:r>
            <a:r>
              <a:rPr lang="en-US" sz="2400" dirty="0" smtClean="0">
                <a:sym typeface="Wingdings" pitchFamily="2" charset="2"/>
              </a:rPr>
              <a:t> is </a:t>
            </a:r>
            <a:r>
              <a:rPr lang="en-US" sz="2400" dirty="0">
                <a:sym typeface="Wingdings" pitchFamily="2" charset="2"/>
              </a:rPr>
              <a:t>homogenously </a:t>
            </a:r>
            <a:r>
              <a:rPr lang="en-US" sz="2400" dirty="0" smtClean="0">
                <a:sym typeface="Wingdings" pitchFamily="2" charset="2"/>
              </a:rPr>
              <a:t>active </a:t>
            </a:r>
            <a:r>
              <a:rPr lang="en-US" sz="2400" dirty="0">
                <a:sym typeface="Wingdings" pitchFamily="2" charset="2"/>
              </a:rPr>
              <a:t>in </a:t>
            </a:r>
            <a:r>
              <a:rPr lang="en-US" sz="2400" dirty="0" err="1" smtClean="0">
                <a:sym typeface="Wingdings" pitchFamily="2" charset="2"/>
              </a:rPr>
              <a:t>subtree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/>
              <a:t>2  </a:t>
            </a:r>
            <a:r>
              <a:rPr lang="en-US" sz="2400" dirty="0">
                <a:sym typeface="Wingdings" pitchFamily="2" charset="2"/>
              </a:rPr>
              <a:t> Gene </a:t>
            </a:r>
            <a:r>
              <a:rPr lang="en-US" sz="2400" dirty="0" err="1" smtClean="0">
                <a:sym typeface="Wingdings" pitchFamily="2" charset="2"/>
              </a:rPr>
              <a:t>exp</a:t>
            </a:r>
            <a:r>
              <a:rPr lang="en-US" sz="2400" dirty="0" smtClean="0">
                <a:sym typeface="Wingdings" pitchFamily="2" charset="2"/>
              </a:rPr>
              <a:t> is </a:t>
            </a:r>
            <a:r>
              <a:rPr lang="en-US" sz="2400" dirty="0" err="1" smtClean="0">
                <a:sym typeface="Wingdings" pitchFamily="2" charset="2"/>
              </a:rPr>
              <a:t>inhomogenous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in </a:t>
            </a:r>
            <a:r>
              <a:rPr lang="en-US" sz="2400" dirty="0" err="1">
                <a:sym typeface="Wingdings" pitchFamily="2" charset="2"/>
              </a:rPr>
              <a:t>subtree</a:t>
            </a:r>
            <a:endParaRPr lang="en-US" sz="2400" dirty="0">
              <a:sym typeface="Wingdings" pitchFamily="2" charset="2"/>
            </a:endParaRPr>
          </a:p>
          <a:p>
            <a:pPr lvl="1"/>
            <a:endParaRPr lang="en-US" sz="2400" dirty="0">
              <a:sym typeface="Wingdings" pitchFamily="2" charset="2"/>
            </a:endParaRPr>
          </a:p>
          <a:p>
            <a:pPr lvl="1"/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37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Latent gene state variable</a:t>
            </a:r>
            <a:endParaRPr lang="en-US" dirty="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3146326" y="328643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6"/>
            </p:custDataLst>
          </p:nvPr>
        </p:nvSpPr>
        <p:spPr>
          <a:xfrm>
            <a:off x="2632593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>
          <a:xfrm>
            <a:off x="3598605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>
            <p:custDataLst>
              <p:tags r:id="rId8"/>
            </p:custDataLst>
          </p:nvPr>
        </p:nvCxnSpPr>
        <p:spPr>
          <a:xfrm flipH="1">
            <a:off x="3048015" y="3689265"/>
            <a:ext cx="169586" cy="31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>
            <p:custDataLst>
              <p:tags r:id="rId9"/>
            </p:custDataLst>
          </p:nvPr>
        </p:nvCxnSpPr>
        <p:spPr>
          <a:xfrm>
            <a:off x="3561748" y="3689265"/>
            <a:ext cx="280206" cy="24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>
            <p:custDataLst>
              <p:tags r:id="rId10"/>
            </p:custDataLst>
          </p:nvPr>
        </p:nvCxnSpPr>
        <p:spPr>
          <a:xfrm flipH="1">
            <a:off x="3561748" y="2843691"/>
            <a:ext cx="594830" cy="511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1"/>
            </p:custDataLst>
          </p:nvPr>
        </p:nvSpPr>
        <p:spPr>
          <a:xfrm>
            <a:off x="3443745" y="2013155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A=2</a:t>
            </a:r>
          </a:p>
          <a:p>
            <a:r>
              <a:rPr lang="en-US" sz="1050" dirty="0" smtClean="0"/>
              <a:t>B=2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19" name="TextBox 18"/>
          <p:cNvSpPr txBox="1"/>
          <p:nvPr>
            <p:custDataLst>
              <p:tags r:id="rId12"/>
            </p:custDataLst>
          </p:nvPr>
        </p:nvSpPr>
        <p:spPr>
          <a:xfrm>
            <a:off x="2609240" y="274263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20" name="TextBox 19"/>
          <p:cNvSpPr txBox="1"/>
          <p:nvPr>
            <p:custDataLst>
              <p:tags r:id="rId13"/>
            </p:custDataLst>
          </p:nvPr>
        </p:nvSpPr>
        <p:spPr>
          <a:xfrm>
            <a:off x="1957853" y="3644361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C=0</a:t>
            </a:r>
          </a:p>
        </p:txBody>
      </p:sp>
      <p:sp>
        <p:nvSpPr>
          <p:cNvPr id="21" name="TextBox 20"/>
          <p:cNvSpPr txBox="1"/>
          <p:nvPr>
            <p:custDataLst>
              <p:tags r:id="rId14"/>
            </p:custDataLst>
          </p:nvPr>
        </p:nvSpPr>
        <p:spPr>
          <a:xfrm>
            <a:off x="4184852" y="371347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22" name="Rectangle 21"/>
          <p:cNvSpPr/>
          <p:nvPr>
            <p:custDataLst>
              <p:tags r:id="rId15"/>
            </p:custDataLst>
          </p:nvPr>
        </p:nvSpPr>
        <p:spPr>
          <a:xfrm>
            <a:off x="1725561" y="4557252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>
            <p:custDataLst>
              <p:tags r:id="rId16"/>
            </p:custDataLst>
          </p:nvPr>
        </p:nvSpPr>
        <p:spPr>
          <a:xfrm>
            <a:off x="2040193" y="4557251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>
            <p:custDataLst>
              <p:tags r:id="rId17"/>
            </p:custDataLst>
          </p:nvPr>
        </p:nvSpPr>
        <p:spPr>
          <a:xfrm>
            <a:off x="2349909" y="4557250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tangle 24"/>
          <p:cNvSpPr/>
          <p:nvPr>
            <p:custDataLst>
              <p:tags r:id="rId18"/>
            </p:custDataLst>
          </p:nvPr>
        </p:nvSpPr>
        <p:spPr>
          <a:xfrm>
            <a:off x="3794022" y="4510547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>
            <p:custDataLst>
              <p:tags r:id="rId19"/>
            </p:custDataLst>
          </p:nvPr>
        </p:nvSpPr>
        <p:spPr>
          <a:xfrm>
            <a:off x="4108654" y="4510546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>
            <p:custDataLst>
              <p:tags r:id="rId20"/>
            </p:custDataLst>
          </p:nvPr>
        </p:nvSpPr>
        <p:spPr>
          <a:xfrm>
            <a:off x="4418370" y="4510545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Rectangle 27"/>
          <p:cNvSpPr/>
          <p:nvPr>
            <p:custDataLst>
              <p:tags r:id="rId21"/>
            </p:custDataLst>
          </p:nvPr>
        </p:nvSpPr>
        <p:spPr>
          <a:xfrm>
            <a:off x="3789106" y="3283975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>
            <p:custDataLst>
              <p:tags r:id="rId22"/>
            </p:custDataLst>
          </p:nvPr>
        </p:nvSpPr>
        <p:spPr>
          <a:xfrm>
            <a:off x="4103738" y="3283974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>
            <p:custDataLst>
              <p:tags r:id="rId23"/>
            </p:custDataLst>
          </p:nvPr>
        </p:nvSpPr>
        <p:spPr>
          <a:xfrm>
            <a:off x="4413454" y="3283973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Rectangle 30"/>
          <p:cNvSpPr/>
          <p:nvPr>
            <p:custDataLst>
              <p:tags r:id="rId24"/>
            </p:custDataLst>
          </p:nvPr>
        </p:nvSpPr>
        <p:spPr>
          <a:xfrm>
            <a:off x="4849761" y="2479897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tags r:id="rId25"/>
            </p:custDataLst>
          </p:nvPr>
        </p:nvSpPr>
        <p:spPr>
          <a:xfrm>
            <a:off x="5164393" y="2479896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26"/>
            </p:custDataLst>
          </p:nvPr>
        </p:nvSpPr>
        <p:spPr>
          <a:xfrm>
            <a:off x="5474109" y="2479895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38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Latent gene state variable</a:t>
            </a:r>
            <a:endParaRPr lang="en-US" dirty="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3146326" y="328643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6"/>
            </p:custDataLst>
          </p:nvPr>
        </p:nvSpPr>
        <p:spPr>
          <a:xfrm>
            <a:off x="2632593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>
          <a:xfrm>
            <a:off x="3598605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>
            <p:custDataLst>
              <p:tags r:id="rId8"/>
            </p:custDataLst>
          </p:nvPr>
        </p:nvCxnSpPr>
        <p:spPr>
          <a:xfrm flipH="1">
            <a:off x="3048015" y="3689265"/>
            <a:ext cx="169586" cy="31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>
            <p:custDataLst>
              <p:tags r:id="rId9"/>
            </p:custDataLst>
          </p:nvPr>
        </p:nvCxnSpPr>
        <p:spPr>
          <a:xfrm>
            <a:off x="3561748" y="3689265"/>
            <a:ext cx="280206" cy="24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>
            <p:custDataLst>
              <p:tags r:id="rId10"/>
            </p:custDataLst>
          </p:nvPr>
        </p:nvCxnSpPr>
        <p:spPr>
          <a:xfrm flipH="1">
            <a:off x="3561748" y="2843691"/>
            <a:ext cx="594830" cy="511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1"/>
            </p:custDataLst>
          </p:nvPr>
        </p:nvSpPr>
        <p:spPr>
          <a:xfrm>
            <a:off x="3443745" y="2013155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A=2</a:t>
            </a:r>
          </a:p>
          <a:p>
            <a:r>
              <a:rPr lang="en-US" sz="1050" dirty="0" smtClean="0"/>
              <a:t>B=2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19" name="TextBox 18"/>
          <p:cNvSpPr txBox="1"/>
          <p:nvPr>
            <p:custDataLst>
              <p:tags r:id="rId12"/>
            </p:custDataLst>
          </p:nvPr>
        </p:nvSpPr>
        <p:spPr>
          <a:xfrm>
            <a:off x="2609240" y="274263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20" name="TextBox 19"/>
          <p:cNvSpPr txBox="1"/>
          <p:nvPr>
            <p:custDataLst>
              <p:tags r:id="rId13"/>
            </p:custDataLst>
          </p:nvPr>
        </p:nvSpPr>
        <p:spPr>
          <a:xfrm>
            <a:off x="1957853" y="3644361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C=0</a:t>
            </a:r>
          </a:p>
        </p:txBody>
      </p:sp>
      <p:sp>
        <p:nvSpPr>
          <p:cNvPr id="21" name="TextBox 20"/>
          <p:cNvSpPr txBox="1"/>
          <p:nvPr>
            <p:custDataLst>
              <p:tags r:id="rId14"/>
            </p:custDataLst>
          </p:nvPr>
        </p:nvSpPr>
        <p:spPr>
          <a:xfrm>
            <a:off x="4184852" y="371347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22" name="Rectangle 21"/>
          <p:cNvSpPr/>
          <p:nvPr>
            <p:custDataLst>
              <p:tags r:id="rId15"/>
            </p:custDataLst>
          </p:nvPr>
        </p:nvSpPr>
        <p:spPr>
          <a:xfrm>
            <a:off x="1725561" y="4557252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>
            <p:custDataLst>
              <p:tags r:id="rId16"/>
            </p:custDataLst>
          </p:nvPr>
        </p:nvSpPr>
        <p:spPr>
          <a:xfrm>
            <a:off x="2040193" y="4557251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>
            <p:custDataLst>
              <p:tags r:id="rId17"/>
            </p:custDataLst>
          </p:nvPr>
        </p:nvSpPr>
        <p:spPr>
          <a:xfrm>
            <a:off x="2349909" y="4557250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tangle 24"/>
          <p:cNvSpPr/>
          <p:nvPr>
            <p:custDataLst>
              <p:tags r:id="rId18"/>
            </p:custDataLst>
          </p:nvPr>
        </p:nvSpPr>
        <p:spPr>
          <a:xfrm>
            <a:off x="3794022" y="4510547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>
            <p:custDataLst>
              <p:tags r:id="rId19"/>
            </p:custDataLst>
          </p:nvPr>
        </p:nvSpPr>
        <p:spPr>
          <a:xfrm>
            <a:off x="4108654" y="4510546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>
            <p:custDataLst>
              <p:tags r:id="rId20"/>
            </p:custDataLst>
          </p:nvPr>
        </p:nvSpPr>
        <p:spPr>
          <a:xfrm>
            <a:off x="4418370" y="4510545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Rectangle 27"/>
          <p:cNvSpPr/>
          <p:nvPr>
            <p:custDataLst>
              <p:tags r:id="rId21"/>
            </p:custDataLst>
          </p:nvPr>
        </p:nvSpPr>
        <p:spPr>
          <a:xfrm>
            <a:off x="3789106" y="3283975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>
            <p:custDataLst>
              <p:tags r:id="rId22"/>
            </p:custDataLst>
          </p:nvPr>
        </p:nvSpPr>
        <p:spPr>
          <a:xfrm>
            <a:off x="4103738" y="3283974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>
            <p:custDataLst>
              <p:tags r:id="rId23"/>
            </p:custDataLst>
          </p:nvPr>
        </p:nvSpPr>
        <p:spPr>
          <a:xfrm>
            <a:off x="4413454" y="3283973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Rectangle 30"/>
          <p:cNvSpPr/>
          <p:nvPr>
            <p:custDataLst>
              <p:tags r:id="rId24"/>
            </p:custDataLst>
          </p:nvPr>
        </p:nvSpPr>
        <p:spPr>
          <a:xfrm>
            <a:off x="4849761" y="2479897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tags r:id="rId25"/>
            </p:custDataLst>
          </p:nvPr>
        </p:nvSpPr>
        <p:spPr>
          <a:xfrm>
            <a:off x="5164393" y="2479896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26"/>
            </p:custDataLst>
          </p:nvPr>
        </p:nvSpPr>
        <p:spPr>
          <a:xfrm>
            <a:off x="5474109" y="2479895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055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Generative biclustering</a:t>
            </a:r>
            <a:endParaRPr lang="en-US" dirty="0"/>
          </a:p>
        </p:txBody>
      </p:sp>
      <p:pic>
        <p:nvPicPr>
          <p:cNvPr id="4" name="Content Placeholder 3" descr="biclustering.jpe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64622" y="1671669"/>
            <a:ext cx="2761488" cy="4383024"/>
          </a:xfrm>
        </p:spPr>
      </p:pic>
      <p:sp useBgFill="1">
        <p:nvSpPr>
          <p:cNvPr id="3" name="TextBox 2"/>
          <p:cNvSpPr txBox="1"/>
          <p:nvPr/>
        </p:nvSpPr>
        <p:spPr>
          <a:xfrm rot="5400000">
            <a:off x="3526057" y="4555453"/>
            <a:ext cx="71711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forelimb</a:t>
            </a:r>
            <a:endParaRPr lang="en-US" sz="1000" dirty="0"/>
          </a:p>
        </p:txBody>
      </p:sp>
      <p:sp useBgFill="1">
        <p:nvSpPr>
          <p:cNvPr id="6" name="TextBox 5"/>
          <p:cNvSpPr txBox="1"/>
          <p:nvPr/>
        </p:nvSpPr>
        <p:spPr>
          <a:xfrm rot="5400000" flipH="1">
            <a:off x="4101833" y="4555451"/>
            <a:ext cx="71712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Hindlimb</a:t>
            </a:r>
            <a:r>
              <a:rPr lang="en-US" sz="1000" dirty="0" smtClean="0"/>
              <a:t/>
            </a:r>
            <a:endParaRPr lang="en-US" sz="1000" dirty="0"/>
          </a:p>
        </p:txBody>
      </p:sp>
      <p:sp useBgFill="1">
        <p:nvSpPr>
          <p:cNvPr id="10" name="TextBox 9"/>
          <p:cNvSpPr txBox="1"/>
          <p:nvPr/>
        </p:nvSpPr>
        <p:spPr>
          <a:xfrm rot="5400000">
            <a:off x="4602935" y="4555452"/>
            <a:ext cx="71711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Hindbrain</a:t>
            </a:r>
            <a:endParaRPr lang="en-US" sz="1000" dirty="0"/>
          </a:p>
        </p:txBody>
      </p:sp>
      <p:sp useBgFill="1">
        <p:nvSpPr>
          <p:cNvPr id="11" name="TextBox 10"/>
          <p:cNvSpPr txBox="1"/>
          <p:nvPr/>
        </p:nvSpPr>
        <p:spPr>
          <a:xfrm rot="5400000">
            <a:off x="5239157" y="4555452"/>
            <a:ext cx="71711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Forebrain</a:t>
            </a:r>
            <a:endParaRPr lang="en-US" sz="1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Generative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r>
                  <a:rPr lang="en-US" dirty="0" smtClean="0"/>
                  <a:t>z ~ </a:t>
                </a:r>
                <a:r>
                  <a:rPr lang="en-US" dirty="0" err="1" smtClean="0"/>
                  <a:t>mult</a:t>
                </a:r>
                <a:r>
                  <a:rPr lang="en-US" dirty="0" smtClean="0"/>
                  <a:t>(</a:t>
                </a:r>
                <a:r>
                  <a:rPr lang="ru-RU" dirty="0" smtClean="0"/>
                  <a:t>ф</a:t>
                </a:r>
                <a:r>
                  <a:rPr lang="en-US" dirty="0" smtClean="0"/>
                  <a:t>)</a:t>
                </a:r>
              </a:p>
              <a:p>
                <a:r>
                  <a:rPr lang="ru-RU" dirty="0" smtClean="0"/>
                  <a:t>Ф</a:t>
                </a:r>
                <a:r>
                  <a:rPr lang="en-US" dirty="0" smtClean="0"/>
                  <a:t> ~ </a:t>
                </a:r>
                <a:r>
                  <a:rPr lang="en-US" dirty="0" err="1" smtClean="0"/>
                  <a:t>Dir</a:t>
                </a:r>
                <a:r>
                  <a:rPr lang="en-US" dirty="0" smtClean="0"/>
                  <a:t>(</a:t>
                </a:r>
                <a:r>
                  <a:rPr lang="el-GR" dirty="0" smtClean="0"/>
                  <a:t>α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 ~ </m:t>
                        </m:r>
                        <m:r>
                          <a:rPr lang="en-US" b="0" i="1" smtClean="0">
                            <a:latin typeface="Cambria Math"/>
                          </a:rPr>
                          <m:t>𝐵𝑖𝑛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</a:rPr>
                      <m:t>𝐵𝑖𝑛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 baseline="-2500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𝐵𝑒𝑡𝑎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α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/>
                        <a:ea typeface="Cambria Math"/>
                      </a:rPr>
                      <m:t>i</m:t>
                    </m:r>
                    <m:r>
                      <m:rPr>
                        <m:nor/>
                      </m:rPr>
                      <a:rPr lang="en-US" b="0" i="0" dirty="0" smtClean="0"/>
                      <m:t>,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/>
                        <a:ea typeface="Cambria Math"/>
                      </a:rPr>
                      <m:t>β</m:t>
                    </m:r>
                    <m:r>
                      <a:rPr lang="en-US" b="0" i="1" baseline="-25000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Generative process	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34381"/>
            <a:ext cx="3657600" cy="36576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02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Tissue tree specific biclustering</a:t>
            </a:r>
          </a:p>
          <a:p>
            <a:r>
              <a:rPr lang="en-US" dirty="0" smtClean="0"/>
              <a:t>Active and inactive biclusters</a:t>
            </a:r>
          </a:p>
          <a:p>
            <a:r>
              <a:rPr lang="en-US" dirty="0" smtClean="0"/>
              <a:t>Error resistant &amp; missing data handling</a:t>
            </a:r>
          </a:p>
          <a:p>
            <a:r>
              <a:rPr lang="en-US" dirty="0" smtClean="0"/>
              <a:t>Assign edge length to tissue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Joint learning of tissue tree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ISH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RNA ISH for each 18000 transcripts</a:t>
            </a:r>
          </a:p>
          <a:p>
            <a:r>
              <a:rPr lang="en-US" dirty="0" smtClean="0"/>
              <a:t>Automatic microscopes collect image data</a:t>
            </a:r>
          </a:p>
          <a:p>
            <a:r>
              <a:rPr lang="en-US" dirty="0" smtClean="0"/>
              <a:t> Sent out in a digital format for Manual annotation across the tissue tree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8" descr="tissuetree.bmp"/>
          <p:cNvPicPr>
            <a:picLocks noGrp="1" noChangeAspect="1"/>
          </p:cNvPicPr>
          <p:nvPr>
            <p:ph sz="half" idx="2"/>
          </p:nvPr>
        </p:nvPicPr>
        <p:blipFill>
          <a:blip r:embed="rId6"/>
          <a:srcRect t="18225" r="69654" b="38254"/>
          <a:stretch>
            <a:fillRect/>
          </a:stretch>
        </p:blipFill>
        <p:spPr>
          <a:xfrm>
            <a:off x="4879112" y="1600200"/>
            <a:ext cx="4232532" cy="4856018"/>
          </a:xfr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Biclustering of ISH data</a:t>
            </a:r>
          </a:p>
          <a:p>
            <a:r>
              <a:rPr lang="en-US" dirty="0" smtClean="0"/>
              <a:t>Enrichment analysis of biclusters</a:t>
            </a:r>
          </a:p>
          <a:p>
            <a:r>
              <a:rPr lang="en-US" dirty="0" smtClean="0"/>
              <a:t>Created spatial-epigenetic map</a:t>
            </a:r>
          </a:p>
          <a:p>
            <a:r>
              <a:rPr lang="en-US" dirty="0" smtClean="0"/>
              <a:t>Tissue tree specific biclustering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ISH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360,000 images were viewed and annotated!</a:t>
            </a:r>
          </a:p>
          <a:p>
            <a:r>
              <a:rPr lang="en-US" dirty="0" smtClean="0"/>
              <a:t>5510 genes x</a:t>
            </a:r>
            <a:r>
              <a:rPr lang="en-US" dirty="0" smtClean="0">
                <a:solidFill>
                  <a:srgbClr val="FF0000"/>
                </a:solidFill>
              </a:rPr>
              <a:t> 811 </a:t>
            </a:r>
            <a:r>
              <a:rPr lang="en-US" dirty="0" smtClean="0"/>
              <a:t>anatomies matrix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11000 genes x 811 tissue matrix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Discrete data with annotation strong, medium, weak or no expression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Spatial gene-expression</a:t>
            </a:r>
            <a:endParaRPr lang="en-US" dirty="0"/>
          </a:p>
        </p:txBody>
      </p:sp>
      <p:pic>
        <p:nvPicPr>
          <p:cNvPr id="6" name="Content Placeholder 5" descr="journal.pbio.1000582.g004.pn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5"/>
          <a:srcRect l="32113" t="61346" r="524"/>
          <a:stretch>
            <a:fillRect/>
          </a:stretch>
        </p:blipFill>
        <p:spPr>
          <a:xfrm>
            <a:off x="457200" y="2036942"/>
            <a:ext cx="7648113" cy="4350058"/>
          </a:xfrm>
        </p:spPr>
      </p:pic>
      <p:sp>
        <p:nvSpPr>
          <p:cNvPr id="7" name="TextBox 6"/>
          <p:cNvSpPr txBox="1"/>
          <p:nvPr/>
        </p:nvSpPr>
        <p:spPr>
          <a:xfrm>
            <a:off x="438728" y="1699489"/>
            <a:ext cx="20273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Gene expression matrix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Spatial gene-expression</a:t>
            </a:r>
            <a:endParaRPr lang="en-US" dirty="0"/>
          </a:p>
        </p:txBody>
      </p:sp>
      <p:pic>
        <p:nvPicPr>
          <p:cNvPr id="7" name="Content Placeholder 6" descr="journal.pbio.1000582.g004.pn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5"/>
          <a:srcRect r="66915"/>
          <a:stretch>
            <a:fillRect/>
          </a:stretch>
        </p:blipFill>
        <p:spPr>
          <a:xfrm>
            <a:off x="2723967" y="1198484"/>
            <a:ext cx="1889039" cy="5659515"/>
          </a:xfr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Spatial gene-expression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3D space </a:t>
            </a:r>
            <a:r>
              <a:rPr lang="en-US" dirty="0" smtClean="0">
                <a:sym typeface="Wingdings" pitchFamily="2" charset="2"/>
              </a:rPr>
              <a:t> Tissue tree Gene expression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Spatial epigenetic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Build a map of epigenetic data along the tissue</a:t>
            </a:r>
          </a:p>
          <a:p>
            <a:r>
              <a:rPr lang="en-US" dirty="0" err="1" smtClean="0"/>
              <a:t>Colormetric</a:t>
            </a:r>
            <a:r>
              <a:rPr lang="en-US" dirty="0" smtClean="0"/>
              <a:t> ISH?</a:t>
            </a:r>
          </a:p>
          <a:p>
            <a:r>
              <a:rPr lang="en-US" dirty="0" smtClean="0"/>
              <a:t>Chip-</a:t>
            </a:r>
            <a:r>
              <a:rPr lang="en-US" dirty="0" err="1" smtClean="0"/>
              <a:t>Seq</a:t>
            </a:r>
            <a:r>
              <a:rPr lang="en-US" dirty="0" smtClean="0"/>
              <a:t> experiment for each tissue types?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YhzoDOTkg2pbqzoG8ZM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3KWCCoJARNWK0U8Kaeb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7g97cZWGEQoaVSCb0ED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NcKLlt0E36CW2ftua5yI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6e1cNyS1yVh5VvKKVvJ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aOspSMuYu2ZAaU5ZboNC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kiJcc12nhQq57IrAqtI1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SPX7rgI7UWFw4dJoF6wz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5kkPEVjl3ehHVCsLkef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bXsIhVwXPTxIRs28hYB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3UDQSgNIH5I1DKCNBBNNz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fmh6WUMij472pHYMFwC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gUrP5WkHz6FT3gM4KTV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vX7K3zE40fJD7MJtK7Qj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FiSPXICszy9tntA9ROU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vHd5DP7hWxiGHZd6W3G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ZekfoNdtPvKYpIT41nSh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w0c2u4XTwcYhKCIAzUV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eRnl5W8IGrve9LoTfNT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ZekfoNdtPvKYpIT41nSh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w0c2u4XTwcYhKCIAzUV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eRnl5W8IGrve9LoTfNT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LIkeSefU0gEfpCDiTpvW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BEEiL4K3cGgm8FIayEEx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fXwv9p33HexIULlF9Z0K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LwtWbFE7F0AZUQPVw4FZ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Et5SDNUVSBuUtCV9UZeVv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wf03e6OTtdJqKZGsSn2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jMrOk3uF8xjN0dW7ryi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pr3CrbHAXah7QkyP9A1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jajgqJtsLRfp3Q90ArZ4o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gt5Pf3ciW66OVeCpMLoN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7XZswKVuO59WvXIuNq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Lu91mJuvITQaaUzmmasp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Ek04tn9ruF4QEfMxjRz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HbiIu2LxnKi4m8QMxrm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FYIFGhXYkeAUgNaOfTI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6MPUJsf8qzGV8CZ47Pac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ztL8oSPQ7T1k4h744Nj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rtIWEUippWtnfqYkQfAJ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y3Qb9DGeTj52RntkBQYH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6hUNZK6o8mjN2ipsdVxH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QH1G6JX3Fndpmq2QUyj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soFUo1FbQz1qdLiDmr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zCVYqn0ZorgJDzirPz1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pxUA4Ubeh4Ff0khGBn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QlZO5CUWAIr7SMJVXEFc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KHAc0cwS3GKdMAZBhn4s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hvHwHUBnjYUIAieSCIpI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mEZ9Wmmi80fcp4vuvCh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j30GnpLl29Sx82wxXe0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snS9n8dNqZnAlV9fYXw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kSVsXXE2FlVpACOe1D8f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ayGAoIg2v3Vm30dUag8o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FVkwrKVTEInrInMmyWLC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teyO07sS6jz7SLfRhv6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hh1sn1kMYrZdUtaSjfg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YChP8NHbCGcNs6YCJOq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3RAu06GFfwesgfWwbYEaU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V5i9TEMhaDAVKHk7H1w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lbR16yQMBHmZFpIXM1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OFkbOQQX9okHWK6hRxer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yL2VpJeuTWVwwxQhHZOs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iIEBFUteMEMMMqMUrdV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1eAK1fxszzAvsjhN3j1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JJLqvMxBwpBxGq0VTdHk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bgXsDD9BSMALvQZBKKU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bpfsgDgbKCePgDzCw9Uu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TVDQM8qNXPbwxus39TrV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y3Qb9DGeTj52RntkBQYH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6hUNZK6o8mjN2ipsdVxH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QH1G6JX3Fndpmq2QUyj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soFUo1FbQz1qdLiDmr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zCVYqn0ZorgJDzirPz1Z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QlZO5CUWAIr7SMJVXEFc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KHAc0cwS3GKdMAZBhn4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hvHwHUBnjYUIAieSCIpI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mEZ9Wmmi80fcp4vuvC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fMpOwI4EuVbh6BcVLGwM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j30GnpLl29Sx82wxXe0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snS9n8dNqZnAlV9fYXw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kSVsXXE2FlVpACOe1D8f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ayGAoIg2v3Vm30dUag8o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FVkwrKVTEInrInMmyWLC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teyO07sS6jz7SLfRhv6B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YChP8NHbCGcNs6YCJOq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3RAu06GFfwesgfWwbYEaU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V5i9TEMhaDAVKHk7H1wm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lbR16yQMBHmZFpIXM1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Y5cwjHJ6lTTX9t3s7x7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OFkbOQQX9okHWK6hRxero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yL2VpJeuTWVwwxQhHZOs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iIEBFUteMEMMMqMUrdV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1eAK1fxszzAvsjhN3j1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JJLqvMxBwpBxGq0VTdH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bgXsDD9BSMALvQZBKKUY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TVDQM8qNXPbwxus39TrV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F4y40UpMVr5fpO7pmKYg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ErBAE1S1u8TGwjZPltAo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4trS2CJbtJ1ifkg46DW6i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DZwXpAodXkxSNjBZpnUo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yTGerd4PBZd8O4siIA5VY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0zhQOqyeGjZzX9HBo9P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ngZILeQDi6k1qiLMULVv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FrAuACxVQJEPqscA8hkE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7QSrgepWJT4NGnm7xwWX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KaGQQf24AEGqsqydgSi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uyNUW7UdRyZReKb0JF3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qCI2GQB9DfXOEjKi9i8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9RqIG6fiqanonnUD7CZ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XlQB2LcA5VwoBvua95fg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XpOnsEdtIHHdlnKDPT8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n8rIRjzZEzfFrd0lh8H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G8NZknfFkfS7tQCXau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qfVnowbwwxh9bhVHLS3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BOUvWN7hfveqxdWjUmHDM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wfT30asuUGaTHx3XZIu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hGJR88KbJIlBowGJ5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D7SnZ36MGslPIa28srQ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W5CBPApCuXStDyRt85E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0LFlEADc8Mz6aMKnevn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XfwtgYiLfYuG5QWtVOY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Two5ILQ82XiBOqOajFT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CuGUrKAy5GzRlZ5bfwU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ot2vFLujosziUUoOk6y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2X5O48pmspF65dSV5O3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TxfVWPS5fJdRkaAfmf7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i25bNqcNysEMq5pQGmT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DNOaWo1Jp5kVE2JSkZa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sjMNwe7HSg79phnCuNM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svqm7O1URlhqlvo9SMC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OvDrvIunR3aUQhm97jF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SYWSdlV0cjkoGVJFijp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fqE6MIEi3eF2DEuDu9r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zsBrqs0lyVhEIwd7ycmU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JDi4bFPg2CnoRcvlichH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LZVYpnAfvWBtJX9lglw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tce1VuaSKrk3wg8xHnB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gkF1BdT9CyqZSj8dgrF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qNnsxcWVWanR6IBjoLm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3K5Qd355C6xQwhy31Xe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8LAxURGjqM5LkIslJSQ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yR41PIko6DD0CjfG9dp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KLWQBFdlPjincJsS2XY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7k6862JDGq4O6j4Z7Fa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He6vdgarlD5iDCJsyaC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ioD9N3QiRUENDR2BPs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IOFsfF6Z8BHOVHS4t7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0t2A3zxTQZAb33HVTnV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DQYRpXlaIoORFPtlNbc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6PWkJKZlD1FyaOtof8D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Z313A7kpQToAK9V5eBb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c7EFRpW3ePaNPSiF9R1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aA3js9U1MvxcRUoVgUs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qWk3MysjlwCpX4BxWM9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fC0oheB6Lo7B96Zonmz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1ArWkjIXGDrwLHI3ohe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imUuyypNDAve1yrXUS8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4opglY5lKUgm9ApPap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xhEj7OxJcGfwbKYlrAl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gsGuXjjQ6FtChw4hcqIh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YFpQx5IIOUR88XAR1L1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TwiSKSdQ8w6Eu156Le7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L9o7HkpWgWNnMSxFkPvX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p1htAUrTsscELk9t9QDN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sCfHPzzN9frK2GwPosOF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abXgdQaTymIXlsSG5hHFI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exVjp4iOpLXxzIeVjg4M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5tUDnwjbYYrirhqBJoTB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MGeD8ia6Zj40SNjcNme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skc4QMtdI5YeWLWJrIl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T9rpFFXgOuhmGdpJo00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E0MYhUFheRkQMKyhvmBD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dqpDixBwmIZNM4cJDu9J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w76N3YeaS1KV002nqFh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E0MYhUFheRkQMKyhvmBD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dqpDixBwmIZNM4cJDu9J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w76N3YeaS1KV002nqF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GdLrfewnIcIfSUwrNn88x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mTqkxEmwIfDDHSwbJyx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7L28cJB6I4dra9dFswk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VxRWXyWk17bbOj72YLfY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dIVun2LHbdVekycPFrKR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M6ii7wbG6J11f7ockVKpZ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bxJiwg2deTXZVPTC5U1X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8xSDK4zduUTA02wKRuC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8T6gfbo7eaBG6LodFp3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i7tmrjFuXdXKoPbf1RO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jEAYeXHHnFX6AnCJiH7XJ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oeJ8eRfCTXE1BZNTK5s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Ilmy2pocHFsvJeDi5Nf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kJyajUAgf76Ede3LPBw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xXOcoH8DvtzypFdTPVh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6ndcs77JEUA0vnLFOPd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y6gyfr0EuQ4JfZlQWg5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DUr887cUT3KijQp3EN77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yUIIgxpYp8CJ7O7WUSFI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WM8LkYSWBiY0cxPZTAG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GdLrfewnIcIfSUwrNn88x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mTqkxEmwIfDDHSwbJyx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7L28cJB6I4dra9dFswk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TVUclLXIFpNNUvYKqG3nB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S2LTR7uFxvpyYnivXvD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967</Words>
  <Application>Microsoft Macintosh PowerPoint</Application>
  <PresentationFormat>On-screen Show (4:3)</PresentationFormat>
  <Paragraphs>190</Paragraphs>
  <Slides>41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Spatial epigenetics</vt:lpstr>
      <vt:lpstr>Outline</vt:lpstr>
      <vt:lpstr>ISH data</vt:lpstr>
      <vt:lpstr>ISH data</vt:lpstr>
      <vt:lpstr>ISH data</vt:lpstr>
      <vt:lpstr>Spatial gene-expression</vt:lpstr>
      <vt:lpstr>Spatial gene-expression</vt:lpstr>
      <vt:lpstr>Spatial gene-expression</vt:lpstr>
      <vt:lpstr>Spatial epigenetic</vt:lpstr>
      <vt:lpstr>Spatial epigenetics</vt:lpstr>
      <vt:lpstr>Tissue type  Gene expression</vt:lpstr>
      <vt:lpstr>Tissue type  Gene expression </vt:lpstr>
      <vt:lpstr>Tissue type  Gene expression</vt:lpstr>
      <vt:lpstr>Intuition to NMF</vt:lpstr>
      <vt:lpstr>Problem with VQ</vt:lpstr>
      <vt:lpstr>Problem with PCA</vt:lpstr>
      <vt:lpstr>NMF</vt:lpstr>
      <vt:lpstr>NMF</vt:lpstr>
      <vt:lpstr>Bi-Clustering</vt:lpstr>
      <vt:lpstr>Bi-Clustering</vt:lpstr>
      <vt:lpstr>Grid search</vt:lpstr>
      <vt:lpstr>Grid search</vt:lpstr>
      <vt:lpstr>Enrichment analysis</vt:lpstr>
      <vt:lpstr>Enrichment analysis</vt:lpstr>
      <vt:lpstr>Motif enrichment</vt:lpstr>
      <vt:lpstr>Comparison with novartis dataset</vt:lpstr>
      <vt:lpstr>Problem with traditional biclustering</vt:lpstr>
      <vt:lpstr>Generative biclustering</vt:lpstr>
      <vt:lpstr>PowerPoint Presentation</vt:lpstr>
      <vt:lpstr>PowerPoint Presentation</vt:lpstr>
      <vt:lpstr>Tissue tree biclustering</vt:lpstr>
      <vt:lpstr>Latent gene state variable</vt:lpstr>
      <vt:lpstr>Latent gene state variable</vt:lpstr>
      <vt:lpstr>Latent gene state variable</vt:lpstr>
      <vt:lpstr>Generative biclustering</vt:lpstr>
      <vt:lpstr>Generative process</vt:lpstr>
      <vt:lpstr>Generative process  </vt:lpstr>
      <vt:lpstr>Outcome</vt:lpstr>
      <vt:lpstr>Tree learning</vt:lpstr>
      <vt:lpstr>Conclusion</vt:lpstr>
      <vt:lpstr>Questions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epigenetics</dc:title>
  <dc:creator>EMBL</dc:creator>
  <cp:lastModifiedBy>Site License</cp:lastModifiedBy>
  <cp:revision>60</cp:revision>
  <dcterms:created xsi:type="dcterms:W3CDTF">2012-07-24T13:35:29Z</dcterms:created>
  <dcterms:modified xsi:type="dcterms:W3CDTF">2012-10-10T01:47:17Z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1Y5WFEqqyMyqKq7XXpSxpbBvmA9uar4PiWOSw6n2-njU</vt:lpwstr>
  </property>
  <property fmtid="{D5CDD505-2E9C-101B-9397-08002B2CF9AE}" pid="3" name="Google.Documents.RevisionId">
    <vt:lpwstr>05440087874101394914</vt:lpwstr>
  </property>
  <property fmtid="{D5CDD505-2E9C-101B-9397-08002B2CF9AE}" pid="4" name="Google.Documents.PreviousRevisionId">
    <vt:lpwstr>01209294947261533573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true</vt:lpwstr>
  </property>
</Properties>
</file>