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258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52" r:id="rId15"/>
    <p:sldId id="623" r:id="rId16"/>
    <p:sldId id="624" r:id="rId17"/>
    <p:sldId id="622" r:id="rId18"/>
  </p:sldIdLst>
  <p:sldSz cx="9144000" cy="6858000" type="screen4x3"/>
  <p:notesSz cx="6797675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00FF"/>
    <a:srgbClr val="6BCBC5"/>
    <a:srgbClr val="F5C636"/>
    <a:srgbClr val="EAEAEA"/>
    <a:srgbClr val="969696"/>
    <a:srgbClr val="9BBB59"/>
    <a:srgbClr val="000099"/>
    <a:srgbClr val="4F81BD"/>
    <a:srgbClr val="6BC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5448" autoAdjust="0"/>
  </p:normalViewPr>
  <p:slideViewPr>
    <p:cSldViewPr>
      <p:cViewPr varScale="1">
        <p:scale>
          <a:sx n="100" d="100"/>
          <a:sy n="100" d="100"/>
        </p:scale>
        <p:origin x="20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D1CB2-C12B-4D1C-9D10-C54F26DB978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DD73C9-015C-4A71-9920-64AA8A0F5A3C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採購金額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920E26-85AD-43A2-8683-F1793361E44B}" type="parTrans" cxnId="{A1191800-EB85-4A0E-A8B5-38E8BF21C5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E91233-116E-4F15-876E-7F1A4A1E2616}" type="sibTrans" cxnId="{A1191800-EB85-4A0E-A8B5-38E8BF21C5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8B2579-BE05-427A-97CC-D788643BA5B9}">
      <dgm:prSet phldrT="[文字]" custT="1"/>
      <dgm:spPr/>
      <dgm:t>
        <a:bodyPr/>
        <a:lstStyle/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含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以下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小額金額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CFAEA0-CC54-4732-B12C-29636A99CE8C}" type="parTrans" cxnId="{54B446C9-6DDE-4452-BA58-0056D83FBDB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C3062A-71E6-48AC-BA5E-0D71D9B0CE27}" type="sibTrans" cxnId="{54B446C9-6DDE-4452-BA58-0056D83FBDB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6F402E-13F0-49F3-84F3-746DAE39A2D7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決標原則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DF558B-459C-4ED2-A16C-9614DE4EFA86}" type="parTrans" cxnId="{6C81C512-A818-4A4C-AFAB-6673B8B7733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5A7DAC-3D41-423E-97C5-6DC2426B0301}" type="sibTrans" cxnId="{6C81C512-A818-4A4C-AFAB-6673B8B7733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A8CA89-E5CF-4C60-94AC-A499701C1F5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最低價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67E900-F3A0-4D5D-A586-E840D5BA0E2A}" type="parTrans" cxnId="{10196A30-8AFF-4702-A087-8A66817C24C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35519C-D215-4946-A1F6-7FFE313B1A1C}" type="sibTrans" cxnId="{10196A30-8AFF-4702-A087-8A66817C24C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251B09-75CF-4924-A614-743DA4EA4986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最有利標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準用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精神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4B2436-EF0D-494D-84EE-347708BBA95D}" type="parTrans" cxnId="{F0630E2D-9DE9-4080-B3B8-8685755AC2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0955DE-6975-43AF-B286-7DB63E99615E}" type="sibTrans" cxnId="{F0630E2D-9DE9-4080-B3B8-8685755AC2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34793-915F-4314-AF61-C34173557C1A}">
      <dgm:prSet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招標方式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B41EEF-8F8D-4432-97B0-D20A4626A528}" type="parTrans" cxnId="{CE8BFBA8-5740-4287-AC1E-A124496BCDB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970EDE-D628-4DDE-AFF9-77FC5C133840}" type="sibTrans" cxnId="{CE8BFBA8-5740-4287-AC1E-A124496BCDB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C36288-FD88-4775-BE7E-5785DA4E72D1}">
      <dgm:prSet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公開取得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CAB7C0-EE88-4BB8-9CFA-933867F08A5E}" type="parTrans" cxnId="{2B0E10E2-DE52-4112-A849-6150EA543E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445371-6430-4142-9A96-07C805E415B2}" type="sibTrans" cxnId="{2B0E10E2-DE52-4112-A849-6150EA543E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3B5171-B89F-4EEC-A673-58AEEADF8C81}">
      <dgm:prSet custT="1"/>
      <dgm:spPr>
        <a:solidFill>
          <a:srgbClr val="FF0000">
            <a:alpha val="20000"/>
          </a:srgbClr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萬元以上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公告金額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75D924A-2FA5-4BA7-96C0-AAF0BC0AE595}" type="parTrans" cxnId="{61CF193C-43D2-439C-98B8-A8F1FFA054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75099E-736B-4889-865E-2D2E920A9083}" type="sibTrans" cxnId="{61CF193C-43D2-439C-98B8-A8F1FFA054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62BDF9-7878-4DBD-8CA2-5093375B3721}">
      <dgm:prSet custT="1"/>
      <dgm:spPr>
        <a:solidFill>
          <a:srgbClr val="FF0000">
            <a:alpha val="20000"/>
          </a:srgbClr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財物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5000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勞務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查核金額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5392D7-AA5C-48D1-B233-B31DFCBF1212}" type="parTrans" cxnId="{FA2AA421-7893-4785-A189-8E0FB89FC62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B4009F-B4CE-430A-8D48-FC00E036F8D1}" type="sibTrans" cxnId="{FA2AA421-7893-4785-A189-8E0FB89FC62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7AC802-DF18-48C4-8B67-ACCF140666E5}">
      <dgm:prSet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公開招標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C49EF9-46E4-4487-8333-BE0CAE1BFF0A}" type="parTrans" cxnId="{E98017BF-E9A0-4BF9-8754-A5F9703153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8DE4F4-644C-4CA3-B484-B7CA20E77E07}" type="sibTrans" cxnId="{E98017BF-E9A0-4BF9-8754-A5F9703153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D567C9-DA0F-427F-AAED-7A0541308004}">
      <dgm:prSet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選擇性招標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935F28-7C13-436A-87BD-A82C056614C2}" type="parTrans" cxnId="{CF1EEDC1-E10C-45D6-9FFD-2B027DF78C0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A55DBD-75A7-4028-AB93-F661055E7AA6}" type="sibTrans" cxnId="{CF1EEDC1-E10C-45D6-9FFD-2B027DF78C0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2A11F9-CC25-4177-914A-A17489749A45}">
      <dgm:prSet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限制性招標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1D8AF3-1ABE-445E-9631-2A362E72E7B6}" type="parTrans" cxnId="{EF01B656-A0C2-4E44-A70B-F82D7244220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AE5C49-D831-4829-9DC9-290FFACB9F40}" type="sibTrans" cxnId="{EF01B656-A0C2-4E44-A70B-F82D7244220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9C137C-E992-46BB-85C3-4C9516642C93}">
      <dgm:prSet custT="1"/>
      <dgm:spPr>
        <a:solidFill>
          <a:srgbClr val="FF0000">
            <a:alpha val="20000"/>
          </a:srgbClr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財物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億元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勞務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仟萬元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巨額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4E7E4-811E-4522-843E-1A0EA7A7F08A}" type="parTrans" cxnId="{15A37217-03B6-4DB2-979B-77476A127C4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0F381F-CB20-4ED0-A4B0-687445BC7F84}" type="sibTrans" cxnId="{15A37217-03B6-4DB2-979B-77476A127C4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5AA77A-586F-47B7-BC50-DF9888B1B458}">
      <dgm:prSet phldrT="[文字]" custT="1"/>
      <dgm:spPr>
        <a:solidFill>
          <a:srgbClr val="FF0000">
            <a:alpha val="20000"/>
          </a:srgbClr>
        </a:solidFill>
        <a:ln>
          <a:solidFill>
            <a:srgbClr val="FF0000"/>
          </a:solidFill>
        </a:ln>
      </dgm:spPr>
      <dgm:t>
        <a:bodyPr/>
        <a:lstStyle/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逾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ts val="1300"/>
            </a:lnSpc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未達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ECCB8D-7B02-4E95-84C2-BAE351B865CF}" type="sibTrans" cxnId="{42EE08F2-4784-44F5-BD61-1303E6ACE10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15BE1A-B502-4B83-AD5C-58A1862C5C99}" type="parTrans" cxnId="{42EE08F2-4784-44F5-BD61-1303E6ACE10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F99A8-34EC-49EE-9617-D5691CB910A9}" type="pres">
      <dgm:prSet presAssocID="{46DD1CB2-C12B-4D1C-9D10-C54F26DB97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F59F062-A144-4E55-9E93-CB0CAF1494A7}" type="pres">
      <dgm:prSet presAssocID="{CADD73C9-015C-4A71-9920-64AA8A0F5A3C}" presName="root" presStyleCnt="0"/>
      <dgm:spPr/>
    </dgm:pt>
    <dgm:pt modelId="{7C1EEE42-EFBB-4932-B01E-CE1F4D0214CB}" type="pres">
      <dgm:prSet presAssocID="{CADD73C9-015C-4A71-9920-64AA8A0F5A3C}" presName="rootComposite" presStyleCnt="0"/>
      <dgm:spPr/>
    </dgm:pt>
    <dgm:pt modelId="{B81AAD0A-5765-446E-8C06-D58DD426C9E6}" type="pres">
      <dgm:prSet presAssocID="{CADD73C9-015C-4A71-9920-64AA8A0F5A3C}" presName="rootText" presStyleLbl="node1" presStyleIdx="0" presStyleCnt="3" custScaleX="229516" custScaleY="157539" custLinFactNeighborX="-41732" custLinFactNeighborY="-15485"/>
      <dgm:spPr/>
      <dgm:t>
        <a:bodyPr/>
        <a:lstStyle/>
        <a:p>
          <a:endParaRPr lang="zh-TW" altLang="en-US"/>
        </a:p>
      </dgm:t>
    </dgm:pt>
    <dgm:pt modelId="{D13A12B5-F6D5-4B0A-BA5E-C7FBB97872C8}" type="pres">
      <dgm:prSet presAssocID="{CADD73C9-015C-4A71-9920-64AA8A0F5A3C}" presName="rootConnector" presStyleLbl="node1" presStyleIdx="0" presStyleCnt="3"/>
      <dgm:spPr/>
      <dgm:t>
        <a:bodyPr/>
        <a:lstStyle/>
        <a:p>
          <a:endParaRPr lang="zh-TW" altLang="en-US"/>
        </a:p>
      </dgm:t>
    </dgm:pt>
    <dgm:pt modelId="{BC7DBEA2-B013-4386-B572-6ACEB3C96F0C}" type="pres">
      <dgm:prSet presAssocID="{CADD73C9-015C-4A71-9920-64AA8A0F5A3C}" presName="childShape" presStyleCnt="0"/>
      <dgm:spPr/>
    </dgm:pt>
    <dgm:pt modelId="{43E3E621-1EEF-4FE3-91A1-6316A54143B1}" type="pres">
      <dgm:prSet presAssocID="{70CFAEA0-CC54-4732-B12C-29636A99CE8C}" presName="Name13" presStyleLbl="parChTrans1D2" presStyleIdx="0" presStyleCnt="11"/>
      <dgm:spPr/>
      <dgm:t>
        <a:bodyPr/>
        <a:lstStyle/>
        <a:p>
          <a:endParaRPr lang="zh-TW" altLang="en-US"/>
        </a:p>
      </dgm:t>
    </dgm:pt>
    <dgm:pt modelId="{8E2C4A47-4531-4329-81C0-2E21763FDB83}" type="pres">
      <dgm:prSet presAssocID="{D78B2579-BE05-427A-97CC-D788643BA5B9}" presName="childText" presStyleLbl="bgAcc1" presStyleIdx="0" presStyleCnt="11" custScaleX="344124" custScaleY="154078" custLinFactNeighborX="-10804" custLinFactNeighborY="-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C7EBC3-292C-4054-8FF1-864129817C58}" type="pres">
      <dgm:prSet presAssocID="{CA15BE1A-B502-4B83-AD5C-58A1862C5C99}" presName="Name13" presStyleLbl="parChTrans1D2" presStyleIdx="1" presStyleCnt="11"/>
      <dgm:spPr/>
      <dgm:t>
        <a:bodyPr/>
        <a:lstStyle/>
        <a:p>
          <a:endParaRPr lang="zh-TW" altLang="en-US"/>
        </a:p>
      </dgm:t>
    </dgm:pt>
    <dgm:pt modelId="{6A2AA73A-643E-4900-AB22-09457180F596}" type="pres">
      <dgm:prSet presAssocID="{595AA77A-586F-47B7-BC50-DF9888B1B458}" presName="childText" presStyleLbl="bgAcc1" presStyleIdx="1" presStyleCnt="11" custScaleX="343912" custScaleY="167118" custLinFactNeighborX="-10804" custLinFactNeighborY="41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2EB3B6-BE8E-45E7-93D8-294453CF9D83}" type="pres">
      <dgm:prSet presAssocID="{475D924A-2FA5-4BA7-96C0-AAF0BC0AE595}" presName="Name13" presStyleLbl="parChTrans1D2" presStyleIdx="2" presStyleCnt="11"/>
      <dgm:spPr/>
      <dgm:t>
        <a:bodyPr/>
        <a:lstStyle/>
        <a:p>
          <a:endParaRPr lang="zh-TW" altLang="en-US"/>
        </a:p>
      </dgm:t>
    </dgm:pt>
    <dgm:pt modelId="{5FB1D133-412F-4D90-9BCF-AFAB95873540}" type="pres">
      <dgm:prSet presAssocID="{623B5171-B89F-4EEC-A673-58AEEADF8C81}" presName="childText" presStyleLbl="bgAcc1" presStyleIdx="2" presStyleCnt="11" custScaleX="345473" custScaleY="154290" custLinFactNeighborX="-10804" custLinFactNeighborY="-19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828335-54E8-45F8-814A-045BA0E71783}" type="pres">
      <dgm:prSet presAssocID="{215392D7-AA5C-48D1-B233-B31DFCBF1212}" presName="Name13" presStyleLbl="parChTrans1D2" presStyleIdx="3" presStyleCnt="11"/>
      <dgm:spPr/>
      <dgm:t>
        <a:bodyPr/>
        <a:lstStyle/>
        <a:p>
          <a:endParaRPr lang="zh-TW" altLang="en-US"/>
        </a:p>
      </dgm:t>
    </dgm:pt>
    <dgm:pt modelId="{7F95DFC3-8BBC-4990-BA4B-C521F41EA862}" type="pres">
      <dgm:prSet presAssocID="{8962BDF9-7878-4DBD-8CA2-5093375B3721}" presName="childText" presStyleLbl="bgAcc1" presStyleIdx="3" presStyleCnt="11" custScaleX="348139" custScaleY="228731" custLinFactNeighborX="-10804" custLinFactNeighborY="-562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EDA9A3-1D3E-4DC4-8214-D34B392959BB}" type="pres">
      <dgm:prSet presAssocID="{6894E7E4-811E-4522-843E-1A0EA7A7F08A}" presName="Name13" presStyleLbl="parChTrans1D2" presStyleIdx="4" presStyleCnt="11"/>
      <dgm:spPr/>
      <dgm:t>
        <a:bodyPr/>
        <a:lstStyle/>
        <a:p>
          <a:endParaRPr lang="zh-TW" altLang="en-US"/>
        </a:p>
      </dgm:t>
    </dgm:pt>
    <dgm:pt modelId="{47CBF155-B2F4-47EB-A75C-9B18144E16F5}" type="pres">
      <dgm:prSet presAssocID="{4B9C137C-E992-46BB-85C3-4C9516642C93}" presName="childText" presStyleLbl="bgAcc1" presStyleIdx="4" presStyleCnt="11" custScaleX="342674" custScaleY="246634" custLinFactNeighborX="-10804" custLinFactNeighborY="4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88C91F-F587-47F8-ACA4-15A0E06075FC}" type="pres">
      <dgm:prSet presAssocID="{09334793-915F-4314-AF61-C34173557C1A}" presName="root" presStyleCnt="0"/>
      <dgm:spPr/>
    </dgm:pt>
    <dgm:pt modelId="{FB55980F-5D5F-42BD-A19F-91ADF13247FF}" type="pres">
      <dgm:prSet presAssocID="{09334793-915F-4314-AF61-C34173557C1A}" presName="rootComposite" presStyleCnt="0"/>
      <dgm:spPr/>
    </dgm:pt>
    <dgm:pt modelId="{30955B4F-DA98-41E3-A059-CF032EACCB1F}" type="pres">
      <dgm:prSet presAssocID="{09334793-915F-4314-AF61-C34173557C1A}" presName="rootText" presStyleLbl="node1" presStyleIdx="1" presStyleCnt="3" custScaleX="215535" custScaleY="158384" custLinFactNeighborX="81639" custLinFactNeighborY="-302"/>
      <dgm:spPr/>
      <dgm:t>
        <a:bodyPr/>
        <a:lstStyle/>
        <a:p>
          <a:endParaRPr lang="zh-TW" altLang="en-US"/>
        </a:p>
      </dgm:t>
    </dgm:pt>
    <dgm:pt modelId="{9E633D8F-1BB6-4B7D-9B71-43884F1CCB04}" type="pres">
      <dgm:prSet presAssocID="{09334793-915F-4314-AF61-C34173557C1A}" presName="rootConnector" presStyleLbl="node1" presStyleIdx="1" presStyleCnt="3"/>
      <dgm:spPr/>
      <dgm:t>
        <a:bodyPr/>
        <a:lstStyle/>
        <a:p>
          <a:endParaRPr lang="zh-TW" altLang="en-US"/>
        </a:p>
      </dgm:t>
    </dgm:pt>
    <dgm:pt modelId="{3CF3B4F9-579C-4535-803A-AE4A08E38996}" type="pres">
      <dgm:prSet presAssocID="{09334793-915F-4314-AF61-C34173557C1A}" presName="childShape" presStyleCnt="0"/>
      <dgm:spPr/>
    </dgm:pt>
    <dgm:pt modelId="{E110EA17-87ED-4A08-A729-24AE4AC7D092}" type="pres">
      <dgm:prSet presAssocID="{CDCAB7C0-EE88-4BB8-9CFA-933867F08A5E}" presName="Name13" presStyleLbl="parChTrans1D2" presStyleIdx="5" presStyleCnt="11"/>
      <dgm:spPr/>
      <dgm:t>
        <a:bodyPr/>
        <a:lstStyle/>
        <a:p>
          <a:endParaRPr lang="zh-TW" altLang="en-US"/>
        </a:p>
      </dgm:t>
    </dgm:pt>
    <dgm:pt modelId="{2B0242AA-2610-4564-8CF9-7900C1E0E034}" type="pres">
      <dgm:prSet presAssocID="{CDC36288-FD88-4775-BE7E-5785DA4E72D1}" presName="childText" presStyleLbl="bgAcc1" presStyleIdx="5" presStyleCnt="11" custScaleX="183890" custLinFactX="10370" custLinFactNeighborX="100000" custLinFactNeighborY="50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F1D646-E968-451E-BEA6-DED9612B20A3}" type="pres">
      <dgm:prSet presAssocID="{83C49EF9-46E4-4487-8333-BE0CAE1BFF0A}" presName="Name13" presStyleLbl="parChTrans1D2" presStyleIdx="6" presStyleCnt="11"/>
      <dgm:spPr/>
      <dgm:t>
        <a:bodyPr/>
        <a:lstStyle/>
        <a:p>
          <a:endParaRPr lang="zh-TW" altLang="en-US"/>
        </a:p>
      </dgm:t>
    </dgm:pt>
    <dgm:pt modelId="{46BBE7D1-C6C9-4ACC-99C0-B824C183140D}" type="pres">
      <dgm:prSet presAssocID="{637AC802-DF18-48C4-8B67-ACCF140666E5}" presName="childText" presStyleLbl="bgAcc1" presStyleIdx="6" presStyleCnt="11" custScaleX="185573" custLinFactX="10371" custLinFactNeighborX="100000" custLinFactNeighborY="60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6AEB58-4C6F-4A84-98F5-0D714CC0946A}" type="pres">
      <dgm:prSet presAssocID="{58935F28-7C13-436A-87BD-A82C056614C2}" presName="Name13" presStyleLbl="parChTrans1D2" presStyleIdx="7" presStyleCnt="11"/>
      <dgm:spPr/>
      <dgm:t>
        <a:bodyPr/>
        <a:lstStyle/>
        <a:p>
          <a:endParaRPr lang="zh-TW" altLang="en-US"/>
        </a:p>
      </dgm:t>
    </dgm:pt>
    <dgm:pt modelId="{9D66A87D-1C4E-4235-828F-F6B416AEC682}" type="pres">
      <dgm:prSet presAssocID="{2AD567C9-DA0F-427F-AAED-7A0541308004}" presName="childText" presStyleLbl="bgAcc1" presStyleIdx="7" presStyleCnt="11" custScaleX="232565" custLinFactX="10370" custLinFactNeighborX="100000" custLinFactNeighborY="94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FCAD0D-F57B-44CD-8D52-51EF88F76644}" type="pres">
      <dgm:prSet presAssocID="{211D8AF3-1ABE-445E-9631-2A362E72E7B6}" presName="Name13" presStyleLbl="parChTrans1D2" presStyleIdx="8" presStyleCnt="11"/>
      <dgm:spPr/>
      <dgm:t>
        <a:bodyPr/>
        <a:lstStyle/>
        <a:p>
          <a:endParaRPr lang="zh-TW" altLang="en-US"/>
        </a:p>
      </dgm:t>
    </dgm:pt>
    <dgm:pt modelId="{8342DF8B-3B5C-4434-8983-1BD911CF3BC1}" type="pres">
      <dgm:prSet presAssocID="{CA2A11F9-CC25-4177-914A-A17489749A45}" presName="childText" presStyleLbl="bgAcc1" presStyleIdx="8" presStyleCnt="11" custScaleX="230970" custLinFactX="10370" custLinFactNeighborX="100000" custLinFactNeighborY="80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B5B9D3-EAE5-4A10-9A32-A78A456E210F}" type="pres">
      <dgm:prSet presAssocID="{726F402E-13F0-49F3-84F3-746DAE39A2D7}" presName="root" presStyleCnt="0"/>
      <dgm:spPr/>
    </dgm:pt>
    <dgm:pt modelId="{336DCFEB-CEF3-4568-8BAD-D1FDFCC550AE}" type="pres">
      <dgm:prSet presAssocID="{726F402E-13F0-49F3-84F3-746DAE39A2D7}" presName="rootComposite" presStyleCnt="0"/>
      <dgm:spPr/>
    </dgm:pt>
    <dgm:pt modelId="{FD91D052-C2C6-4F92-B10C-3CEC1AC9BA13}" type="pres">
      <dgm:prSet presAssocID="{726F402E-13F0-49F3-84F3-746DAE39A2D7}" presName="rootText" presStyleLbl="node1" presStyleIdx="2" presStyleCnt="3" custScaleX="221699" custScaleY="158573" custLinFactNeighborX="96830"/>
      <dgm:spPr/>
      <dgm:t>
        <a:bodyPr/>
        <a:lstStyle/>
        <a:p>
          <a:endParaRPr lang="zh-TW" altLang="en-US"/>
        </a:p>
      </dgm:t>
    </dgm:pt>
    <dgm:pt modelId="{F0086798-C753-4DF4-8E01-F0E15A293A54}" type="pres">
      <dgm:prSet presAssocID="{726F402E-13F0-49F3-84F3-746DAE39A2D7}" presName="rootConnector" presStyleLbl="node1" presStyleIdx="2" presStyleCnt="3"/>
      <dgm:spPr/>
      <dgm:t>
        <a:bodyPr/>
        <a:lstStyle/>
        <a:p>
          <a:endParaRPr lang="zh-TW" altLang="en-US"/>
        </a:p>
      </dgm:t>
    </dgm:pt>
    <dgm:pt modelId="{92722B85-5818-4C5F-B841-6B053F46B73A}" type="pres">
      <dgm:prSet presAssocID="{726F402E-13F0-49F3-84F3-746DAE39A2D7}" presName="childShape" presStyleCnt="0"/>
      <dgm:spPr/>
    </dgm:pt>
    <dgm:pt modelId="{9E4CFFD2-BE6F-45D6-A77C-14677CDE6B4F}" type="pres">
      <dgm:prSet presAssocID="{5667E900-F3A0-4D5D-A586-E840D5BA0E2A}" presName="Name13" presStyleLbl="parChTrans1D2" presStyleIdx="9" presStyleCnt="11"/>
      <dgm:spPr/>
      <dgm:t>
        <a:bodyPr/>
        <a:lstStyle/>
        <a:p>
          <a:endParaRPr lang="zh-TW" altLang="en-US"/>
        </a:p>
      </dgm:t>
    </dgm:pt>
    <dgm:pt modelId="{6DE1B11D-7EE6-4774-9CBB-B8E834171A10}" type="pres">
      <dgm:prSet presAssocID="{EEA8CA89-E5CF-4C60-94AC-A499701C1F5E}" presName="childText" presStyleLbl="bgAcc1" presStyleIdx="9" presStyleCnt="11" custScaleX="141029" custLinFactX="27786" custLinFactNeighborX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D28E46-5E99-4B53-BC4A-AB70A0218C64}" type="pres">
      <dgm:prSet presAssocID="{0A4B2436-EF0D-494D-84EE-347708BBA95D}" presName="Name13" presStyleLbl="parChTrans1D2" presStyleIdx="10" presStyleCnt="11"/>
      <dgm:spPr/>
      <dgm:t>
        <a:bodyPr/>
        <a:lstStyle/>
        <a:p>
          <a:endParaRPr lang="zh-TW" altLang="en-US"/>
        </a:p>
      </dgm:t>
    </dgm:pt>
    <dgm:pt modelId="{99D9A80D-0DB0-4A6F-A0F5-70C93A829C96}" type="pres">
      <dgm:prSet presAssocID="{54251B09-75CF-4924-A614-743DA4EA4986}" presName="childText" presStyleLbl="bgAcc1" presStyleIdx="10" presStyleCnt="11" custScaleX="141030" custScaleY="252262" custLinFactX="27786" custLinFactNeighborX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F01B656-A0C2-4E44-A70B-F82D72442208}" srcId="{09334793-915F-4314-AF61-C34173557C1A}" destId="{CA2A11F9-CC25-4177-914A-A17489749A45}" srcOrd="3" destOrd="0" parTransId="{211D8AF3-1ABE-445E-9631-2A362E72E7B6}" sibTransId="{BBAE5C49-D831-4829-9DC9-290FFACB9F40}"/>
    <dgm:cxn modelId="{653BEF6E-4BD6-48E8-BE37-52B3186334CA}" type="presOf" srcId="{0A4B2436-EF0D-494D-84EE-347708BBA95D}" destId="{96D28E46-5E99-4B53-BC4A-AB70A0218C64}" srcOrd="0" destOrd="0" presId="urn:microsoft.com/office/officeart/2005/8/layout/hierarchy3"/>
    <dgm:cxn modelId="{D2F5424E-AB7B-4D65-BA5A-B7E845641E27}" type="presOf" srcId="{726F402E-13F0-49F3-84F3-746DAE39A2D7}" destId="{FD91D052-C2C6-4F92-B10C-3CEC1AC9BA13}" srcOrd="0" destOrd="0" presId="urn:microsoft.com/office/officeart/2005/8/layout/hierarchy3"/>
    <dgm:cxn modelId="{AD1ACE2E-A317-4C36-91E1-144FE0D68EC5}" type="presOf" srcId="{595AA77A-586F-47B7-BC50-DF9888B1B458}" destId="{6A2AA73A-643E-4900-AB22-09457180F596}" srcOrd="0" destOrd="0" presId="urn:microsoft.com/office/officeart/2005/8/layout/hierarchy3"/>
    <dgm:cxn modelId="{2E887727-9B5B-45D1-8121-DA99B13DED74}" type="presOf" srcId="{2AD567C9-DA0F-427F-AAED-7A0541308004}" destId="{9D66A87D-1C4E-4235-828F-F6B416AEC682}" srcOrd="0" destOrd="0" presId="urn:microsoft.com/office/officeart/2005/8/layout/hierarchy3"/>
    <dgm:cxn modelId="{616DEF2D-048A-4641-93FD-4D0DFCD47856}" type="presOf" srcId="{211D8AF3-1ABE-445E-9631-2A362E72E7B6}" destId="{ABFCAD0D-F57B-44CD-8D52-51EF88F76644}" srcOrd="0" destOrd="0" presId="urn:microsoft.com/office/officeart/2005/8/layout/hierarchy3"/>
    <dgm:cxn modelId="{28BDA8C7-B1A5-4C77-BA6E-5A681691E65D}" type="presOf" srcId="{EEA8CA89-E5CF-4C60-94AC-A499701C1F5E}" destId="{6DE1B11D-7EE6-4774-9CBB-B8E834171A10}" srcOrd="0" destOrd="0" presId="urn:microsoft.com/office/officeart/2005/8/layout/hierarchy3"/>
    <dgm:cxn modelId="{AEE5AE6B-C0FD-48CE-BBB3-50ADFA6506BB}" type="presOf" srcId="{CDC36288-FD88-4775-BE7E-5785DA4E72D1}" destId="{2B0242AA-2610-4564-8CF9-7900C1E0E034}" srcOrd="0" destOrd="0" presId="urn:microsoft.com/office/officeart/2005/8/layout/hierarchy3"/>
    <dgm:cxn modelId="{6E99C0EA-2D8F-46D4-92A7-B1756DEC41DB}" type="presOf" srcId="{CADD73C9-015C-4A71-9920-64AA8A0F5A3C}" destId="{D13A12B5-F6D5-4B0A-BA5E-C7FBB97872C8}" srcOrd="1" destOrd="0" presId="urn:microsoft.com/office/officeart/2005/8/layout/hierarchy3"/>
    <dgm:cxn modelId="{B0F26CBF-5C56-4531-8543-912E0288E702}" type="presOf" srcId="{8962BDF9-7878-4DBD-8CA2-5093375B3721}" destId="{7F95DFC3-8BBC-4990-BA4B-C521F41EA862}" srcOrd="0" destOrd="0" presId="urn:microsoft.com/office/officeart/2005/8/layout/hierarchy3"/>
    <dgm:cxn modelId="{769AC59E-62F5-43FC-BCC3-0F28A292E155}" type="presOf" srcId="{09334793-915F-4314-AF61-C34173557C1A}" destId="{30955B4F-DA98-41E3-A059-CF032EACCB1F}" srcOrd="0" destOrd="0" presId="urn:microsoft.com/office/officeart/2005/8/layout/hierarchy3"/>
    <dgm:cxn modelId="{2065B637-0BA4-4FDF-A8DF-A9B047E3BAC7}" type="presOf" srcId="{623B5171-B89F-4EEC-A673-58AEEADF8C81}" destId="{5FB1D133-412F-4D90-9BCF-AFAB95873540}" srcOrd="0" destOrd="0" presId="urn:microsoft.com/office/officeart/2005/8/layout/hierarchy3"/>
    <dgm:cxn modelId="{42EE08F2-4784-44F5-BD61-1303E6ACE103}" srcId="{CADD73C9-015C-4A71-9920-64AA8A0F5A3C}" destId="{595AA77A-586F-47B7-BC50-DF9888B1B458}" srcOrd="1" destOrd="0" parTransId="{CA15BE1A-B502-4B83-AD5C-58A1862C5C99}" sibTransId="{B2ECCB8D-7B02-4E95-84C2-BAE351B865CF}"/>
    <dgm:cxn modelId="{C1219AFF-2297-4759-AD36-33BEC5E4E003}" type="presOf" srcId="{637AC802-DF18-48C4-8B67-ACCF140666E5}" destId="{46BBE7D1-C6C9-4ACC-99C0-B824C183140D}" srcOrd="0" destOrd="0" presId="urn:microsoft.com/office/officeart/2005/8/layout/hierarchy3"/>
    <dgm:cxn modelId="{994E219D-3E03-44BC-AFD1-73851B628A94}" type="presOf" srcId="{D78B2579-BE05-427A-97CC-D788643BA5B9}" destId="{8E2C4A47-4531-4329-81C0-2E21763FDB83}" srcOrd="0" destOrd="0" presId="urn:microsoft.com/office/officeart/2005/8/layout/hierarchy3"/>
    <dgm:cxn modelId="{B6111926-46A8-4A10-94E5-8E71B400AD97}" type="presOf" srcId="{215392D7-AA5C-48D1-B233-B31DFCBF1212}" destId="{49828335-54E8-45F8-814A-045BA0E71783}" srcOrd="0" destOrd="0" presId="urn:microsoft.com/office/officeart/2005/8/layout/hierarchy3"/>
    <dgm:cxn modelId="{BBA2293B-EA44-4800-A46F-46D733858535}" type="presOf" srcId="{46DD1CB2-C12B-4D1C-9D10-C54F26DB978E}" destId="{1E9F99A8-34EC-49EE-9617-D5691CB910A9}" srcOrd="0" destOrd="0" presId="urn:microsoft.com/office/officeart/2005/8/layout/hierarchy3"/>
    <dgm:cxn modelId="{0D39C138-44AE-45B4-83C8-D7E9F7E32271}" type="presOf" srcId="{6894E7E4-811E-4522-843E-1A0EA7A7F08A}" destId="{10EDA9A3-1D3E-4DC4-8214-D34B392959BB}" srcOrd="0" destOrd="0" presId="urn:microsoft.com/office/officeart/2005/8/layout/hierarchy3"/>
    <dgm:cxn modelId="{CE8BFBA8-5740-4287-AC1E-A124496BCDB0}" srcId="{46DD1CB2-C12B-4D1C-9D10-C54F26DB978E}" destId="{09334793-915F-4314-AF61-C34173557C1A}" srcOrd="1" destOrd="0" parTransId="{10B41EEF-8F8D-4432-97B0-D20A4626A528}" sibTransId="{83970EDE-D628-4DDE-AFF9-77FC5C133840}"/>
    <dgm:cxn modelId="{54B446C9-6DDE-4452-BA58-0056D83FBDB8}" srcId="{CADD73C9-015C-4A71-9920-64AA8A0F5A3C}" destId="{D78B2579-BE05-427A-97CC-D788643BA5B9}" srcOrd="0" destOrd="0" parTransId="{70CFAEA0-CC54-4732-B12C-29636A99CE8C}" sibTransId="{09C3062A-71E6-48AC-BA5E-0D71D9B0CE27}"/>
    <dgm:cxn modelId="{71FFFEFC-8B66-452A-9EAB-BD3C0B06FA95}" type="presOf" srcId="{58935F28-7C13-436A-87BD-A82C056614C2}" destId="{466AEB58-4C6F-4A84-98F5-0D714CC0946A}" srcOrd="0" destOrd="0" presId="urn:microsoft.com/office/officeart/2005/8/layout/hierarchy3"/>
    <dgm:cxn modelId="{CF1EEDC1-E10C-45D6-9FFD-2B027DF78C0F}" srcId="{09334793-915F-4314-AF61-C34173557C1A}" destId="{2AD567C9-DA0F-427F-AAED-7A0541308004}" srcOrd="2" destOrd="0" parTransId="{58935F28-7C13-436A-87BD-A82C056614C2}" sibTransId="{90A55DBD-75A7-4028-AB93-F661055E7AA6}"/>
    <dgm:cxn modelId="{88A9E112-83BB-4837-8144-61195EC57BAC}" type="presOf" srcId="{CA15BE1A-B502-4B83-AD5C-58A1862C5C99}" destId="{D6C7EBC3-292C-4054-8FF1-864129817C58}" srcOrd="0" destOrd="0" presId="urn:microsoft.com/office/officeart/2005/8/layout/hierarchy3"/>
    <dgm:cxn modelId="{534F6F36-59FE-40B4-8D24-B8A72BAC14B8}" type="presOf" srcId="{4B9C137C-E992-46BB-85C3-4C9516642C93}" destId="{47CBF155-B2F4-47EB-A75C-9B18144E16F5}" srcOrd="0" destOrd="0" presId="urn:microsoft.com/office/officeart/2005/8/layout/hierarchy3"/>
    <dgm:cxn modelId="{6C81C512-A818-4A4C-AFAB-6673B8B77336}" srcId="{46DD1CB2-C12B-4D1C-9D10-C54F26DB978E}" destId="{726F402E-13F0-49F3-84F3-746DAE39A2D7}" srcOrd="2" destOrd="0" parTransId="{3EDF558B-459C-4ED2-A16C-9614DE4EFA86}" sibTransId="{335A7DAC-3D41-423E-97C5-6DC2426B0301}"/>
    <dgm:cxn modelId="{2E3D169C-D2AA-4A18-88A9-C70D024488B9}" type="presOf" srcId="{54251B09-75CF-4924-A614-743DA4EA4986}" destId="{99D9A80D-0DB0-4A6F-A0F5-70C93A829C96}" srcOrd="0" destOrd="0" presId="urn:microsoft.com/office/officeart/2005/8/layout/hierarchy3"/>
    <dgm:cxn modelId="{AB832F19-2CBE-4F67-88DD-C7B73B5F21C1}" type="presOf" srcId="{726F402E-13F0-49F3-84F3-746DAE39A2D7}" destId="{F0086798-C753-4DF4-8E01-F0E15A293A54}" srcOrd="1" destOrd="0" presId="urn:microsoft.com/office/officeart/2005/8/layout/hierarchy3"/>
    <dgm:cxn modelId="{534A4CBB-9D9E-4C9E-86FE-61DC4C35ACF0}" type="presOf" srcId="{09334793-915F-4314-AF61-C34173557C1A}" destId="{9E633D8F-1BB6-4B7D-9B71-43884F1CCB04}" srcOrd="1" destOrd="0" presId="urn:microsoft.com/office/officeart/2005/8/layout/hierarchy3"/>
    <dgm:cxn modelId="{F0630E2D-9DE9-4080-B3B8-8685755AC2AE}" srcId="{726F402E-13F0-49F3-84F3-746DAE39A2D7}" destId="{54251B09-75CF-4924-A614-743DA4EA4986}" srcOrd="1" destOrd="0" parTransId="{0A4B2436-EF0D-494D-84EE-347708BBA95D}" sibTransId="{540955DE-6975-43AF-B286-7DB63E99615E}"/>
    <dgm:cxn modelId="{76DD5BDE-1440-4311-9AD4-644ADE1DA142}" type="presOf" srcId="{70CFAEA0-CC54-4732-B12C-29636A99CE8C}" destId="{43E3E621-1EEF-4FE3-91A1-6316A54143B1}" srcOrd="0" destOrd="0" presId="urn:microsoft.com/office/officeart/2005/8/layout/hierarchy3"/>
    <dgm:cxn modelId="{E83D1606-D8FA-4610-8AD4-46BCD9558EB1}" type="presOf" srcId="{CA2A11F9-CC25-4177-914A-A17489749A45}" destId="{8342DF8B-3B5C-4434-8983-1BD911CF3BC1}" srcOrd="0" destOrd="0" presId="urn:microsoft.com/office/officeart/2005/8/layout/hierarchy3"/>
    <dgm:cxn modelId="{13BB05E0-8A19-4039-9B9F-D443EA489528}" type="presOf" srcId="{83C49EF9-46E4-4487-8333-BE0CAE1BFF0A}" destId="{68F1D646-E968-451E-BEA6-DED9612B20A3}" srcOrd="0" destOrd="0" presId="urn:microsoft.com/office/officeart/2005/8/layout/hierarchy3"/>
    <dgm:cxn modelId="{77330004-0D09-4DEF-8F52-815A366FBFB2}" type="presOf" srcId="{CDCAB7C0-EE88-4BB8-9CFA-933867F08A5E}" destId="{E110EA17-87ED-4A08-A729-24AE4AC7D092}" srcOrd="0" destOrd="0" presId="urn:microsoft.com/office/officeart/2005/8/layout/hierarchy3"/>
    <dgm:cxn modelId="{07583F2A-63EE-41BA-BF88-8BD758B414F7}" type="presOf" srcId="{475D924A-2FA5-4BA7-96C0-AAF0BC0AE595}" destId="{CA2EB3B6-BE8E-45E7-93D8-294453CF9D83}" srcOrd="0" destOrd="0" presId="urn:microsoft.com/office/officeart/2005/8/layout/hierarchy3"/>
    <dgm:cxn modelId="{A1191800-EB85-4A0E-A8B5-38E8BF21C5E5}" srcId="{46DD1CB2-C12B-4D1C-9D10-C54F26DB978E}" destId="{CADD73C9-015C-4A71-9920-64AA8A0F5A3C}" srcOrd="0" destOrd="0" parTransId="{FF920E26-85AD-43A2-8683-F1793361E44B}" sibTransId="{70E91233-116E-4F15-876E-7F1A4A1E2616}"/>
    <dgm:cxn modelId="{10196A30-8AFF-4702-A087-8A66817C24CF}" srcId="{726F402E-13F0-49F3-84F3-746DAE39A2D7}" destId="{EEA8CA89-E5CF-4C60-94AC-A499701C1F5E}" srcOrd="0" destOrd="0" parTransId="{5667E900-F3A0-4D5D-A586-E840D5BA0E2A}" sibTransId="{1035519C-D215-4946-A1F6-7FFE313B1A1C}"/>
    <dgm:cxn modelId="{AA23E997-25FB-47C3-9F0B-E078A53260BF}" type="presOf" srcId="{5667E900-F3A0-4D5D-A586-E840D5BA0E2A}" destId="{9E4CFFD2-BE6F-45D6-A77C-14677CDE6B4F}" srcOrd="0" destOrd="0" presId="urn:microsoft.com/office/officeart/2005/8/layout/hierarchy3"/>
    <dgm:cxn modelId="{9679A60F-7C91-4133-9578-239273DC931A}" type="presOf" srcId="{CADD73C9-015C-4A71-9920-64AA8A0F5A3C}" destId="{B81AAD0A-5765-446E-8C06-D58DD426C9E6}" srcOrd="0" destOrd="0" presId="urn:microsoft.com/office/officeart/2005/8/layout/hierarchy3"/>
    <dgm:cxn modelId="{15A37217-03B6-4DB2-979B-77476A127C42}" srcId="{CADD73C9-015C-4A71-9920-64AA8A0F5A3C}" destId="{4B9C137C-E992-46BB-85C3-4C9516642C93}" srcOrd="4" destOrd="0" parTransId="{6894E7E4-811E-4522-843E-1A0EA7A7F08A}" sibTransId="{CD0F381F-CB20-4ED0-A4B0-687445BC7F84}"/>
    <dgm:cxn modelId="{E98017BF-E9A0-4BF9-8754-A5F9703153A0}" srcId="{09334793-915F-4314-AF61-C34173557C1A}" destId="{637AC802-DF18-48C4-8B67-ACCF140666E5}" srcOrd="1" destOrd="0" parTransId="{83C49EF9-46E4-4487-8333-BE0CAE1BFF0A}" sibTransId="{808DE4F4-644C-4CA3-B484-B7CA20E77E07}"/>
    <dgm:cxn modelId="{61CF193C-43D2-439C-98B8-A8F1FFA0544A}" srcId="{CADD73C9-015C-4A71-9920-64AA8A0F5A3C}" destId="{623B5171-B89F-4EEC-A673-58AEEADF8C81}" srcOrd="2" destOrd="0" parTransId="{475D924A-2FA5-4BA7-96C0-AAF0BC0AE595}" sibTransId="{0B75099E-736B-4889-865E-2D2E920A9083}"/>
    <dgm:cxn modelId="{2B0E10E2-DE52-4112-A849-6150EA543E4E}" srcId="{09334793-915F-4314-AF61-C34173557C1A}" destId="{CDC36288-FD88-4775-BE7E-5785DA4E72D1}" srcOrd="0" destOrd="0" parTransId="{CDCAB7C0-EE88-4BB8-9CFA-933867F08A5E}" sibTransId="{01445371-6430-4142-9A96-07C805E415B2}"/>
    <dgm:cxn modelId="{FA2AA421-7893-4785-A189-8E0FB89FC621}" srcId="{CADD73C9-015C-4A71-9920-64AA8A0F5A3C}" destId="{8962BDF9-7878-4DBD-8CA2-5093375B3721}" srcOrd="3" destOrd="0" parTransId="{215392D7-AA5C-48D1-B233-B31DFCBF1212}" sibTransId="{9EB4009F-B4CE-430A-8D48-FC00E036F8D1}"/>
    <dgm:cxn modelId="{A60B1219-88FA-4530-A160-3178071D3790}" type="presParOf" srcId="{1E9F99A8-34EC-49EE-9617-D5691CB910A9}" destId="{2F59F062-A144-4E55-9E93-CB0CAF1494A7}" srcOrd="0" destOrd="0" presId="urn:microsoft.com/office/officeart/2005/8/layout/hierarchy3"/>
    <dgm:cxn modelId="{3BC9694F-318E-4FEB-A046-03081DCD3091}" type="presParOf" srcId="{2F59F062-A144-4E55-9E93-CB0CAF1494A7}" destId="{7C1EEE42-EFBB-4932-B01E-CE1F4D0214CB}" srcOrd="0" destOrd="0" presId="urn:microsoft.com/office/officeart/2005/8/layout/hierarchy3"/>
    <dgm:cxn modelId="{A0710A8D-4F7F-4172-A349-1714EB5436DC}" type="presParOf" srcId="{7C1EEE42-EFBB-4932-B01E-CE1F4D0214CB}" destId="{B81AAD0A-5765-446E-8C06-D58DD426C9E6}" srcOrd="0" destOrd="0" presId="urn:microsoft.com/office/officeart/2005/8/layout/hierarchy3"/>
    <dgm:cxn modelId="{ADB4B441-E089-4437-8145-65324BDFDF37}" type="presParOf" srcId="{7C1EEE42-EFBB-4932-B01E-CE1F4D0214CB}" destId="{D13A12B5-F6D5-4B0A-BA5E-C7FBB97872C8}" srcOrd="1" destOrd="0" presId="urn:microsoft.com/office/officeart/2005/8/layout/hierarchy3"/>
    <dgm:cxn modelId="{2BDFD0DF-FCE2-44CB-8FBB-E5450100BF4B}" type="presParOf" srcId="{2F59F062-A144-4E55-9E93-CB0CAF1494A7}" destId="{BC7DBEA2-B013-4386-B572-6ACEB3C96F0C}" srcOrd="1" destOrd="0" presId="urn:microsoft.com/office/officeart/2005/8/layout/hierarchy3"/>
    <dgm:cxn modelId="{1ABE5186-271E-474E-889C-3DD94EFB0296}" type="presParOf" srcId="{BC7DBEA2-B013-4386-B572-6ACEB3C96F0C}" destId="{43E3E621-1EEF-4FE3-91A1-6316A54143B1}" srcOrd="0" destOrd="0" presId="urn:microsoft.com/office/officeart/2005/8/layout/hierarchy3"/>
    <dgm:cxn modelId="{8EF964C5-6D45-426E-B7AC-E1F372BCE8A5}" type="presParOf" srcId="{BC7DBEA2-B013-4386-B572-6ACEB3C96F0C}" destId="{8E2C4A47-4531-4329-81C0-2E21763FDB83}" srcOrd="1" destOrd="0" presId="urn:microsoft.com/office/officeart/2005/8/layout/hierarchy3"/>
    <dgm:cxn modelId="{7D1F6F48-8C83-415C-8CFC-0463CDB7F269}" type="presParOf" srcId="{BC7DBEA2-B013-4386-B572-6ACEB3C96F0C}" destId="{D6C7EBC3-292C-4054-8FF1-864129817C58}" srcOrd="2" destOrd="0" presId="urn:microsoft.com/office/officeart/2005/8/layout/hierarchy3"/>
    <dgm:cxn modelId="{C5AB4490-A03C-41EE-A88A-E32A6F967556}" type="presParOf" srcId="{BC7DBEA2-B013-4386-B572-6ACEB3C96F0C}" destId="{6A2AA73A-643E-4900-AB22-09457180F596}" srcOrd="3" destOrd="0" presId="urn:microsoft.com/office/officeart/2005/8/layout/hierarchy3"/>
    <dgm:cxn modelId="{B2967C06-0EED-4306-B8BE-7F2E490C945B}" type="presParOf" srcId="{BC7DBEA2-B013-4386-B572-6ACEB3C96F0C}" destId="{CA2EB3B6-BE8E-45E7-93D8-294453CF9D83}" srcOrd="4" destOrd="0" presId="urn:microsoft.com/office/officeart/2005/8/layout/hierarchy3"/>
    <dgm:cxn modelId="{8BEA8FBB-A9D8-4813-9B70-CAC361AA6462}" type="presParOf" srcId="{BC7DBEA2-B013-4386-B572-6ACEB3C96F0C}" destId="{5FB1D133-412F-4D90-9BCF-AFAB95873540}" srcOrd="5" destOrd="0" presId="urn:microsoft.com/office/officeart/2005/8/layout/hierarchy3"/>
    <dgm:cxn modelId="{E4AAAA6C-7EA7-426A-9266-B75B468461C5}" type="presParOf" srcId="{BC7DBEA2-B013-4386-B572-6ACEB3C96F0C}" destId="{49828335-54E8-45F8-814A-045BA0E71783}" srcOrd="6" destOrd="0" presId="urn:microsoft.com/office/officeart/2005/8/layout/hierarchy3"/>
    <dgm:cxn modelId="{911EB7A1-3B75-467A-968A-A6AC57B86B52}" type="presParOf" srcId="{BC7DBEA2-B013-4386-B572-6ACEB3C96F0C}" destId="{7F95DFC3-8BBC-4990-BA4B-C521F41EA862}" srcOrd="7" destOrd="0" presId="urn:microsoft.com/office/officeart/2005/8/layout/hierarchy3"/>
    <dgm:cxn modelId="{EE64B5F0-E182-40EF-826D-146C7DD94CD6}" type="presParOf" srcId="{BC7DBEA2-B013-4386-B572-6ACEB3C96F0C}" destId="{10EDA9A3-1D3E-4DC4-8214-D34B392959BB}" srcOrd="8" destOrd="0" presId="urn:microsoft.com/office/officeart/2005/8/layout/hierarchy3"/>
    <dgm:cxn modelId="{4EE32906-765C-4C9D-8926-72E43C3FDF1E}" type="presParOf" srcId="{BC7DBEA2-B013-4386-B572-6ACEB3C96F0C}" destId="{47CBF155-B2F4-47EB-A75C-9B18144E16F5}" srcOrd="9" destOrd="0" presId="urn:microsoft.com/office/officeart/2005/8/layout/hierarchy3"/>
    <dgm:cxn modelId="{A5218E34-F83B-43BC-B0A8-D4A31F403342}" type="presParOf" srcId="{1E9F99A8-34EC-49EE-9617-D5691CB910A9}" destId="{B688C91F-F587-47F8-ACA4-15A0E06075FC}" srcOrd="1" destOrd="0" presId="urn:microsoft.com/office/officeart/2005/8/layout/hierarchy3"/>
    <dgm:cxn modelId="{9CEFD237-A57D-4A71-A715-21A89AD55141}" type="presParOf" srcId="{B688C91F-F587-47F8-ACA4-15A0E06075FC}" destId="{FB55980F-5D5F-42BD-A19F-91ADF13247FF}" srcOrd="0" destOrd="0" presId="urn:microsoft.com/office/officeart/2005/8/layout/hierarchy3"/>
    <dgm:cxn modelId="{425D4E04-8F4E-430D-B80B-78D01D35D216}" type="presParOf" srcId="{FB55980F-5D5F-42BD-A19F-91ADF13247FF}" destId="{30955B4F-DA98-41E3-A059-CF032EACCB1F}" srcOrd="0" destOrd="0" presId="urn:microsoft.com/office/officeart/2005/8/layout/hierarchy3"/>
    <dgm:cxn modelId="{81333037-9DFD-45FB-850D-E2E6DDA33B15}" type="presParOf" srcId="{FB55980F-5D5F-42BD-A19F-91ADF13247FF}" destId="{9E633D8F-1BB6-4B7D-9B71-43884F1CCB04}" srcOrd="1" destOrd="0" presId="urn:microsoft.com/office/officeart/2005/8/layout/hierarchy3"/>
    <dgm:cxn modelId="{F3A029F6-9651-4304-BE8A-530E265AEF54}" type="presParOf" srcId="{B688C91F-F587-47F8-ACA4-15A0E06075FC}" destId="{3CF3B4F9-579C-4535-803A-AE4A08E38996}" srcOrd="1" destOrd="0" presId="urn:microsoft.com/office/officeart/2005/8/layout/hierarchy3"/>
    <dgm:cxn modelId="{4849084E-B840-45B5-B00A-4D814E6B4B34}" type="presParOf" srcId="{3CF3B4F9-579C-4535-803A-AE4A08E38996}" destId="{E110EA17-87ED-4A08-A729-24AE4AC7D092}" srcOrd="0" destOrd="0" presId="urn:microsoft.com/office/officeart/2005/8/layout/hierarchy3"/>
    <dgm:cxn modelId="{A8A31A69-7ED6-4C2B-9558-FEB467AFEA97}" type="presParOf" srcId="{3CF3B4F9-579C-4535-803A-AE4A08E38996}" destId="{2B0242AA-2610-4564-8CF9-7900C1E0E034}" srcOrd="1" destOrd="0" presId="urn:microsoft.com/office/officeart/2005/8/layout/hierarchy3"/>
    <dgm:cxn modelId="{21F349AB-D1A3-4BD3-93F1-1974B2834296}" type="presParOf" srcId="{3CF3B4F9-579C-4535-803A-AE4A08E38996}" destId="{68F1D646-E968-451E-BEA6-DED9612B20A3}" srcOrd="2" destOrd="0" presId="urn:microsoft.com/office/officeart/2005/8/layout/hierarchy3"/>
    <dgm:cxn modelId="{2BD47921-729B-4716-A752-93A29C8BE635}" type="presParOf" srcId="{3CF3B4F9-579C-4535-803A-AE4A08E38996}" destId="{46BBE7D1-C6C9-4ACC-99C0-B824C183140D}" srcOrd="3" destOrd="0" presId="urn:microsoft.com/office/officeart/2005/8/layout/hierarchy3"/>
    <dgm:cxn modelId="{8A0DD248-9813-4E5C-8E82-9D23AABB609D}" type="presParOf" srcId="{3CF3B4F9-579C-4535-803A-AE4A08E38996}" destId="{466AEB58-4C6F-4A84-98F5-0D714CC0946A}" srcOrd="4" destOrd="0" presId="urn:microsoft.com/office/officeart/2005/8/layout/hierarchy3"/>
    <dgm:cxn modelId="{ABC7BCF0-E33F-4C73-A4EF-D0D9FEEDC94D}" type="presParOf" srcId="{3CF3B4F9-579C-4535-803A-AE4A08E38996}" destId="{9D66A87D-1C4E-4235-828F-F6B416AEC682}" srcOrd="5" destOrd="0" presId="urn:microsoft.com/office/officeart/2005/8/layout/hierarchy3"/>
    <dgm:cxn modelId="{0A8762CE-4254-4BB9-A96D-250AB0015B34}" type="presParOf" srcId="{3CF3B4F9-579C-4535-803A-AE4A08E38996}" destId="{ABFCAD0D-F57B-44CD-8D52-51EF88F76644}" srcOrd="6" destOrd="0" presId="urn:microsoft.com/office/officeart/2005/8/layout/hierarchy3"/>
    <dgm:cxn modelId="{479C5B7C-A215-49DC-8662-BEF9FCFD380F}" type="presParOf" srcId="{3CF3B4F9-579C-4535-803A-AE4A08E38996}" destId="{8342DF8B-3B5C-4434-8983-1BD911CF3BC1}" srcOrd="7" destOrd="0" presId="urn:microsoft.com/office/officeart/2005/8/layout/hierarchy3"/>
    <dgm:cxn modelId="{483497F9-438C-40F9-B71D-E8424DCDD88D}" type="presParOf" srcId="{1E9F99A8-34EC-49EE-9617-D5691CB910A9}" destId="{F0B5B9D3-EAE5-4A10-9A32-A78A456E210F}" srcOrd="2" destOrd="0" presId="urn:microsoft.com/office/officeart/2005/8/layout/hierarchy3"/>
    <dgm:cxn modelId="{B0CE4FCD-E6EA-4963-8A86-0B2600D805E0}" type="presParOf" srcId="{F0B5B9D3-EAE5-4A10-9A32-A78A456E210F}" destId="{336DCFEB-CEF3-4568-8BAD-D1FDFCC550AE}" srcOrd="0" destOrd="0" presId="urn:microsoft.com/office/officeart/2005/8/layout/hierarchy3"/>
    <dgm:cxn modelId="{854AB8BE-4B62-43D5-9804-B3C50D5527E5}" type="presParOf" srcId="{336DCFEB-CEF3-4568-8BAD-D1FDFCC550AE}" destId="{FD91D052-C2C6-4F92-B10C-3CEC1AC9BA13}" srcOrd="0" destOrd="0" presId="urn:microsoft.com/office/officeart/2005/8/layout/hierarchy3"/>
    <dgm:cxn modelId="{48C53364-D8FB-4BEF-A261-BF327D27FB39}" type="presParOf" srcId="{336DCFEB-CEF3-4568-8BAD-D1FDFCC550AE}" destId="{F0086798-C753-4DF4-8E01-F0E15A293A54}" srcOrd="1" destOrd="0" presId="urn:microsoft.com/office/officeart/2005/8/layout/hierarchy3"/>
    <dgm:cxn modelId="{FB9DA310-A3D9-4D52-B987-9812DFDCC466}" type="presParOf" srcId="{F0B5B9D3-EAE5-4A10-9A32-A78A456E210F}" destId="{92722B85-5818-4C5F-B841-6B053F46B73A}" srcOrd="1" destOrd="0" presId="urn:microsoft.com/office/officeart/2005/8/layout/hierarchy3"/>
    <dgm:cxn modelId="{719ED570-3879-44BB-9CEA-25017C4EB659}" type="presParOf" srcId="{92722B85-5818-4C5F-B841-6B053F46B73A}" destId="{9E4CFFD2-BE6F-45D6-A77C-14677CDE6B4F}" srcOrd="0" destOrd="0" presId="urn:microsoft.com/office/officeart/2005/8/layout/hierarchy3"/>
    <dgm:cxn modelId="{74BCB394-A2DC-4BAB-A6F7-376EEEC1D39C}" type="presParOf" srcId="{92722B85-5818-4C5F-B841-6B053F46B73A}" destId="{6DE1B11D-7EE6-4774-9CBB-B8E834171A10}" srcOrd="1" destOrd="0" presId="urn:microsoft.com/office/officeart/2005/8/layout/hierarchy3"/>
    <dgm:cxn modelId="{193E1E40-6B9C-4431-A815-6F830575C434}" type="presParOf" srcId="{92722B85-5818-4C5F-B841-6B053F46B73A}" destId="{96D28E46-5E99-4B53-BC4A-AB70A0218C64}" srcOrd="2" destOrd="0" presId="urn:microsoft.com/office/officeart/2005/8/layout/hierarchy3"/>
    <dgm:cxn modelId="{73F7E672-EFD8-4CEA-8E03-463265926FE3}" type="presParOf" srcId="{92722B85-5818-4C5F-B841-6B053F46B73A}" destId="{99D9A80D-0DB0-4A6F-A0F5-70C93A829C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D3021-0C90-4085-AA7A-A764CEA1B2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8BA35E0-5324-4BB8-8705-F0761C2ED9B3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CDCAC6-E734-4CAC-86FF-C9E3F567010E}" type="parTrans" cxnId="{3CD1240B-FD94-4663-96E0-799AB5BDEB7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25CB1B-F638-41CF-9E16-B8BA6E29BF73}" type="sibTrans" cxnId="{3CD1240B-FD94-4663-96E0-799AB5BDEB7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D323E0-EC54-44BC-BA44-4C31DDD95D53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確認請購商品規格及數量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8AD335-D65B-4A27-92AB-0F959B33E078}" type="parTrans" cxnId="{6A1B5AB8-386B-4C7C-9211-7C95FB7AEDC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ED16C-9080-4FE9-A48B-7D8B08327CE5}" type="sibTrans" cxnId="{6A1B5AB8-386B-4C7C-9211-7C95FB7AEDC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2157C3-6477-4229-B504-A5EF4A8B467E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訂購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FA2EAF-AE0C-43DD-800A-3F996D72E4B4}" type="parTrans" cxnId="{41133371-5F55-46EB-B636-5E5743AF11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A585F8-2931-4659-8281-F0F4CC0C5AA9}" type="sibTrans" cxnId="{41133371-5F55-46EB-B636-5E5743AF11A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0A759-51BC-4D89-A8A8-F5020B838B92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請購單位直接向廠商訂購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912193-1BEF-4662-BE15-4629D8EDC3F2}" type="parTrans" cxnId="{D5C25711-7874-4288-B7C7-D4F3324B7A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66D250-C81D-407D-B740-478F7B9E5BB8}" type="sibTrans" cxnId="{D5C25711-7874-4288-B7C7-D4F3324B7A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464E01-FAED-4309-9E8F-654EB5B6FAD3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雙方協議交貨日期、付款條件等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3073F7-184E-435E-816E-A5BC9A9E2715}" type="parTrans" cxnId="{BF58B0D7-C394-4D1D-80A7-4D63926A459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6EB65B-B8AF-4570-9332-95D70794E00F}" type="sibTrans" cxnId="{BF58B0D7-C394-4D1D-80A7-4D63926A459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67791A-4133-4487-A0D2-FA7BD1B7E5F7}">
      <dgm:prSet phldrT="[文字]"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交貨</a:t>
          </a:r>
          <a:r>
            <a: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驗收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7153E3-8EDE-4F1A-8B37-CF8F7225BE17}" type="parTrans" cxnId="{53D50DB2-6ABE-4585-90D1-C3D63AFEAF5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7E45D22-C8BD-4CD5-A1DA-E3A1751F301B}" type="sibTrans" cxnId="{53D50DB2-6ABE-4585-90D1-C3D63AFEAF5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6E653C-1973-462B-B7E9-14E7ED3CC7A3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請購單位檢查廠商交貨之數量、廠牌、規格、型號等是否符合。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67EFBC-DEA0-47F8-B2E1-09364E761EE8}" type="parTrans" cxnId="{8532A0C7-DD7D-4F09-B6EB-5EE3D4BCE1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4EE5EB-61BA-44D8-A5D2-64D5EF2571BE}" type="sibTrans" cxnId="{8532A0C7-DD7D-4F09-B6EB-5EE3D4BCE1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F37C13-B9D6-4B25-B3A1-89CAF5FE022E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產品功能測試。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B07E6-FB23-4FC2-8D79-AE4A6526960A}" type="parTrans" cxnId="{21C4902F-D828-47ED-B967-053D829C56C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262FFF-71A8-432F-8398-D798C10335C4}" type="sibTrans" cxnId="{21C4902F-D828-47ED-B967-053D829C56C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538F6F-7953-4CEE-B434-467ED3250C2D}">
      <dgm:prSet custT="1"/>
      <dgm:spPr/>
      <dgm:t>
        <a:bodyPr/>
        <a:lstStyle/>
        <a:p>
          <a:r>
            <a: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結案付款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87BF5E-7AD4-48E1-B6C2-0C7270B612DF}" type="parTrans" cxnId="{0493E5A7-2E93-42E6-92F9-51A483431E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000AE6-F839-47D3-B298-F725879876F0}" type="sibTrans" cxnId="{0493E5A7-2E93-42E6-92F9-51A483431E4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EEACB1-3594-4EC9-BB83-B88C35AE6D13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確認經費來源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A063A3-B0F2-4F36-B7B4-CDEBB7E2723D}" type="parTrans" cxnId="{EE796C13-1519-40DF-93C3-6E12E6F2ED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967F0A-9443-40B0-B9D2-E492B8CA4CAA}" type="sibTrans" cxnId="{EE796C13-1519-40DF-93C3-6E12E6F2ED0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B85BB4-B952-4C01-8864-90616897D493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交貨、付款條件等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0CA3A6-A401-4AE8-AD16-9D405242A1A3}" type="parTrans" cxnId="{AE82589D-5251-4D3F-85E6-2C2CF23010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24FA3B-C379-4A65-B027-D4C646426DB1}" type="sibTrans" cxnId="{AE82589D-5251-4D3F-85E6-2C2CF23010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40EE72-6E69-4F54-A1F0-0B075C640667}">
      <dgm:prSet phldrT="[文字]"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核對發票品名、數量、金額及發票章等資訊是否正確。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C36CAE-F9E0-4723-BCF3-8E6458CFAE8F}" type="parTrans" cxnId="{87D47E2A-E990-4661-A424-8FBF6792BD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ECD66B-8627-4758-BEBF-4D2378F55607}" type="sibTrans" cxnId="{87D47E2A-E990-4661-A424-8FBF6792BD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98A484-015D-43D4-8A0B-1213B0493D02}">
      <dgm:prSet custT="1"/>
      <dgm:spPr/>
      <dgm:t>
        <a:bodyPr/>
        <a:lstStyle/>
        <a:p>
          <a:pPr algn="just"/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驗收合格後，請購單位附請購相關文件、支出憑證粘存單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粘發票</a:t>
          </a:r>
          <a:r>
            <a: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、財產增加單，辦理付款。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C734EA-9B50-4DB8-A436-F5FA38703B69}" type="parTrans" cxnId="{85E58BF9-FB86-4813-90A2-6F13D74675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DA5919-7C76-433E-B2D6-AE888BC428E8}" type="sibTrans" cxnId="{85E58BF9-FB86-4813-90A2-6F13D74675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4FFB25-6045-417A-ABFF-440F11503FC7}" type="pres">
      <dgm:prSet presAssocID="{F73D3021-0C90-4085-AA7A-A764CEA1B2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D8DE0E-F1EA-4F06-B799-5FD84849C808}" type="pres">
      <dgm:prSet presAssocID="{68BA35E0-5324-4BB8-8705-F0761C2ED9B3}" presName="composite" presStyleCnt="0"/>
      <dgm:spPr/>
    </dgm:pt>
    <dgm:pt modelId="{4B723E87-2F66-4669-AC0F-ACBB2D49B34E}" type="pres">
      <dgm:prSet presAssocID="{68BA35E0-5324-4BB8-8705-F0761C2ED9B3}" presName="parTx" presStyleLbl="alignNode1" presStyleIdx="0" presStyleCnt="4" custScaleX="100405" custScaleY="144168" custLinFactY="-23358" custLinFactNeighborX="-107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D5D353-237D-479C-AFD8-546B3CDD9E37}" type="pres">
      <dgm:prSet presAssocID="{68BA35E0-5324-4BB8-8705-F0761C2ED9B3}" presName="desTx" presStyleLbl="alignAccFollowNode1" presStyleIdx="0" presStyleCnt="4" custScaleY="94208" custLinFactNeighborX="339" custLinFactNeighborY="-779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20D072-BA69-40FE-9D8C-D7619F9A29BF}" type="pres">
      <dgm:prSet presAssocID="{5025CB1B-F638-41CF-9E16-B8BA6E29BF73}" presName="space" presStyleCnt="0"/>
      <dgm:spPr/>
    </dgm:pt>
    <dgm:pt modelId="{7D0D788B-0247-4426-80D7-AAD7A0EA2409}" type="pres">
      <dgm:prSet presAssocID="{292157C3-6477-4229-B504-A5EF4A8B467E}" presName="composite" presStyleCnt="0"/>
      <dgm:spPr/>
    </dgm:pt>
    <dgm:pt modelId="{8082E080-9775-4C46-AB8D-9DE3AE157DC3}" type="pres">
      <dgm:prSet presAssocID="{292157C3-6477-4229-B504-A5EF4A8B467E}" presName="parTx" presStyleLbl="alignNode1" presStyleIdx="1" presStyleCnt="4" custScaleX="98138" custScaleY="141016" custLinFactNeighborX="507" custLinFactNeighborY="-752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DF890F-4F6E-42AD-AA28-98FBFC33CB3D}" type="pres">
      <dgm:prSet presAssocID="{292157C3-6477-4229-B504-A5EF4A8B467E}" presName="desTx" presStyleLbl="alignAccFollowNode1" presStyleIdx="1" presStyleCnt="4" custScaleX="100000" custScaleY="95665" custLinFactNeighborX="-1467" custLinFactNeighborY="-65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903B6F-3981-4D8D-815A-615BB9681253}" type="pres">
      <dgm:prSet presAssocID="{B1A585F8-2931-4659-8281-F0F4CC0C5AA9}" presName="space" presStyleCnt="0"/>
      <dgm:spPr/>
    </dgm:pt>
    <dgm:pt modelId="{73DBCA28-B86D-4317-B877-F4A959BD4642}" type="pres">
      <dgm:prSet presAssocID="{6B67791A-4133-4487-A0D2-FA7BD1B7E5F7}" presName="composite" presStyleCnt="0"/>
      <dgm:spPr/>
    </dgm:pt>
    <dgm:pt modelId="{B00BAA19-FA5E-41C5-A7FC-3DC597BE1ED5}" type="pres">
      <dgm:prSet presAssocID="{6B67791A-4133-4487-A0D2-FA7BD1B7E5F7}" presName="parTx" presStyleLbl="alignNode1" presStyleIdx="2" presStyleCnt="4" custScaleX="106863" custScaleY="137562" custLinFactY="-37513" custLinFactNeighborX="90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B8541-AABF-4A3A-BAA4-2F37F04EFDFB}" type="pres">
      <dgm:prSet presAssocID="{6B67791A-4133-4487-A0D2-FA7BD1B7E5F7}" presName="desTx" presStyleLbl="alignAccFollowNode1" presStyleIdx="2" presStyleCnt="4" custAng="0" custScaleX="107605" custScaleY="96604" custLinFactNeighborX="599" custLinFactNeighborY="-57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A648A4-EF7B-452A-BCC7-4E114ED5D718}" type="pres">
      <dgm:prSet presAssocID="{D7E45D22-C8BD-4CD5-A1DA-E3A1751F301B}" presName="space" presStyleCnt="0"/>
      <dgm:spPr/>
    </dgm:pt>
    <dgm:pt modelId="{8E757652-3048-4A36-801F-FB18FA45C996}" type="pres">
      <dgm:prSet presAssocID="{D2538F6F-7953-4CEE-B434-467ED3250C2D}" presName="composite" presStyleCnt="0"/>
      <dgm:spPr/>
    </dgm:pt>
    <dgm:pt modelId="{8037882F-2902-4D16-BB97-FD38686A2B94}" type="pres">
      <dgm:prSet presAssocID="{D2538F6F-7953-4CEE-B434-467ED3250C2D}" presName="parTx" presStyleLbl="alignNode1" presStyleIdx="3" presStyleCnt="4" custScaleX="106937" custScaleY="145713" custLinFactY="-46217" custLinFactNeighborX="30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0AD079-C669-4E02-952B-9092EB75F4F1}" type="pres">
      <dgm:prSet presAssocID="{D2538F6F-7953-4CEE-B434-467ED3250C2D}" presName="desTx" presStyleLbl="alignAccFollowNode1" presStyleIdx="3" presStyleCnt="4" custScaleX="109081" custScaleY="96597" custLinFactNeighborX="51" custLinFactNeighborY="-606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5E58BF9-FB86-4813-90A2-6F13D7467566}" srcId="{D2538F6F-7953-4CEE-B434-467ED3250C2D}" destId="{C998A484-015D-43D4-8A0B-1213B0493D02}" srcOrd="0" destOrd="0" parTransId="{50C734EA-9B50-4DB8-A436-F5FA38703B69}" sibTransId="{1DDA5919-7C76-433E-B2D6-AE888BC428E8}"/>
    <dgm:cxn modelId="{236191B7-7042-427C-AD3E-008F31F114C4}" type="presOf" srcId="{F73D3021-0C90-4085-AA7A-A764CEA1B2BF}" destId="{9D4FFB25-6045-417A-ABFF-440F11503FC7}" srcOrd="0" destOrd="0" presId="urn:microsoft.com/office/officeart/2005/8/layout/hList1"/>
    <dgm:cxn modelId="{9A43A498-5C17-4410-9B05-93A4FF7A2F02}" type="presOf" srcId="{C998A484-015D-43D4-8A0B-1213B0493D02}" destId="{0D0AD079-C669-4E02-952B-9092EB75F4F1}" srcOrd="0" destOrd="0" presId="urn:microsoft.com/office/officeart/2005/8/layout/hList1"/>
    <dgm:cxn modelId="{21C4902F-D828-47ED-B967-053D829C56CF}" srcId="{6B67791A-4133-4487-A0D2-FA7BD1B7E5F7}" destId="{20F37C13-B9D6-4B25-B3A1-89CAF5FE022E}" srcOrd="1" destOrd="0" parTransId="{EB9B07E6-FB23-4FC2-8D79-AE4A6526960A}" sibTransId="{9C262FFF-71A8-432F-8398-D798C10335C4}"/>
    <dgm:cxn modelId="{763DE63D-334B-4F52-9C9E-BB6B97C1DA5F}" type="presOf" srcId="{1A00A759-51BC-4D89-A8A8-F5020B838B92}" destId="{17DF890F-4F6E-42AD-AA28-98FBFC33CB3D}" srcOrd="0" destOrd="0" presId="urn:microsoft.com/office/officeart/2005/8/layout/hList1"/>
    <dgm:cxn modelId="{D5C25711-7874-4288-B7C7-D4F3324B7A9B}" srcId="{292157C3-6477-4229-B504-A5EF4A8B467E}" destId="{1A00A759-51BC-4D89-A8A8-F5020B838B92}" srcOrd="0" destOrd="0" parTransId="{53912193-1BEF-4662-BE15-4629D8EDC3F2}" sibTransId="{2E66D250-C81D-407D-B740-478F7B9E5BB8}"/>
    <dgm:cxn modelId="{AE82589D-5251-4D3F-85E6-2C2CF23010A3}" srcId="{68BA35E0-5324-4BB8-8705-F0761C2ED9B3}" destId="{DAB85BB4-B952-4C01-8864-90616897D493}" srcOrd="2" destOrd="0" parTransId="{960CA3A6-A401-4AE8-AD16-9D405242A1A3}" sibTransId="{BE24FA3B-C379-4A65-B027-D4C646426DB1}"/>
    <dgm:cxn modelId="{87D47E2A-E990-4661-A424-8FBF6792BD9B}" srcId="{6B67791A-4133-4487-A0D2-FA7BD1B7E5F7}" destId="{FF40EE72-6E69-4F54-A1F0-0B075C640667}" srcOrd="2" destOrd="0" parTransId="{35C36CAE-F9E0-4723-BCF3-8E6458CFAE8F}" sibTransId="{2CECD66B-8627-4758-BEBF-4D2378F55607}"/>
    <dgm:cxn modelId="{5ADC3A56-E195-4183-AEBF-C6F41537C29B}" type="presOf" srcId="{27D323E0-EC54-44BC-BA44-4C31DDD95D53}" destId="{A0D5D353-237D-479C-AFD8-546B3CDD9E37}" srcOrd="0" destOrd="0" presId="urn:microsoft.com/office/officeart/2005/8/layout/hList1"/>
    <dgm:cxn modelId="{53D50DB2-6ABE-4585-90D1-C3D63AFEAF50}" srcId="{F73D3021-0C90-4085-AA7A-A764CEA1B2BF}" destId="{6B67791A-4133-4487-A0D2-FA7BD1B7E5F7}" srcOrd="2" destOrd="0" parTransId="{687153E3-8EDE-4F1A-8B37-CF8F7225BE17}" sibTransId="{D7E45D22-C8BD-4CD5-A1DA-E3A1751F301B}"/>
    <dgm:cxn modelId="{4A4F26AA-CA39-4E3D-BED7-D465CD299EF2}" type="presOf" srcId="{DAB85BB4-B952-4C01-8864-90616897D493}" destId="{A0D5D353-237D-479C-AFD8-546B3CDD9E37}" srcOrd="0" destOrd="2" presId="urn:microsoft.com/office/officeart/2005/8/layout/hList1"/>
    <dgm:cxn modelId="{EE796C13-1519-40DF-93C3-6E12E6F2ED0B}" srcId="{68BA35E0-5324-4BB8-8705-F0761C2ED9B3}" destId="{51EEACB1-3594-4EC9-BB83-B88C35AE6D13}" srcOrd="1" destOrd="0" parTransId="{1DA063A3-B0F2-4F36-B7B4-CDEBB7E2723D}" sibTransId="{52967F0A-9443-40B0-B9D2-E492B8CA4CAA}"/>
    <dgm:cxn modelId="{5DDA3163-3863-4C8A-9C69-A44418253A8A}" type="presOf" srcId="{DD464E01-FAED-4309-9E8F-654EB5B6FAD3}" destId="{17DF890F-4F6E-42AD-AA28-98FBFC33CB3D}" srcOrd="0" destOrd="1" presId="urn:microsoft.com/office/officeart/2005/8/layout/hList1"/>
    <dgm:cxn modelId="{7F05EE57-C1D3-4BD7-8163-EFA51FB2743A}" type="presOf" srcId="{68BA35E0-5324-4BB8-8705-F0761C2ED9B3}" destId="{4B723E87-2F66-4669-AC0F-ACBB2D49B34E}" srcOrd="0" destOrd="0" presId="urn:microsoft.com/office/officeart/2005/8/layout/hList1"/>
    <dgm:cxn modelId="{8B18649D-31C0-4126-B646-A0A811720841}" type="presOf" srcId="{20F37C13-B9D6-4B25-B3A1-89CAF5FE022E}" destId="{65FB8541-AABF-4A3A-BAA4-2F37F04EFDFB}" srcOrd="0" destOrd="1" presId="urn:microsoft.com/office/officeart/2005/8/layout/hList1"/>
    <dgm:cxn modelId="{CC41268A-963A-413A-BD38-A68CB9932DE2}" type="presOf" srcId="{D2538F6F-7953-4CEE-B434-467ED3250C2D}" destId="{8037882F-2902-4D16-BB97-FD38686A2B94}" srcOrd="0" destOrd="0" presId="urn:microsoft.com/office/officeart/2005/8/layout/hList1"/>
    <dgm:cxn modelId="{601DDE5A-2CDE-4688-A9A0-83B3D24F03CD}" type="presOf" srcId="{51EEACB1-3594-4EC9-BB83-B88C35AE6D13}" destId="{A0D5D353-237D-479C-AFD8-546B3CDD9E37}" srcOrd="0" destOrd="1" presId="urn:microsoft.com/office/officeart/2005/8/layout/hList1"/>
    <dgm:cxn modelId="{BF58B0D7-C394-4D1D-80A7-4D63926A4591}" srcId="{292157C3-6477-4229-B504-A5EF4A8B467E}" destId="{DD464E01-FAED-4309-9E8F-654EB5B6FAD3}" srcOrd="1" destOrd="0" parTransId="{2F3073F7-184E-435E-816E-A5BC9A9E2715}" sibTransId="{156EB65B-B8AF-4570-9332-95D70794E00F}"/>
    <dgm:cxn modelId="{41133371-5F55-46EB-B636-5E5743AF11A0}" srcId="{F73D3021-0C90-4085-AA7A-A764CEA1B2BF}" destId="{292157C3-6477-4229-B504-A5EF4A8B467E}" srcOrd="1" destOrd="0" parTransId="{D8FA2EAF-AE0C-43DD-800A-3F996D72E4B4}" sibTransId="{B1A585F8-2931-4659-8281-F0F4CC0C5AA9}"/>
    <dgm:cxn modelId="{5FAB5B22-A0B1-409A-A4AD-B5E005228DDC}" type="presOf" srcId="{326E653C-1973-462B-B7E9-14E7ED3CC7A3}" destId="{65FB8541-AABF-4A3A-BAA4-2F37F04EFDFB}" srcOrd="0" destOrd="0" presId="urn:microsoft.com/office/officeart/2005/8/layout/hList1"/>
    <dgm:cxn modelId="{8532A0C7-DD7D-4F09-B6EB-5EE3D4BCE166}" srcId="{6B67791A-4133-4487-A0D2-FA7BD1B7E5F7}" destId="{326E653C-1973-462B-B7E9-14E7ED3CC7A3}" srcOrd="0" destOrd="0" parTransId="{FF67EFBC-DEA0-47F8-B2E1-09364E761EE8}" sibTransId="{F74EE5EB-61BA-44D8-A5D2-64D5EF2571BE}"/>
    <dgm:cxn modelId="{FC3FA004-89BF-4259-8763-A09BFEF76572}" type="presOf" srcId="{FF40EE72-6E69-4F54-A1F0-0B075C640667}" destId="{65FB8541-AABF-4A3A-BAA4-2F37F04EFDFB}" srcOrd="0" destOrd="2" presId="urn:microsoft.com/office/officeart/2005/8/layout/hList1"/>
    <dgm:cxn modelId="{0493E5A7-2E93-42E6-92F9-51A483431E4A}" srcId="{F73D3021-0C90-4085-AA7A-A764CEA1B2BF}" destId="{D2538F6F-7953-4CEE-B434-467ED3250C2D}" srcOrd="3" destOrd="0" parTransId="{0687BF5E-7AD4-48E1-B6C2-0C7270B612DF}" sibTransId="{5E000AE6-F839-47D3-B298-F725879876F0}"/>
    <dgm:cxn modelId="{DE2D6510-ED73-42CB-88C3-0242A5ED4B10}" type="presOf" srcId="{6B67791A-4133-4487-A0D2-FA7BD1B7E5F7}" destId="{B00BAA19-FA5E-41C5-A7FC-3DC597BE1ED5}" srcOrd="0" destOrd="0" presId="urn:microsoft.com/office/officeart/2005/8/layout/hList1"/>
    <dgm:cxn modelId="{741B39EC-9E63-4741-ACDB-4F5841FC5BB4}" type="presOf" srcId="{292157C3-6477-4229-B504-A5EF4A8B467E}" destId="{8082E080-9775-4C46-AB8D-9DE3AE157DC3}" srcOrd="0" destOrd="0" presId="urn:microsoft.com/office/officeart/2005/8/layout/hList1"/>
    <dgm:cxn modelId="{3CD1240B-FD94-4663-96E0-799AB5BDEB77}" srcId="{F73D3021-0C90-4085-AA7A-A764CEA1B2BF}" destId="{68BA35E0-5324-4BB8-8705-F0761C2ED9B3}" srcOrd="0" destOrd="0" parTransId="{9DCDCAC6-E734-4CAC-86FF-C9E3F567010E}" sibTransId="{5025CB1B-F638-41CF-9E16-B8BA6E29BF73}"/>
    <dgm:cxn modelId="{6A1B5AB8-386B-4C7C-9211-7C95FB7AEDCA}" srcId="{68BA35E0-5324-4BB8-8705-F0761C2ED9B3}" destId="{27D323E0-EC54-44BC-BA44-4C31DDD95D53}" srcOrd="0" destOrd="0" parTransId="{D78AD335-D65B-4A27-92AB-0F959B33E078}" sibTransId="{3E2ED16C-9080-4FE9-A48B-7D8B08327CE5}"/>
    <dgm:cxn modelId="{E5BF81B9-F594-4C2A-9383-B9DBE255FF26}" type="presParOf" srcId="{9D4FFB25-6045-417A-ABFF-440F11503FC7}" destId="{C5D8DE0E-F1EA-4F06-B799-5FD84849C808}" srcOrd="0" destOrd="0" presId="urn:microsoft.com/office/officeart/2005/8/layout/hList1"/>
    <dgm:cxn modelId="{8602AF9E-4EF4-4167-8A93-B16FED4E6539}" type="presParOf" srcId="{C5D8DE0E-F1EA-4F06-B799-5FD84849C808}" destId="{4B723E87-2F66-4669-AC0F-ACBB2D49B34E}" srcOrd="0" destOrd="0" presId="urn:microsoft.com/office/officeart/2005/8/layout/hList1"/>
    <dgm:cxn modelId="{615A1B6C-8272-4DC0-A698-91BA8F1D781C}" type="presParOf" srcId="{C5D8DE0E-F1EA-4F06-B799-5FD84849C808}" destId="{A0D5D353-237D-479C-AFD8-546B3CDD9E37}" srcOrd="1" destOrd="0" presId="urn:microsoft.com/office/officeart/2005/8/layout/hList1"/>
    <dgm:cxn modelId="{9A413A7E-6813-459B-BA04-794E76FAAD15}" type="presParOf" srcId="{9D4FFB25-6045-417A-ABFF-440F11503FC7}" destId="{5F20D072-BA69-40FE-9D8C-D7619F9A29BF}" srcOrd="1" destOrd="0" presId="urn:microsoft.com/office/officeart/2005/8/layout/hList1"/>
    <dgm:cxn modelId="{C977DC40-56DE-4173-BA7C-415B1FDFF85F}" type="presParOf" srcId="{9D4FFB25-6045-417A-ABFF-440F11503FC7}" destId="{7D0D788B-0247-4426-80D7-AAD7A0EA2409}" srcOrd="2" destOrd="0" presId="urn:microsoft.com/office/officeart/2005/8/layout/hList1"/>
    <dgm:cxn modelId="{96EBADF0-19A5-4AEB-A4BC-8BFED966E1A2}" type="presParOf" srcId="{7D0D788B-0247-4426-80D7-AAD7A0EA2409}" destId="{8082E080-9775-4C46-AB8D-9DE3AE157DC3}" srcOrd="0" destOrd="0" presId="urn:microsoft.com/office/officeart/2005/8/layout/hList1"/>
    <dgm:cxn modelId="{C71AB8E8-0F61-4004-BBC4-4D78DF607371}" type="presParOf" srcId="{7D0D788B-0247-4426-80D7-AAD7A0EA2409}" destId="{17DF890F-4F6E-42AD-AA28-98FBFC33CB3D}" srcOrd="1" destOrd="0" presId="urn:microsoft.com/office/officeart/2005/8/layout/hList1"/>
    <dgm:cxn modelId="{7D170449-95F7-4E7B-9C56-F671D249B945}" type="presParOf" srcId="{9D4FFB25-6045-417A-ABFF-440F11503FC7}" destId="{86903B6F-3981-4D8D-815A-615BB9681253}" srcOrd="3" destOrd="0" presId="urn:microsoft.com/office/officeart/2005/8/layout/hList1"/>
    <dgm:cxn modelId="{52EF510D-B92C-4554-9D05-A4B973FB2112}" type="presParOf" srcId="{9D4FFB25-6045-417A-ABFF-440F11503FC7}" destId="{73DBCA28-B86D-4317-B877-F4A959BD4642}" srcOrd="4" destOrd="0" presId="urn:microsoft.com/office/officeart/2005/8/layout/hList1"/>
    <dgm:cxn modelId="{CF2B8C20-B289-4FF4-93C6-DF015D3F67A0}" type="presParOf" srcId="{73DBCA28-B86D-4317-B877-F4A959BD4642}" destId="{B00BAA19-FA5E-41C5-A7FC-3DC597BE1ED5}" srcOrd="0" destOrd="0" presId="urn:microsoft.com/office/officeart/2005/8/layout/hList1"/>
    <dgm:cxn modelId="{B9810B1F-8C72-47FB-938D-680D998A957E}" type="presParOf" srcId="{73DBCA28-B86D-4317-B877-F4A959BD4642}" destId="{65FB8541-AABF-4A3A-BAA4-2F37F04EFDFB}" srcOrd="1" destOrd="0" presId="urn:microsoft.com/office/officeart/2005/8/layout/hList1"/>
    <dgm:cxn modelId="{AEF3625F-CF8C-427E-A87F-8B26DEF9A445}" type="presParOf" srcId="{9D4FFB25-6045-417A-ABFF-440F11503FC7}" destId="{DAA648A4-EF7B-452A-BCC7-4E114ED5D718}" srcOrd="5" destOrd="0" presId="urn:microsoft.com/office/officeart/2005/8/layout/hList1"/>
    <dgm:cxn modelId="{0B90EC20-397C-4544-9D43-2714BC4189BB}" type="presParOf" srcId="{9D4FFB25-6045-417A-ABFF-440F11503FC7}" destId="{8E757652-3048-4A36-801F-FB18FA45C996}" srcOrd="6" destOrd="0" presId="urn:microsoft.com/office/officeart/2005/8/layout/hList1"/>
    <dgm:cxn modelId="{4FB8F426-9776-4313-8EAF-6A4833F3B4C8}" type="presParOf" srcId="{8E757652-3048-4A36-801F-FB18FA45C996}" destId="{8037882F-2902-4D16-BB97-FD38686A2B94}" srcOrd="0" destOrd="0" presId="urn:microsoft.com/office/officeart/2005/8/layout/hList1"/>
    <dgm:cxn modelId="{39C0556E-6D95-4BF5-A34B-80728A8D2541}" type="presParOf" srcId="{8E757652-3048-4A36-801F-FB18FA45C996}" destId="{0D0AD079-C669-4E02-952B-9092EB75F4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52A13-6FBF-460B-9B27-9AED1248F06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5D9FC7C-D969-455C-BC28-1ABBFA454C19}">
      <dgm:prSet phldrT="[文字]"/>
      <dgm:spPr>
        <a:solidFill>
          <a:srgbClr val="800000"/>
        </a:solidFill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進口教育研究用品免稅申請書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明細表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6B9F95-C402-4AD3-8C2F-798D2B8422B8}" type="parTrans" cxnId="{DB168C1E-13B0-4D70-9D1B-A475F9C1962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07836A-A80B-4EDA-A87F-9A47BACCCEFD}" type="sibTrans" cxnId="{DB168C1E-13B0-4D70-9D1B-A475F9C1962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DD03B-B4EF-4160-8C0A-26B92B9D2A2F}">
      <dgm:prSet phldrT="[文字]" custT="1"/>
      <dgm:spPr>
        <a:solidFill>
          <a:srgbClr val="002060"/>
        </a:solidFill>
      </dgm:spPr>
      <dgm:t>
        <a:bodyPr/>
        <a:lstStyle/>
        <a:p>
          <a:r>
            <a:rPr lang="zh-TW" altLang="en-US" sz="23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行文財政部</a:t>
          </a:r>
          <a:endParaRPr lang="en-US" altLang="zh-TW" sz="2300" b="1" dirty="0" smtClean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23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關稅署</a:t>
          </a:r>
          <a:endParaRPr lang="zh-TW" altLang="en-US" sz="23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7093B7-6C14-49C9-BDE5-A7D975638ADF}" type="parTrans" cxnId="{E80A726D-A008-47C8-A43A-0FCC817C536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1FA543-26CC-4E64-AFF8-891AD1146A5E}" type="sibTrans" cxnId="{E80A726D-A008-47C8-A43A-0FCC817C536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80612D-F302-4B12-87EE-B9DA68261C39}">
      <dgm:prSet phldrT="[文字]" custT="1"/>
      <dgm:spPr>
        <a:solidFill>
          <a:srgbClr val="99CC00"/>
        </a:solidFill>
      </dgm:spPr>
      <dgm:t>
        <a:bodyPr/>
        <a:lstStyle/>
        <a:p>
          <a:r>
            <a:rPr lang="zh-TW" altLang="en-US" sz="2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闗稅署核發</a:t>
          </a:r>
          <a:endParaRPr lang="en-US" altLang="zh-TW" sz="2200" b="1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22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免稅令</a:t>
          </a:r>
          <a:endParaRPr lang="zh-TW" altLang="en-US" sz="2200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D54B04-9402-43CA-A074-81C9CC78E8BD}" type="parTrans" cxnId="{4A366382-0699-4D70-B790-DC6EF6BE413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0C9223-5157-446A-82E1-D2A310AE6EBC}" type="sibTrans" cxnId="{4A366382-0699-4D70-B790-DC6EF6BE413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986DEC-E04E-463A-81A4-231E7B4AEA81}" type="pres">
      <dgm:prSet presAssocID="{E0C52A13-6FBF-460B-9B27-9AED1248F068}" presName="Name0" presStyleCnt="0">
        <dgm:presLayoutVars>
          <dgm:dir/>
          <dgm:resizeHandles val="exact"/>
        </dgm:presLayoutVars>
      </dgm:prSet>
      <dgm:spPr/>
    </dgm:pt>
    <dgm:pt modelId="{14A952A9-01AB-42B4-A90E-01007B1E73F4}" type="pres">
      <dgm:prSet presAssocID="{95D9FC7C-D969-455C-BC28-1ABBFA454C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E5C343-E9B4-4C0C-BD89-9C8ED7677656}" type="pres">
      <dgm:prSet presAssocID="{8B07836A-A80B-4EDA-A87F-9A47BACCCEFD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AC0CB3F-2BDE-48D9-B8E9-474AE6FC4D7B}" type="pres">
      <dgm:prSet presAssocID="{8B07836A-A80B-4EDA-A87F-9A47BACCCEF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2A18006A-958B-4483-85D0-8BAFC1470D2D}" type="pres">
      <dgm:prSet presAssocID="{5B0DD03B-B4EF-4160-8C0A-26B92B9D2A2F}" presName="node" presStyleLbl="node1" presStyleIdx="1" presStyleCnt="3" custLinFactNeighborX="5039" custLinFactNeighborY="-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82397E-8E7C-4DFE-BBBE-3512226F59EF}" type="pres">
      <dgm:prSet presAssocID="{371FA543-26CC-4E64-AFF8-891AD1146A5E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806DDAD7-80C6-4C90-A677-19F5DCB14FFC}" type="pres">
      <dgm:prSet presAssocID="{371FA543-26CC-4E64-AFF8-891AD1146A5E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9BC736B1-8144-45BA-A929-552D8D0DCD98}" type="pres">
      <dgm:prSet presAssocID="{1880612D-F302-4B12-87EE-B9DA68261C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A366382-0699-4D70-B790-DC6EF6BE4139}" srcId="{E0C52A13-6FBF-460B-9B27-9AED1248F068}" destId="{1880612D-F302-4B12-87EE-B9DA68261C39}" srcOrd="2" destOrd="0" parTransId="{21D54B04-9402-43CA-A074-81C9CC78E8BD}" sibTransId="{350C9223-5157-446A-82E1-D2A310AE6EBC}"/>
    <dgm:cxn modelId="{DB70D215-874A-4ECC-9F42-2FA599B92E84}" type="presOf" srcId="{5B0DD03B-B4EF-4160-8C0A-26B92B9D2A2F}" destId="{2A18006A-958B-4483-85D0-8BAFC1470D2D}" srcOrd="0" destOrd="0" presId="urn:microsoft.com/office/officeart/2005/8/layout/process1"/>
    <dgm:cxn modelId="{0DBF8F79-A254-49E8-88EF-A57D6967114F}" type="presOf" srcId="{E0C52A13-6FBF-460B-9B27-9AED1248F068}" destId="{7B986DEC-E04E-463A-81A4-231E7B4AEA81}" srcOrd="0" destOrd="0" presId="urn:microsoft.com/office/officeart/2005/8/layout/process1"/>
    <dgm:cxn modelId="{F3BB323E-824A-423F-B945-87FC52D31792}" type="presOf" srcId="{371FA543-26CC-4E64-AFF8-891AD1146A5E}" destId="{FD82397E-8E7C-4DFE-BBBE-3512226F59EF}" srcOrd="0" destOrd="0" presId="urn:microsoft.com/office/officeart/2005/8/layout/process1"/>
    <dgm:cxn modelId="{29C7D6F5-5453-402C-9674-381F61451ED8}" type="presOf" srcId="{95D9FC7C-D969-455C-BC28-1ABBFA454C19}" destId="{14A952A9-01AB-42B4-A90E-01007B1E73F4}" srcOrd="0" destOrd="0" presId="urn:microsoft.com/office/officeart/2005/8/layout/process1"/>
    <dgm:cxn modelId="{E2F51912-597F-47FE-9A03-1271575DB2EE}" type="presOf" srcId="{371FA543-26CC-4E64-AFF8-891AD1146A5E}" destId="{806DDAD7-80C6-4C90-A677-19F5DCB14FFC}" srcOrd="1" destOrd="0" presId="urn:microsoft.com/office/officeart/2005/8/layout/process1"/>
    <dgm:cxn modelId="{5523B29A-6C40-4ED8-ADDD-6F6A62B2807C}" type="presOf" srcId="{8B07836A-A80B-4EDA-A87F-9A47BACCCEFD}" destId="{8BE5C343-E9B4-4C0C-BD89-9C8ED7677656}" srcOrd="0" destOrd="0" presId="urn:microsoft.com/office/officeart/2005/8/layout/process1"/>
    <dgm:cxn modelId="{921531B8-492C-40C0-AD7D-0F8201E06FB2}" type="presOf" srcId="{8B07836A-A80B-4EDA-A87F-9A47BACCCEFD}" destId="{3AC0CB3F-2BDE-48D9-B8E9-474AE6FC4D7B}" srcOrd="1" destOrd="0" presId="urn:microsoft.com/office/officeart/2005/8/layout/process1"/>
    <dgm:cxn modelId="{E80A726D-A008-47C8-A43A-0FCC817C536B}" srcId="{E0C52A13-6FBF-460B-9B27-9AED1248F068}" destId="{5B0DD03B-B4EF-4160-8C0A-26B92B9D2A2F}" srcOrd="1" destOrd="0" parTransId="{E67093B7-6C14-49C9-BDE5-A7D975638ADF}" sibTransId="{371FA543-26CC-4E64-AFF8-891AD1146A5E}"/>
    <dgm:cxn modelId="{DB168C1E-13B0-4D70-9D1B-A475F9C19623}" srcId="{E0C52A13-6FBF-460B-9B27-9AED1248F068}" destId="{95D9FC7C-D969-455C-BC28-1ABBFA454C19}" srcOrd="0" destOrd="0" parTransId="{DC6B9F95-C402-4AD3-8C2F-798D2B8422B8}" sibTransId="{8B07836A-A80B-4EDA-A87F-9A47BACCCEFD}"/>
    <dgm:cxn modelId="{F7B7241E-4C4D-42DC-9F8D-B6705085934F}" type="presOf" srcId="{1880612D-F302-4B12-87EE-B9DA68261C39}" destId="{9BC736B1-8144-45BA-A929-552D8D0DCD98}" srcOrd="0" destOrd="0" presId="urn:microsoft.com/office/officeart/2005/8/layout/process1"/>
    <dgm:cxn modelId="{B760E4D2-F26C-4600-846B-04D5C0897118}" type="presParOf" srcId="{7B986DEC-E04E-463A-81A4-231E7B4AEA81}" destId="{14A952A9-01AB-42B4-A90E-01007B1E73F4}" srcOrd="0" destOrd="0" presId="urn:microsoft.com/office/officeart/2005/8/layout/process1"/>
    <dgm:cxn modelId="{17E200A4-DB46-4DD2-BDF5-EF9E5F20987B}" type="presParOf" srcId="{7B986DEC-E04E-463A-81A4-231E7B4AEA81}" destId="{8BE5C343-E9B4-4C0C-BD89-9C8ED7677656}" srcOrd="1" destOrd="0" presId="urn:microsoft.com/office/officeart/2005/8/layout/process1"/>
    <dgm:cxn modelId="{7F67958D-8B1F-4014-9AB5-F2F5F2384B49}" type="presParOf" srcId="{8BE5C343-E9B4-4C0C-BD89-9C8ED7677656}" destId="{3AC0CB3F-2BDE-48D9-B8E9-474AE6FC4D7B}" srcOrd="0" destOrd="0" presId="urn:microsoft.com/office/officeart/2005/8/layout/process1"/>
    <dgm:cxn modelId="{19C12A54-A05F-4C8F-BFD5-AA59F1AF4FAA}" type="presParOf" srcId="{7B986DEC-E04E-463A-81A4-231E7B4AEA81}" destId="{2A18006A-958B-4483-85D0-8BAFC1470D2D}" srcOrd="2" destOrd="0" presId="urn:microsoft.com/office/officeart/2005/8/layout/process1"/>
    <dgm:cxn modelId="{AE6F317D-B8C2-4DB1-A3CF-D467714F3C5A}" type="presParOf" srcId="{7B986DEC-E04E-463A-81A4-231E7B4AEA81}" destId="{FD82397E-8E7C-4DFE-BBBE-3512226F59EF}" srcOrd="3" destOrd="0" presId="urn:microsoft.com/office/officeart/2005/8/layout/process1"/>
    <dgm:cxn modelId="{633234F2-91BD-4873-BCAE-796D5D498E93}" type="presParOf" srcId="{FD82397E-8E7C-4DFE-BBBE-3512226F59EF}" destId="{806DDAD7-80C6-4C90-A677-19F5DCB14FFC}" srcOrd="0" destOrd="0" presId="urn:microsoft.com/office/officeart/2005/8/layout/process1"/>
    <dgm:cxn modelId="{48CACA53-0EE6-4CE2-AD05-91E1C4A3AC83}" type="presParOf" srcId="{7B986DEC-E04E-463A-81A4-231E7B4AEA81}" destId="{9BC736B1-8144-45BA-A929-552D8D0DCD9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AAD0A-5765-446E-8C06-D58DD426C9E6}">
      <dsp:nvSpPr>
        <dsp:cNvPr id="0" name=""/>
        <dsp:cNvSpPr/>
      </dsp:nvSpPr>
      <dsp:spPr>
        <a:xfrm>
          <a:off x="878848" y="0"/>
          <a:ext cx="1736677" cy="596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採購金額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305" y="17457"/>
        <a:ext cx="1701763" cy="561110"/>
      </dsp:txXfrm>
    </dsp:sp>
    <dsp:sp modelId="{43E3E621-1EEF-4FE3-91A1-6316A54143B1}">
      <dsp:nvSpPr>
        <dsp:cNvPr id="0" name=""/>
        <dsp:cNvSpPr/>
      </dsp:nvSpPr>
      <dsp:spPr>
        <a:xfrm>
          <a:off x="1052516" y="596024"/>
          <a:ext cx="424040" cy="385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88"/>
              </a:lnTo>
              <a:lnTo>
                <a:pt x="424040" y="3853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C4A47-4531-4329-81C0-2E21763FDB83}">
      <dsp:nvSpPr>
        <dsp:cNvPr id="0" name=""/>
        <dsp:cNvSpPr/>
      </dsp:nvSpPr>
      <dsp:spPr>
        <a:xfrm>
          <a:off x="1476556" y="689947"/>
          <a:ext cx="2083105" cy="5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含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以下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小額金額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93629" y="707020"/>
        <a:ext cx="2048959" cy="548784"/>
      </dsp:txXfrm>
    </dsp:sp>
    <dsp:sp modelId="{D6C7EBC3-292C-4054-8FF1-864129817C58}">
      <dsp:nvSpPr>
        <dsp:cNvPr id="0" name=""/>
        <dsp:cNvSpPr/>
      </dsp:nvSpPr>
      <dsp:spPr>
        <a:xfrm>
          <a:off x="1052516" y="596024"/>
          <a:ext cx="424040" cy="1105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582"/>
              </a:lnTo>
              <a:lnTo>
                <a:pt x="424040" y="11055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AA73A-643E-4900-AB22-09457180F596}">
      <dsp:nvSpPr>
        <dsp:cNvPr id="0" name=""/>
        <dsp:cNvSpPr/>
      </dsp:nvSpPr>
      <dsp:spPr>
        <a:xfrm>
          <a:off x="1476556" y="1385474"/>
          <a:ext cx="2081821" cy="632265"/>
        </a:xfrm>
        <a:prstGeom prst="roundRect">
          <a:avLst>
            <a:gd name="adj" fmla="val 10000"/>
          </a:avLst>
        </a:prstGeom>
        <a:solidFill>
          <a:srgbClr val="FF0000">
            <a:alpha val="20000"/>
          </a:srgb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逾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未達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95074" y="1403992"/>
        <a:ext cx="2044785" cy="595229"/>
      </dsp:txXfrm>
    </dsp:sp>
    <dsp:sp modelId="{CA2EB3B6-BE8E-45E7-93D8-294453CF9D83}">
      <dsp:nvSpPr>
        <dsp:cNvPr id="0" name=""/>
        <dsp:cNvSpPr/>
      </dsp:nvSpPr>
      <dsp:spPr>
        <a:xfrm>
          <a:off x="1052516" y="596024"/>
          <a:ext cx="424040" cy="17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45"/>
              </a:lnTo>
              <a:lnTo>
                <a:pt x="424040" y="17852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1D133-412F-4D90-9BCF-AFAB95873540}">
      <dsp:nvSpPr>
        <dsp:cNvPr id="0" name=""/>
        <dsp:cNvSpPr/>
      </dsp:nvSpPr>
      <dsp:spPr>
        <a:xfrm>
          <a:off x="1476556" y="2089404"/>
          <a:ext cx="2091271" cy="583732"/>
        </a:xfrm>
        <a:prstGeom prst="roundRect">
          <a:avLst>
            <a:gd name="adj" fmla="val 10000"/>
          </a:avLst>
        </a:prstGeom>
        <a:solidFill>
          <a:srgbClr val="FF0000">
            <a:alpha val="20000"/>
          </a:srgb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萬元以上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公告金額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93653" y="2106501"/>
        <a:ext cx="2057077" cy="549538"/>
      </dsp:txXfrm>
    </dsp:sp>
    <dsp:sp modelId="{49828335-54E8-45F8-814A-045BA0E71783}">
      <dsp:nvSpPr>
        <dsp:cNvPr id="0" name=""/>
        <dsp:cNvSpPr/>
      </dsp:nvSpPr>
      <dsp:spPr>
        <a:xfrm>
          <a:off x="1052516" y="596024"/>
          <a:ext cx="424040" cy="259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480"/>
              </a:lnTo>
              <a:lnTo>
                <a:pt x="424040" y="25904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5DFC3-8BBC-4990-BA4B-C521F41EA862}">
      <dsp:nvSpPr>
        <dsp:cNvPr id="0" name=""/>
        <dsp:cNvSpPr/>
      </dsp:nvSpPr>
      <dsp:spPr>
        <a:xfrm>
          <a:off x="1476556" y="2753820"/>
          <a:ext cx="2107409" cy="865368"/>
        </a:xfrm>
        <a:prstGeom prst="roundRect">
          <a:avLst>
            <a:gd name="adj" fmla="val 10000"/>
          </a:avLst>
        </a:prstGeom>
        <a:solidFill>
          <a:srgbClr val="FF0000">
            <a:alpha val="20000"/>
          </a:srgb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財物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5000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勞務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萬元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查核金額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01902" y="2779166"/>
        <a:ext cx="2056717" cy="814676"/>
      </dsp:txXfrm>
    </dsp:sp>
    <dsp:sp modelId="{10EDA9A3-1D3E-4DC4-8214-D34B392959BB}">
      <dsp:nvSpPr>
        <dsp:cNvPr id="0" name=""/>
        <dsp:cNvSpPr/>
      </dsp:nvSpPr>
      <dsp:spPr>
        <a:xfrm>
          <a:off x="1052516" y="596024"/>
          <a:ext cx="424040" cy="360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325"/>
              </a:lnTo>
              <a:lnTo>
                <a:pt x="424040" y="36073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BF155-B2F4-47EB-A75C-9B18144E16F5}">
      <dsp:nvSpPr>
        <dsp:cNvPr id="0" name=""/>
        <dsp:cNvSpPr/>
      </dsp:nvSpPr>
      <dsp:spPr>
        <a:xfrm>
          <a:off x="1476556" y="3736798"/>
          <a:ext cx="2074327" cy="933102"/>
        </a:xfrm>
        <a:prstGeom prst="roundRect">
          <a:avLst>
            <a:gd name="adj" fmla="val 10000"/>
          </a:avLst>
        </a:prstGeom>
        <a:solidFill>
          <a:srgbClr val="FF0000">
            <a:alpha val="20000"/>
          </a:srgb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財物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億元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勞務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仟萬元</a:t>
          </a:r>
          <a:endParaRPr lang="en-US" altLang="zh-TW" sz="18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001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巨額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03886" y="3764128"/>
        <a:ext cx="2019667" cy="878442"/>
      </dsp:txXfrm>
    </dsp:sp>
    <dsp:sp modelId="{30955B4F-DA98-41E3-A059-CF032EACCB1F}">
      <dsp:nvSpPr>
        <dsp:cNvPr id="0" name=""/>
        <dsp:cNvSpPr/>
      </dsp:nvSpPr>
      <dsp:spPr>
        <a:xfrm>
          <a:off x="4113955" y="674"/>
          <a:ext cx="1630887" cy="599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招標方式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131506" y="18225"/>
        <a:ext cx="1595785" cy="564119"/>
      </dsp:txXfrm>
    </dsp:sp>
    <dsp:sp modelId="{E110EA17-87ED-4A08-A729-24AE4AC7D092}">
      <dsp:nvSpPr>
        <dsp:cNvPr id="0" name=""/>
        <dsp:cNvSpPr/>
      </dsp:nvSpPr>
      <dsp:spPr>
        <a:xfrm>
          <a:off x="4277044" y="599896"/>
          <a:ext cx="213460" cy="304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169"/>
              </a:lnTo>
              <a:lnTo>
                <a:pt x="213460" y="3041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242AA-2610-4564-8CF9-7900C1E0E034}">
      <dsp:nvSpPr>
        <dsp:cNvPr id="0" name=""/>
        <dsp:cNvSpPr/>
      </dsp:nvSpPr>
      <dsp:spPr>
        <a:xfrm>
          <a:off x="4490504" y="714898"/>
          <a:ext cx="1113151" cy="378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公開取得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01585" y="725979"/>
        <a:ext cx="1090989" cy="356172"/>
      </dsp:txXfrm>
    </dsp:sp>
    <dsp:sp modelId="{68F1D646-E968-451E-BEA6-DED9612B20A3}">
      <dsp:nvSpPr>
        <dsp:cNvPr id="0" name=""/>
        <dsp:cNvSpPr/>
      </dsp:nvSpPr>
      <dsp:spPr>
        <a:xfrm>
          <a:off x="4277044" y="599896"/>
          <a:ext cx="213466" cy="78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61"/>
              </a:lnTo>
              <a:lnTo>
                <a:pt x="213466" y="7807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BE7D1-C6C9-4ACC-99C0-B824C183140D}">
      <dsp:nvSpPr>
        <dsp:cNvPr id="0" name=""/>
        <dsp:cNvSpPr/>
      </dsp:nvSpPr>
      <dsp:spPr>
        <a:xfrm>
          <a:off x="4490510" y="1191491"/>
          <a:ext cx="1123339" cy="378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公開招標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01591" y="1202572"/>
        <a:ext cx="1101177" cy="356172"/>
      </dsp:txXfrm>
    </dsp:sp>
    <dsp:sp modelId="{466AEB58-4C6F-4A84-98F5-0D714CC0946A}">
      <dsp:nvSpPr>
        <dsp:cNvPr id="0" name=""/>
        <dsp:cNvSpPr/>
      </dsp:nvSpPr>
      <dsp:spPr>
        <a:xfrm>
          <a:off x="4277044" y="599896"/>
          <a:ext cx="213460" cy="126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358"/>
              </a:lnTo>
              <a:lnTo>
                <a:pt x="213460" y="12663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6A87D-1C4E-4235-828F-F6B416AEC682}">
      <dsp:nvSpPr>
        <dsp:cNvPr id="0" name=""/>
        <dsp:cNvSpPr/>
      </dsp:nvSpPr>
      <dsp:spPr>
        <a:xfrm>
          <a:off x="4490504" y="1677087"/>
          <a:ext cx="1407798" cy="378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選擇性招標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01585" y="1688168"/>
        <a:ext cx="1385636" cy="356172"/>
      </dsp:txXfrm>
    </dsp:sp>
    <dsp:sp modelId="{ABFCAD0D-F57B-44CD-8D52-51EF88F76644}">
      <dsp:nvSpPr>
        <dsp:cNvPr id="0" name=""/>
        <dsp:cNvSpPr/>
      </dsp:nvSpPr>
      <dsp:spPr>
        <a:xfrm>
          <a:off x="4277044" y="599896"/>
          <a:ext cx="213460" cy="173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942"/>
              </a:lnTo>
              <a:lnTo>
                <a:pt x="213460" y="17339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2DF8B-3B5C-4434-8983-1BD911CF3BC1}">
      <dsp:nvSpPr>
        <dsp:cNvPr id="0" name=""/>
        <dsp:cNvSpPr/>
      </dsp:nvSpPr>
      <dsp:spPr>
        <a:xfrm>
          <a:off x="4490504" y="2144671"/>
          <a:ext cx="1398143" cy="378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限制性招標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01585" y="2155752"/>
        <a:ext cx="1375981" cy="356172"/>
      </dsp:txXfrm>
    </dsp:sp>
    <dsp:sp modelId="{FD91D052-C2C6-4F92-B10C-3CEC1AC9BA13}">
      <dsp:nvSpPr>
        <dsp:cNvPr id="0" name=""/>
        <dsp:cNvSpPr/>
      </dsp:nvSpPr>
      <dsp:spPr>
        <a:xfrm>
          <a:off x="6048956" y="1817"/>
          <a:ext cx="1677528" cy="599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決標原則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66528" y="19389"/>
        <a:ext cx="1642384" cy="564792"/>
      </dsp:txXfrm>
    </dsp:sp>
    <dsp:sp modelId="{9E4CFFD2-BE6F-45D6-A77C-14677CDE6B4F}">
      <dsp:nvSpPr>
        <dsp:cNvPr id="0" name=""/>
        <dsp:cNvSpPr/>
      </dsp:nvSpPr>
      <dsp:spPr>
        <a:xfrm>
          <a:off x="6216709" y="601754"/>
          <a:ext cx="208603" cy="283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751"/>
              </a:lnTo>
              <a:lnTo>
                <a:pt x="208603" y="283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1B11D-7EE6-4774-9CBB-B8E834171A10}">
      <dsp:nvSpPr>
        <dsp:cNvPr id="0" name=""/>
        <dsp:cNvSpPr/>
      </dsp:nvSpPr>
      <dsp:spPr>
        <a:xfrm>
          <a:off x="6425313" y="696337"/>
          <a:ext cx="853698" cy="378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最低價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36394" y="707418"/>
        <a:ext cx="831536" cy="356172"/>
      </dsp:txXfrm>
    </dsp:sp>
    <dsp:sp modelId="{96D28E46-5E99-4B53-BC4A-AB70A0218C64}">
      <dsp:nvSpPr>
        <dsp:cNvPr id="0" name=""/>
        <dsp:cNvSpPr/>
      </dsp:nvSpPr>
      <dsp:spPr>
        <a:xfrm>
          <a:off x="6216709" y="601754"/>
          <a:ext cx="208603" cy="10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699"/>
              </a:lnTo>
              <a:lnTo>
                <a:pt x="208603" y="10446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9A80D-0DB0-4A6F-A0F5-70C93A829C96}">
      <dsp:nvSpPr>
        <dsp:cNvPr id="0" name=""/>
        <dsp:cNvSpPr/>
      </dsp:nvSpPr>
      <dsp:spPr>
        <a:xfrm>
          <a:off x="6425313" y="1169256"/>
          <a:ext cx="853704" cy="954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最有利標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準用</a:t>
          </a:r>
          <a:r>
            <a:rPr lang="en-US" altLang="zh-TW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精神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50317" y="1194260"/>
        <a:ext cx="803696" cy="904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23E87-2F66-4669-AC0F-ACBB2D49B34E}">
      <dsp:nvSpPr>
        <dsp:cNvPr id="0" name=""/>
        <dsp:cNvSpPr/>
      </dsp:nvSpPr>
      <dsp:spPr>
        <a:xfrm>
          <a:off x="0" y="0"/>
          <a:ext cx="1881520" cy="1020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0"/>
        <a:ext cx="1881520" cy="1020193"/>
      </dsp:txXfrm>
    </dsp:sp>
    <dsp:sp modelId="{A0D5D353-237D-479C-AFD8-546B3CDD9E37}">
      <dsp:nvSpPr>
        <dsp:cNvPr id="0" name=""/>
        <dsp:cNvSpPr/>
      </dsp:nvSpPr>
      <dsp:spPr>
        <a:xfrm>
          <a:off x="11101" y="1077605"/>
          <a:ext cx="1873930" cy="37238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確認請購商品規格及數量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確認經費來源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交貨、付款條件等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101" y="1077605"/>
        <a:ext cx="1873930" cy="3723853"/>
      </dsp:txXfrm>
    </dsp:sp>
    <dsp:sp modelId="{8082E080-9775-4C46-AB8D-9DE3AE157DC3}">
      <dsp:nvSpPr>
        <dsp:cNvPr id="0" name=""/>
        <dsp:cNvSpPr/>
      </dsp:nvSpPr>
      <dsp:spPr>
        <a:xfrm>
          <a:off x="2171771" y="0"/>
          <a:ext cx="1839038" cy="99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訂購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71771" y="0"/>
        <a:ext cx="1839038" cy="997888"/>
      </dsp:txXfrm>
    </dsp:sp>
    <dsp:sp modelId="{17DF890F-4F6E-42AD-AA28-98FBFC33CB3D}">
      <dsp:nvSpPr>
        <dsp:cNvPr id="0" name=""/>
        <dsp:cNvSpPr/>
      </dsp:nvSpPr>
      <dsp:spPr>
        <a:xfrm>
          <a:off x="2117334" y="1076940"/>
          <a:ext cx="1873930" cy="37814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請購單位直接向廠商訂購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雙方協議交貨日期、付款條件等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17334" y="1076940"/>
        <a:ext cx="1873930" cy="3781446"/>
      </dsp:txXfrm>
    </dsp:sp>
    <dsp:sp modelId="{B00BAA19-FA5E-41C5-A7FC-3DC597BE1ED5}">
      <dsp:nvSpPr>
        <dsp:cNvPr id="0" name=""/>
        <dsp:cNvSpPr/>
      </dsp:nvSpPr>
      <dsp:spPr>
        <a:xfrm>
          <a:off x="4305054" y="0"/>
          <a:ext cx="2002538" cy="97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交貨</a:t>
          </a:r>
          <a:r>
            <a:rPr lang="en-US" altLang="zh-TW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驗收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5054" y="0"/>
        <a:ext cx="2002538" cy="973446"/>
      </dsp:txXfrm>
    </dsp:sp>
    <dsp:sp modelId="{65FB8541-AABF-4A3A-BAA4-2F37F04EFDFB}">
      <dsp:nvSpPr>
        <dsp:cNvPr id="0" name=""/>
        <dsp:cNvSpPr/>
      </dsp:nvSpPr>
      <dsp:spPr>
        <a:xfrm>
          <a:off x="4292330" y="1076235"/>
          <a:ext cx="2016443" cy="3818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請購單位檢查廠商交貨之數量、廠牌、規格、型號等是否符合。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產品功能測試。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核對發票品名、數量、金額及發票章等資訊是否正確。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92330" y="1076235"/>
        <a:ext cx="2016443" cy="3818562"/>
      </dsp:txXfrm>
    </dsp:sp>
    <dsp:sp modelId="{8037882F-2902-4D16-BB97-FD38686A2B94}">
      <dsp:nvSpPr>
        <dsp:cNvPr id="0" name=""/>
        <dsp:cNvSpPr/>
      </dsp:nvSpPr>
      <dsp:spPr>
        <a:xfrm>
          <a:off x="6601030" y="0"/>
          <a:ext cx="2003925" cy="1031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結案付款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01030" y="0"/>
        <a:ext cx="2003925" cy="1031126"/>
      </dsp:txXfrm>
    </dsp:sp>
    <dsp:sp modelId="{0D0AD079-C669-4E02-952B-9092EB75F4F1}">
      <dsp:nvSpPr>
        <dsp:cNvPr id="0" name=""/>
        <dsp:cNvSpPr/>
      </dsp:nvSpPr>
      <dsp:spPr>
        <a:xfrm>
          <a:off x="6560853" y="1077937"/>
          <a:ext cx="2044102" cy="3818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驗收合格後，請購單位附請購相關文件、支出憑證粘存單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粘發票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、財產增加單，辦理付款。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560853" y="1077937"/>
        <a:ext cx="2044102" cy="3818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952A9-01AB-42B4-A90E-01007B1E73F4}">
      <dsp:nvSpPr>
        <dsp:cNvPr id="0" name=""/>
        <dsp:cNvSpPr/>
      </dsp:nvSpPr>
      <dsp:spPr>
        <a:xfrm>
          <a:off x="6835" y="358750"/>
          <a:ext cx="2042945" cy="1394549"/>
        </a:xfrm>
        <a:prstGeom prst="roundRect">
          <a:avLst>
            <a:gd name="adj" fmla="val 10000"/>
          </a:avLst>
        </a:prstGeom>
        <a:solidFill>
          <a:srgbClr val="80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進口教育研究用品免稅申請書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明細表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680" y="399595"/>
        <a:ext cx="1961255" cy="1312859"/>
      </dsp:txXfrm>
    </dsp:sp>
    <dsp:sp modelId="{8BE5C343-E9B4-4C0C-BD89-9C8ED7677656}">
      <dsp:nvSpPr>
        <dsp:cNvPr id="0" name=""/>
        <dsp:cNvSpPr/>
      </dsp:nvSpPr>
      <dsp:spPr>
        <a:xfrm rot="21599289">
          <a:off x="2264369" y="802397"/>
          <a:ext cx="454928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64369" y="903741"/>
        <a:ext cx="318450" cy="303990"/>
      </dsp:txXfrm>
    </dsp:sp>
    <dsp:sp modelId="{2A18006A-958B-4483-85D0-8BAFC1470D2D}">
      <dsp:nvSpPr>
        <dsp:cNvPr id="0" name=""/>
        <dsp:cNvSpPr/>
      </dsp:nvSpPr>
      <dsp:spPr>
        <a:xfrm>
          <a:off x="2908136" y="358150"/>
          <a:ext cx="2042945" cy="1394549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行文財政部</a:t>
          </a:r>
          <a:endParaRPr lang="en-US" altLang="zh-TW" sz="2300" b="1" kern="1200" dirty="0" smtClean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1" kern="1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關稅署</a:t>
          </a:r>
          <a:endParaRPr lang="zh-TW" altLang="en-US" sz="23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48981" y="398995"/>
        <a:ext cx="1961255" cy="1312859"/>
      </dsp:txXfrm>
    </dsp:sp>
    <dsp:sp modelId="{FD82397E-8E7C-4DFE-BBBE-3512226F59EF}">
      <dsp:nvSpPr>
        <dsp:cNvPr id="0" name=""/>
        <dsp:cNvSpPr/>
      </dsp:nvSpPr>
      <dsp:spPr>
        <a:xfrm rot="731">
          <a:off x="5145082" y="802402"/>
          <a:ext cx="411280" cy="50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45082" y="903719"/>
        <a:ext cx="287896" cy="303990"/>
      </dsp:txXfrm>
    </dsp:sp>
    <dsp:sp modelId="{9BC736B1-8144-45BA-A929-552D8D0DCD98}">
      <dsp:nvSpPr>
        <dsp:cNvPr id="0" name=""/>
        <dsp:cNvSpPr/>
      </dsp:nvSpPr>
      <dsp:spPr>
        <a:xfrm>
          <a:off x="5727083" y="358750"/>
          <a:ext cx="2042945" cy="1394549"/>
        </a:xfrm>
        <a:prstGeom prst="roundRect">
          <a:avLst>
            <a:gd name="adj" fmla="val 10000"/>
          </a:avLst>
        </a:prstGeom>
        <a:solidFill>
          <a:srgbClr val="99CC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闗稅署核發</a:t>
          </a:r>
          <a:endParaRPr lang="en-US" altLang="zh-TW" sz="2200" b="1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免稅令</a:t>
          </a:r>
          <a:endParaRPr lang="zh-TW" altLang="en-US" sz="22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7928" y="399595"/>
        <a:ext cx="1961255" cy="131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6" y="6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/>
          <a:lstStyle>
            <a:lvl1pPr algn="r">
              <a:defRPr sz="1200"/>
            </a:lvl1pPr>
          </a:lstStyle>
          <a:p>
            <a:fld id="{7E01A21A-DAEB-4D63-AE99-79B64FB58820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6" y="9431605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6" y="9431605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 anchor="b"/>
          <a:lstStyle>
            <a:lvl1pPr algn="r">
              <a:defRPr sz="1200"/>
            </a:lvl1pPr>
          </a:lstStyle>
          <a:p>
            <a:fld id="{1E77255D-3DDC-4BD2-9D43-0AD34803A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565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6" y="6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/>
          <a:lstStyle>
            <a:lvl1pPr algn="r">
              <a:defRPr sz="1200"/>
            </a:lvl1pPr>
          </a:lstStyle>
          <a:p>
            <a:fld id="{F4435399-C155-4370-89AB-3595DFE23D6B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6" rIns="91384" bIns="4569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6667"/>
            <a:ext cx="5438140" cy="4468415"/>
          </a:xfrm>
          <a:prstGeom prst="rect">
            <a:avLst/>
          </a:prstGeom>
        </p:spPr>
        <p:txBody>
          <a:bodyPr vert="horz" lIns="91384" tIns="45696" rIns="91384" bIns="45696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6" y="9431605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6" y="9431605"/>
            <a:ext cx="2945659" cy="496491"/>
          </a:xfrm>
          <a:prstGeom prst="rect">
            <a:avLst/>
          </a:prstGeom>
        </p:spPr>
        <p:txBody>
          <a:bodyPr vert="horz" lIns="91384" tIns="45696" rIns="91384" bIns="45696" rtlCol="0" anchor="b"/>
          <a:lstStyle>
            <a:lvl1pPr algn="r">
              <a:defRPr sz="1200"/>
            </a:lvl1pPr>
          </a:lstStyle>
          <a:p>
            <a:fld id="{695B49E5-41AD-4E9C-9041-C7BD4EBF2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90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B49E5-41AD-4E9C-9041-C7BD4EBF201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2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B49E5-41AD-4E9C-9041-C7BD4EBF201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92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007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05630-F942-4132-BF00-46EEA88C78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766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598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42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2140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337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8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5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9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8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8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4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7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7AF2-7E01-4C27-966C-56EDD081BF8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69FC45-CDE2-4B51-9BB4-44EF8BD72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oga1.nchu.edu.tw/05-00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pcc.gov.tw/pis/main/pis/client/index.d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pcc.gov.tw/vms/rvlmd/ViewDisabilitiesQueryRV.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-684584" y="1412776"/>
            <a:ext cx="8352928" cy="2520280"/>
          </a:xfrm>
        </p:spPr>
        <p:txBody>
          <a:bodyPr>
            <a:normAutofit/>
          </a:bodyPr>
          <a:lstStyle/>
          <a:p>
            <a:r>
              <a:rPr lang="en-US" altLang="zh-TW" sz="52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52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年總務處採購組簡報</a:t>
            </a:r>
            <a:r>
              <a:rPr lang="en-US" altLang="zh-TW" sz="52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2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5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主題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財物採購相關注意事項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2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6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TW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5399" name="Rectangle 2"/>
          <p:cNvSpPr>
            <a:spLocks noGrp="1"/>
          </p:cNvSpPr>
          <p:nvPr>
            <p:ph type="title"/>
          </p:nvPr>
        </p:nvSpPr>
        <p:spPr>
          <a:xfrm>
            <a:off x="439339" y="332656"/>
            <a:ext cx="8273404" cy="1009402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採購所需時間</a:t>
            </a:r>
            <a:r>
              <a:rPr lang="en-US" altLang="zh-TW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提早作業、有問必答</a:t>
            </a:r>
            <a:r>
              <a:rPr lang="en-US" altLang="zh-TW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9439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552151"/>
              </p:ext>
            </p:extLst>
          </p:nvPr>
        </p:nvGraphicFramePr>
        <p:xfrm>
          <a:off x="439339" y="1196752"/>
          <a:ext cx="8229601" cy="4086526"/>
        </p:xfrm>
        <a:graphic>
          <a:graphicData uri="http://schemas.openxmlformats.org/drawingml/2006/table">
            <a:tbl>
              <a:tblPr/>
              <a:tblGrid>
                <a:gridCol w="154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1291907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5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採購案</a:t>
                      </a:r>
                      <a:endParaRPr kumimoji="0" lang="en-US" altLang="zh-TW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核定</a:t>
                      </a:r>
                      <a:endParaRPr kumimoji="0" lang="en-US" altLang="zh-TW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招標文件製作與核定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(1-2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安排開標議價時間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上網公告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開標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決標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廢標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流標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公告</a:t>
                      </a:r>
                      <a:endParaRPr kumimoji="0" lang="en-US" altLang="zh-TW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等標期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公開取得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萬元以上未逹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5-6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/7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/5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公開招標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≧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5-6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C279C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rgbClr val="0070C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B0F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B050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rgbClr val="FC6424"/>
                          </a:solidFill>
                          <a:latin typeface="Times New Roman" pitchFamily="18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/14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/5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4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GPA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政府採購協定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≧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約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1,700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5-6</a:t>
                      </a: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/30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/5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C279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C279C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0000" marR="90000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981853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5393" name="Line 55"/>
          <p:cNvSpPr>
            <a:spLocks noChangeShapeType="1"/>
          </p:cNvSpPr>
          <p:nvPr/>
        </p:nvSpPr>
        <p:spPr bwMode="auto">
          <a:xfrm>
            <a:off x="3130947" y="1714128"/>
            <a:ext cx="2889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4" name="Line 56"/>
          <p:cNvSpPr>
            <a:spLocks noChangeShapeType="1"/>
          </p:cNvSpPr>
          <p:nvPr/>
        </p:nvSpPr>
        <p:spPr bwMode="auto">
          <a:xfrm>
            <a:off x="4139952" y="1742331"/>
            <a:ext cx="2889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5" name="Line 57"/>
          <p:cNvSpPr>
            <a:spLocks noChangeShapeType="1"/>
          </p:cNvSpPr>
          <p:nvPr/>
        </p:nvSpPr>
        <p:spPr bwMode="auto">
          <a:xfrm>
            <a:off x="5940152" y="1772816"/>
            <a:ext cx="2889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6" name="Text Box 75"/>
          <p:cNvSpPr txBox="1">
            <a:spLocks noChangeArrowheads="1"/>
          </p:cNvSpPr>
          <p:nvPr/>
        </p:nvSpPr>
        <p:spPr bwMode="auto">
          <a:xfrm>
            <a:off x="395536" y="5301208"/>
            <a:ext cx="8666262" cy="1015663"/>
          </a:xfrm>
          <a:prstGeom prst="rect">
            <a:avLst/>
          </a:prstGeom>
          <a:solidFill>
            <a:schemeClr val="bg1">
              <a:alpha val="34118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電子領標等標期得縮短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截止投標日或截止收件日為星期例假日、國定假日或其他休息日者，以其休息日之次日代</a:t>
            </a:r>
            <a:r>
              <a:rPr kumimoji="0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endParaRPr kumimoji="0"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3.GPA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政府採購協定門檻金額常修正。</a:t>
            </a:r>
            <a:endParaRPr kumimoji="0"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5148064" y="1772816"/>
            <a:ext cx="2889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萬元以上採購案件收受時程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國外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請購案件須於當年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日前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或計畫結束前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辦妥請購手續</a:t>
            </a:r>
            <a:r>
              <a:rPr lang="zh-TW" altLang="en-US" sz="32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solidFill>
                <a:srgbClr val="0C279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國內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請購案件須於當年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日前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或計畫結束前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辦妥請購手續</a:t>
            </a:r>
            <a:r>
              <a:rPr lang="zh-TW" altLang="en-US" sz="32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次年度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繼續性採購案件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萬元以上</a:t>
            </a:r>
            <a:r>
              <a:rPr lang="en-US" altLang="zh-TW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，請於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契約結束前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zh-TW" altLang="en-US" sz="32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辦妥請購手續</a:t>
            </a:r>
            <a:r>
              <a:rPr lang="zh-TW" altLang="en-US" sz="32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0C279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/>
          </p:cNvSpPr>
          <p:nvPr>
            <p:ph type="title"/>
          </p:nvPr>
        </p:nvSpPr>
        <p:spPr>
          <a:xfrm>
            <a:off x="395536" y="476672"/>
            <a:ext cx="6770713" cy="132080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集中採購業務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共同供應契約採購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7683" name="Rectangle 3"/>
          <p:cNvSpPr>
            <a:spLocks noGrp="1"/>
          </p:cNvSpPr>
          <p:nvPr>
            <p:ph idx="1"/>
          </p:nvPr>
        </p:nvSpPr>
        <p:spPr>
          <a:xfrm>
            <a:off x="395536" y="1700808"/>
            <a:ext cx="6770713" cy="4464496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屬共同供應契約之物品，優先適用共同供應契約。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若有價格偏高、品質不佳、規格不符要求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等因素者，可不利用共同供應契約。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可依政府採購法及本校相關規定辦理。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惟須留意政府採購法第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條（分批採購）、第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條（公開招標原則）、第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條（規格訂定原則）第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  <a:r>
              <a:rPr lang="zh-TW" altLang="en-US" sz="2800" b="1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條（投標廠商資格）等規定。</a:t>
            </a:r>
          </a:p>
          <a:p>
            <a:endParaRPr lang="zh-TW" altLang="en-US" sz="35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zh-TW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辦理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進口</a:t>
            </a:r>
            <a:r>
              <a:rPr lang="zh-TW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教育</a:t>
            </a:r>
            <a:r>
              <a:rPr lang="zh-TW" altLang="zh-TW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研究用品申請免稅</a:t>
            </a:r>
            <a:r>
              <a:rPr lang="zh-TW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6598" y="1102672"/>
            <a:ext cx="856895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逾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萬以上：經採購組辦理購買進口設備並協助辦理免稅令。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以下：由系所單位自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採購，擬購買進口設備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申請開立教育研究用品免稅令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，本組已整理出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申請免稅流程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，及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相關表單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提供參考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可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至總務處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採購組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採購作業程序下載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169178576"/>
              </p:ext>
            </p:extLst>
          </p:nvPr>
        </p:nvGraphicFramePr>
        <p:xfrm>
          <a:off x="683568" y="3549198"/>
          <a:ext cx="7776864" cy="211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83568" y="5517232"/>
            <a:ext cx="8107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萬元以下單位自辦採購，由主持人自行衡量是否辦理免稅令並考量免稅令申請時程約需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10~15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天，貨品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到關前務請提前辦理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以避免貨品需加付倉儲費。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/>
          </p:cNvSpPr>
          <p:nvPr>
            <p:ph type="title"/>
          </p:nvPr>
        </p:nvSpPr>
        <p:spPr>
          <a:xfrm>
            <a:off x="539552" y="44624"/>
            <a:ext cx="8147248" cy="1080120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常見錯誤態樣</a:t>
            </a:r>
          </a:p>
        </p:txBody>
      </p:sp>
      <p:sp>
        <p:nvSpPr>
          <p:cNvPr id="327683" name="Rectangle 3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49685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誤認計畫核定但經費未到前，無法辦理請購</a:t>
            </a:r>
            <a:r>
              <a:rPr lang="en-US" altLang="zh-TW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保留決標</a:t>
            </a:r>
            <a:r>
              <a:rPr lang="en-US" altLang="zh-TW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得以借</a:t>
            </a:r>
            <a:r>
              <a:rPr lang="en-US" altLang="zh-TW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</a:t>
            </a:r>
            <a:r>
              <a:rPr lang="en-US" altLang="zh-TW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支方式</a:t>
            </a:r>
            <a:r>
              <a:rPr lang="zh-TW" altLang="en-US" sz="26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先行辦理請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r>
              <a:rPr lang="en-US" altLang="zh-TW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可先詢問主計室</a:t>
            </a:r>
            <a:r>
              <a:rPr lang="en-US" altLang="zh-TW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未在</a:t>
            </a:r>
            <a:r>
              <a:rPr lang="zh-TW" altLang="en-US" sz="2600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經費執行期限前之前置時間內辦理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採購，造成</a:t>
            </a:r>
            <a:r>
              <a:rPr lang="zh-TW" altLang="en-US" sz="2600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案件趕辦及交貨驗收之不合理狀況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履約期限超過計畫執行期限。</a:t>
            </a:r>
            <a:endParaRPr lang="en-US" altLang="zh-TW" sz="26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26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元以上採購案件，尚未辦理招標，即請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廠商送貨或施作，違反採購法。</a:t>
            </a:r>
            <a:endParaRPr lang="zh-TW" altLang="en-US" sz="2600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600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意圖規避法規之適用而將案件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化整為零，辦理</a:t>
            </a:r>
            <a:r>
              <a:rPr lang="en-US" altLang="zh-TW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萬元以下小額採購。</a:t>
            </a:r>
            <a:endParaRPr lang="en-US" altLang="zh-TW" sz="26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600" dirty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如採購數量無法預估或配合實驗需求，得以開口   </a:t>
            </a:r>
            <a:endParaRPr lang="en-US" altLang="zh-TW" sz="2600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契約或一次採購分批交貨付款方式辦理。</a:t>
            </a:r>
            <a:endParaRPr lang="zh-TW" altLang="en-US" sz="2600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600" dirty="0" smtClean="0">
                <a:solidFill>
                  <a:srgbClr val="0000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驗收後，請購單位核銷過慢。</a:t>
            </a:r>
            <a:endParaRPr lang="zh-TW" altLang="en-US" sz="2600" dirty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600" b="1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600" dirty="0" smtClean="0">
              <a:solidFill>
                <a:srgbClr val="0000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5184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規格及底價參考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484784"/>
            <a:ext cx="7418786" cy="4556579"/>
          </a:xfrm>
        </p:spPr>
        <p:txBody>
          <a:bodyPr/>
          <a:lstStyle/>
          <a:p>
            <a:r>
              <a:rPr lang="zh-TW" altLang="en-US" sz="2800" dirty="0" smtClean="0"/>
              <a:t>除了向潛在廠商詢問外還有以下幾種方法：</a:t>
            </a:r>
            <a:endParaRPr lang="en-US" altLang="zh-TW" sz="2800" dirty="0" smtClean="0"/>
          </a:p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利用</a:t>
            </a:r>
            <a:r>
              <a:rPr lang="zh-TW" altLang="en-US" sz="2800" dirty="0" smtClean="0">
                <a:hlinkClick r:id="rId2"/>
              </a:rPr>
              <a:t>電子採購網</a:t>
            </a:r>
            <a:r>
              <a:rPr lang="zh-TW" altLang="en-US" sz="2800" dirty="0" smtClean="0"/>
              <a:t>資訊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向採購組詢問本校類似案件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向其他機關學校詢問類似案件或廠商實績</a:t>
            </a:r>
            <a:endParaRPr lang="en-US" altLang="zh-TW" sz="2800" dirty="0" smtClean="0"/>
          </a:p>
          <a:p>
            <a:r>
              <a:rPr lang="en-US" altLang="zh-TW" sz="2800" dirty="0" smtClean="0"/>
              <a:t>4.GOOGLE</a:t>
            </a:r>
            <a:r>
              <a:rPr lang="zh-TW" altLang="en-US" sz="2800" dirty="0" smtClean="0"/>
              <a:t>大神</a:t>
            </a:r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7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168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善盡履約管理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除了要找到好的廠商（規格、資格明確），使用單位也要善盡履約管理責任。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任何突發狀況，或有延遲、不能如期如質交貨徵兆，或廠商提出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額外</a:t>
            </a:r>
            <a:r>
              <a:rPr lang="en-US" altLang="zh-TW" dirty="0" smtClean="0"/>
              <a:t>』『</a:t>
            </a:r>
            <a:r>
              <a:rPr lang="zh-TW" altLang="en-US" dirty="0" smtClean="0"/>
              <a:t>奇怪</a:t>
            </a:r>
            <a:r>
              <a:rPr lang="en-US" altLang="zh-TW" dirty="0" smtClean="0"/>
              <a:t>』</a:t>
            </a:r>
            <a:r>
              <a:rPr lang="zh-TW" altLang="en-US" dirty="0" smtClean="0"/>
              <a:t>要求，請不要拖到履約期滿再解決，可聯絡採購組協助解決。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除得標廠商外，其他</a:t>
            </a:r>
            <a:r>
              <a:rPr lang="en-US" altLang="zh-TW" dirty="0" smtClean="0"/>
              <a:t>『</a:t>
            </a:r>
            <a:r>
              <a:rPr lang="zh-TW" altLang="en-US" dirty="0" smtClean="0"/>
              <a:t>莫名</a:t>
            </a:r>
            <a:r>
              <a:rPr lang="en-US" altLang="zh-TW" dirty="0" smtClean="0"/>
              <a:t>』</a:t>
            </a:r>
            <a:r>
              <a:rPr lang="zh-TW" altLang="en-US" dirty="0" smtClean="0"/>
              <a:t>人士、廠商打聽標案進度狀況，請勿口頭回答，如確有需要請依採購法程序提出。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/>
              <a:t>廠商有提出</a:t>
            </a:r>
            <a:r>
              <a:rPr lang="zh-TW" altLang="en-US" dirty="0" smtClean="0"/>
              <a:t>要求，凡事照約執行，要有法條合約依據，書面提出才算，任何口頭協議都不適宜。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拜託！拜託！拜託！要誠實反映問題，刻意規避可能會衍生額外問題。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4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9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9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0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147248" cy="108012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採購組業務</a:t>
            </a:r>
            <a:endParaRPr lang="zh-TW" altLang="en-US" sz="4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704" y="908720"/>
            <a:ext cx="8496944" cy="4525963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spcBef>
                <a:spcPts val="600"/>
              </a:spcBef>
              <a:buFont typeface="+mj-ea"/>
              <a:buAutoNum type="ea1ChtPeriod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採購組網頁常用部分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相關表格下載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科研採購表格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簽呈公文範例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spcBef>
                <a:spcPts val="600"/>
              </a:spcBef>
              <a:buFont typeface="+mj-ea"/>
              <a:buAutoNum type="ea1ChtPeriod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不同採購金額辦理方式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小額採購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</a:t>
            </a: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組負責採購之業務</a:t>
            </a:r>
            <a:r>
              <a:rPr lang="en-US" altLang="zh-TW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財物</a:t>
            </a:r>
            <a:r>
              <a:rPr lang="en-US" altLang="zh-TW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勞務</a:t>
            </a:r>
            <a:r>
              <a:rPr lang="en-US" altLang="zh-TW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集中</a:t>
            </a: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</a:t>
            </a: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</a:t>
            </a:r>
            <a:r>
              <a:rPr lang="en-US" altLang="zh-TW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共同供應契約採購</a:t>
            </a:r>
            <a:r>
              <a:rPr lang="en-US" altLang="zh-TW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spcBef>
                <a:spcPts val="600"/>
              </a:spcBef>
              <a:buFont typeface="+mj-ea"/>
              <a:buAutoNum type="ea1ChtPeriod"/>
            </a:pPr>
            <a:r>
              <a:rPr lang="zh-TW" altLang="en-US" sz="2800" dirty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辦理進口教育研究用品申請免稅</a:t>
            </a: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spcBef>
                <a:spcPts val="600"/>
              </a:spcBef>
              <a:buFont typeface="+mj-ea"/>
              <a:buAutoNum type="ea1ChtPeriod"/>
            </a:pP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科研採購案件：請購</a:t>
            </a:r>
            <a:r>
              <a:rPr lang="en-US" altLang="zh-TW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單位依本校「科學技術研究發展採購作業要點」辦理。</a:t>
            </a:r>
            <a:endParaRPr lang="en-US" altLang="zh-TW" sz="2800" dirty="0" smtClean="0">
              <a:solidFill>
                <a:srgbClr val="00339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8376" y="48068"/>
            <a:ext cx="8147248" cy="114868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採購組網頁</a:t>
            </a:r>
            <a:endParaRPr lang="zh-TW" altLang="en-US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208912" cy="55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56100"/>
            <a:ext cx="8147248" cy="936104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採購相關表格下載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一般採購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科研等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7931224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9208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簽呈公文範例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1"/>
            <a:ext cx="9144000" cy="58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9121"/>
            <a:ext cx="8147248" cy="864096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依不同採購金額之辦理方式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簡表</a:t>
            </a:r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6521"/>
              </p:ext>
            </p:extLst>
          </p:nvPr>
        </p:nvGraphicFramePr>
        <p:xfrm>
          <a:off x="235821" y="908720"/>
          <a:ext cx="8744366" cy="577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52">
                  <a:extLst>
                    <a:ext uri="{9D8B030D-6E8A-4147-A177-3AD203B41FA5}">
                      <a16:colId xmlns:a16="http://schemas.microsoft.com/office/drawing/2014/main" val="2681790579"/>
                    </a:ext>
                  </a:extLst>
                </a:gridCol>
                <a:gridCol w="535585">
                  <a:extLst>
                    <a:ext uri="{9D8B030D-6E8A-4147-A177-3AD203B41FA5}">
                      <a16:colId xmlns:a16="http://schemas.microsoft.com/office/drawing/2014/main" val="1435128361"/>
                    </a:ext>
                  </a:extLst>
                </a:gridCol>
                <a:gridCol w="1478525">
                  <a:extLst>
                    <a:ext uri="{9D8B030D-6E8A-4147-A177-3AD203B41FA5}">
                      <a16:colId xmlns:a16="http://schemas.microsoft.com/office/drawing/2014/main" val="347827571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95326013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167157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採購金額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辦理方式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扼要說明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1177"/>
                  </a:ext>
                </a:extLst>
              </a:tr>
              <a:tr h="647199">
                <a:tc row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小額採購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tabLst>
                          <a:tab pos="984250" algn="l"/>
                        </a:tabLst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免填請購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966913" algn="l"/>
                        </a:tabLst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以下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免填請購系統。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單位自辦採購，不須經採購組辦理。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481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逾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萬元至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以下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檢附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家估價單。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單位自辦採購，不須經採購組辦理。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9404"/>
                  </a:ext>
                </a:extLst>
              </a:tr>
              <a:tr h="1498577">
                <a:tc row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大額採購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須登入請購系統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逾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萬元未達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原則依政府採購法辦理。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採購規格書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(2)1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家廠商估價單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特殊案件訂定底價建議表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限制性招標簽呈→以限制性方式辦理才需附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經採購組辦理招標作業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公開招標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最有利標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限制性招標。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38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萬元以上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原則依政府採購法辦理。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採購規格書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(2)1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家廠商估價單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訂定底價建議表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+mn-ea"/>
                        </a:rPr>
                        <a:t>) 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+mn-ea"/>
                        </a:rPr>
                        <a:t>限制性招標簽呈→以限制性方式辦理才需附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+mn-ea"/>
                        </a:rPr>
                        <a:t>經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採購組辦理招標作業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(1)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公開招標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(2)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最有利標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限制性招標→須專簽核准。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282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集中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不限金額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影印紙、印刷類、傳真機及印表機耗材等，請登入政府電子採購網確認欲購產品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2"/>
                        </a:rPr>
                        <a:t>http://web.pcc.gov.tw/vms/rvlmd/ViewDisabilitiesQueryRV.do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385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492896"/>
            <a:ext cx="8856984" cy="3096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2623" y="2780928"/>
            <a:ext cx="474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採購組辦理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32383" y="1562601"/>
            <a:ext cx="2447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注意不良廠商、分批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採購問題</a:t>
            </a:r>
          </a:p>
        </p:txBody>
      </p:sp>
    </p:spTree>
    <p:extLst>
      <p:ext uri="{BB962C8B-B14F-4D97-AF65-F5344CB8AC3E}">
        <p14:creationId xmlns:p14="http://schemas.microsoft.com/office/powerpoint/2010/main" val="14946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1552" y="320858"/>
            <a:ext cx="6347713" cy="13208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採購案件的分類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770247"/>
              </p:ext>
            </p:extLst>
          </p:nvPr>
        </p:nvGraphicFramePr>
        <p:xfrm>
          <a:off x="471552" y="1268760"/>
          <a:ext cx="8188424" cy="466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26823" y="6239379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經採購組辦理案件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未含科研採購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339753" y="6226240"/>
            <a:ext cx="576064" cy="413249"/>
            <a:chOff x="1724180" y="4221392"/>
            <a:chExt cx="687701" cy="448585"/>
          </a:xfrm>
        </p:grpSpPr>
        <p:sp>
          <p:nvSpPr>
            <p:cNvPr id="11" name="圓角矩形 10"/>
            <p:cNvSpPr/>
            <p:nvPr/>
          </p:nvSpPr>
          <p:spPr>
            <a:xfrm>
              <a:off x="1724180" y="4221392"/>
              <a:ext cx="687701" cy="448585"/>
            </a:xfrm>
            <a:prstGeom prst="roundRect">
              <a:avLst>
                <a:gd name="adj" fmla="val 10000"/>
              </a:avLst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 txBox="1"/>
            <p:nvPr/>
          </p:nvSpPr>
          <p:spPr>
            <a:xfrm>
              <a:off x="1737319" y="4234531"/>
              <a:ext cx="661423" cy="4223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29210" rIns="43815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小額採購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88557"/>
              </p:ext>
            </p:extLst>
          </p:nvPr>
        </p:nvGraphicFramePr>
        <p:xfrm>
          <a:off x="310698" y="1173411"/>
          <a:ext cx="8604956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195736" y="1700808"/>
            <a:ext cx="360040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301970" y="1700808"/>
            <a:ext cx="360040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633229" y="1700808"/>
            <a:ext cx="360040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5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TW" sz="1200">
              <a:solidFill>
                <a:srgbClr val="89898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91" name="標題 1"/>
          <p:cNvSpPr>
            <a:spLocks noGrp="1"/>
          </p:cNvSpPr>
          <p:nvPr>
            <p:ph type="title"/>
          </p:nvPr>
        </p:nvSpPr>
        <p:spPr>
          <a:xfrm>
            <a:off x="868694" y="1414462"/>
            <a:ext cx="5832475" cy="64928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採購           流程</a:t>
            </a:r>
          </a:p>
        </p:txBody>
      </p:sp>
      <p:sp>
        <p:nvSpPr>
          <p:cNvPr id="12292" name="內容版面配置區 117"/>
          <p:cNvSpPr>
            <a:spLocks noGrp="1"/>
          </p:cNvSpPr>
          <p:nvPr>
            <p:ph type="body" orient="vert" idx="1"/>
          </p:nvPr>
        </p:nvSpPr>
        <p:spPr>
          <a:xfrm>
            <a:off x="1062038" y="2530531"/>
            <a:ext cx="8424862" cy="4338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C45-CDE2-4B51-9BB4-44EF8BD72DAB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12293" name="文字方塊 6"/>
          <p:cNvSpPr txBox="1">
            <a:spLocks noChangeArrowheads="1"/>
          </p:cNvSpPr>
          <p:nvPr/>
        </p:nvSpPr>
        <p:spPr bwMode="auto">
          <a:xfrm>
            <a:off x="3348038" y="3341688"/>
            <a:ext cx="792162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流標</a:t>
            </a:r>
          </a:p>
        </p:txBody>
      </p:sp>
      <p:sp>
        <p:nvSpPr>
          <p:cNvPr id="12294" name="文字方塊 7"/>
          <p:cNvSpPr txBox="1">
            <a:spLocks noChangeArrowheads="1"/>
          </p:cNvSpPr>
          <p:nvPr/>
        </p:nvSpPr>
        <p:spPr bwMode="auto">
          <a:xfrm>
            <a:off x="3348038" y="4349750"/>
            <a:ext cx="719137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開標</a:t>
            </a:r>
          </a:p>
        </p:txBody>
      </p:sp>
      <p:sp>
        <p:nvSpPr>
          <p:cNvPr id="12295" name="文字方塊 8"/>
          <p:cNvSpPr txBox="1">
            <a:spLocks noChangeArrowheads="1"/>
          </p:cNvSpPr>
          <p:nvPr/>
        </p:nvSpPr>
        <p:spPr bwMode="auto">
          <a:xfrm>
            <a:off x="3348038" y="5284788"/>
            <a:ext cx="719137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議價</a:t>
            </a:r>
          </a:p>
        </p:txBody>
      </p:sp>
      <p:sp>
        <p:nvSpPr>
          <p:cNvPr id="12296" name="文字方塊 9"/>
          <p:cNvSpPr txBox="1">
            <a:spLocks noChangeArrowheads="1"/>
          </p:cNvSpPr>
          <p:nvPr/>
        </p:nvSpPr>
        <p:spPr bwMode="auto">
          <a:xfrm>
            <a:off x="4427538" y="3989388"/>
            <a:ext cx="1439862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廢標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97" name="文字方塊 10"/>
          <p:cNvSpPr txBox="1">
            <a:spLocks noChangeArrowheads="1"/>
          </p:cNvSpPr>
          <p:nvPr/>
        </p:nvSpPr>
        <p:spPr bwMode="auto">
          <a:xfrm>
            <a:off x="4427538" y="4637088"/>
            <a:ext cx="1512887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決標、簽約</a:t>
            </a:r>
          </a:p>
        </p:txBody>
      </p:sp>
      <p:sp>
        <p:nvSpPr>
          <p:cNvPr id="12298" name="文字方塊 11"/>
          <p:cNvSpPr txBox="1">
            <a:spLocks noChangeArrowheads="1"/>
          </p:cNvSpPr>
          <p:nvPr/>
        </p:nvSpPr>
        <p:spPr bwMode="auto">
          <a:xfrm>
            <a:off x="4427538" y="5141913"/>
            <a:ext cx="1512887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決標、簽約</a:t>
            </a:r>
          </a:p>
        </p:txBody>
      </p:sp>
      <p:sp>
        <p:nvSpPr>
          <p:cNvPr id="12299" name="文字方塊 12"/>
          <p:cNvSpPr txBox="1">
            <a:spLocks noChangeArrowheads="1"/>
          </p:cNvSpPr>
          <p:nvPr/>
        </p:nvSpPr>
        <p:spPr bwMode="auto">
          <a:xfrm>
            <a:off x="4500563" y="5716588"/>
            <a:ext cx="1008062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廢標</a:t>
            </a:r>
          </a:p>
        </p:txBody>
      </p:sp>
      <p:sp>
        <p:nvSpPr>
          <p:cNvPr id="12300" name="文字方塊 14"/>
          <p:cNvSpPr txBox="1">
            <a:spLocks noChangeArrowheads="1"/>
          </p:cNvSpPr>
          <p:nvPr/>
        </p:nvSpPr>
        <p:spPr bwMode="auto">
          <a:xfrm>
            <a:off x="6368707" y="4421188"/>
            <a:ext cx="492443" cy="1295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履約完成</a:t>
            </a:r>
          </a:p>
        </p:txBody>
      </p:sp>
      <p:sp>
        <p:nvSpPr>
          <p:cNvPr id="12301" name="文字方塊 16"/>
          <p:cNvSpPr txBox="1">
            <a:spLocks noChangeArrowheads="1"/>
          </p:cNvSpPr>
          <p:nvPr/>
        </p:nvSpPr>
        <p:spPr bwMode="auto">
          <a:xfrm>
            <a:off x="7524432" y="4437112"/>
            <a:ext cx="492443" cy="12239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驗收合格</a:t>
            </a:r>
          </a:p>
        </p:txBody>
      </p:sp>
      <p:sp>
        <p:nvSpPr>
          <p:cNvPr id="12302" name="文字方塊 17"/>
          <p:cNvSpPr txBox="1">
            <a:spLocks noChangeArrowheads="1"/>
          </p:cNvSpPr>
          <p:nvPr/>
        </p:nvSpPr>
        <p:spPr bwMode="auto">
          <a:xfrm>
            <a:off x="8388032" y="4708525"/>
            <a:ext cx="492443" cy="7921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核銷</a:t>
            </a:r>
          </a:p>
        </p:txBody>
      </p:sp>
      <p:sp>
        <p:nvSpPr>
          <p:cNvPr id="12303" name="文字方塊 18"/>
          <p:cNvSpPr txBox="1">
            <a:spLocks noChangeArrowheads="1"/>
          </p:cNvSpPr>
          <p:nvPr/>
        </p:nvSpPr>
        <p:spPr bwMode="auto">
          <a:xfrm>
            <a:off x="252095" y="4492625"/>
            <a:ext cx="492443" cy="11509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採購申請</a:t>
            </a:r>
          </a:p>
        </p:txBody>
      </p:sp>
      <p:sp>
        <p:nvSpPr>
          <p:cNvPr id="12304" name="文字方塊 19"/>
          <p:cNvSpPr txBox="1">
            <a:spLocks noChangeArrowheads="1"/>
          </p:cNvSpPr>
          <p:nvPr/>
        </p:nvSpPr>
        <p:spPr bwMode="auto">
          <a:xfrm>
            <a:off x="1044257" y="4781550"/>
            <a:ext cx="492443" cy="647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核准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84213" y="5068888"/>
            <a:ext cx="442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059113" y="3629025"/>
            <a:ext cx="0" cy="8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059113" y="3629025"/>
            <a:ext cx="28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059113" y="4492625"/>
            <a:ext cx="28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763713" y="3989388"/>
            <a:ext cx="0" cy="143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939631" y="4816477"/>
            <a:ext cx="375444" cy="63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939631" y="5340350"/>
            <a:ext cx="432569" cy="2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2" name="文字方塊 53"/>
          <p:cNvSpPr txBox="1">
            <a:spLocks noChangeArrowheads="1"/>
          </p:cNvSpPr>
          <p:nvPr/>
        </p:nvSpPr>
        <p:spPr bwMode="auto">
          <a:xfrm>
            <a:off x="2051050" y="55006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限制性</a:t>
            </a:r>
          </a:p>
        </p:txBody>
      </p:sp>
      <p:cxnSp>
        <p:nvCxnSpPr>
          <p:cNvPr id="56" name="肘形接點 55"/>
          <p:cNvCxnSpPr/>
          <p:nvPr/>
        </p:nvCxnSpPr>
        <p:spPr>
          <a:xfrm rot="10800000" flipH="1" flipV="1">
            <a:off x="4427538" y="5284788"/>
            <a:ext cx="73025" cy="576262"/>
          </a:xfrm>
          <a:prstGeom prst="bentConnector3">
            <a:avLst>
              <a:gd name="adj1" fmla="val -317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924300" y="5500688"/>
            <a:ext cx="28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>
            <a:off x="1763713" y="5429250"/>
            <a:ext cx="1584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763713" y="3989388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1403350" y="506888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8" name="文字方塊 93"/>
          <p:cNvSpPr txBox="1">
            <a:spLocks noChangeArrowheads="1"/>
          </p:cNvSpPr>
          <p:nvPr/>
        </p:nvSpPr>
        <p:spPr bwMode="auto">
          <a:xfrm>
            <a:off x="2051050" y="36290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</a:t>
            </a:r>
          </a:p>
        </p:txBody>
      </p:sp>
      <p:cxnSp>
        <p:nvCxnSpPr>
          <p:cNvPr id="110" name="直線接點 109"/>
          <p:cNvCxnSpPr/>
          <p:nvPr/>
        </p:nvCxnSpPr>
        <p:spPr>
          <a:xfrm>
            <a:off x="3924300" y="4565650"/>
            <a:ext cx="28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/>
          <p:nvPr/>
        </p:nvCxnSpPr>
        <p:spPr>
          <a:xfrm rot="10800000" flipH="1" flipV="1">
            <a:off x="4427538" y="4205288"/>
            <a:ext cx="73025" cy="576262"/>
          </a:xfrm>
          <a:prstGeom prst="bentConnector3">
            <a:avLst>
              <a:gd name="adj1" fmla="val -317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2296" idx="3"/>
          </p:cNvCxnSpPr>
          <p:nvPr/>
        </p:nvCxnSpPr>
        <p:spPr>
          <a:xfrm>
            <a:off x="5867400" y="4187826"/>
            <a:ext cx="144463" cy="1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5219700" y="2549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6011863" y="2908300"/>
            <a:ext cx="0" cy="129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>
            <a:off x="2771776" y="2908300"/>
            <a:ext cx="324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>
            <a:off x="2771775" y="2908300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779838" y="2549525"/>
            <a:ext cx="0" cy="79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H="1">
            <a:off x="2411413" y="2549525"/>
            <a:ext cx="136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>
            <a:off x="2411413" y="2549525"/>
            <a:ext cx="0" cy="115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2300" idx="3"/>
            <a:endCxn id="12301" idx="1"/>
          </p:cNvCxnSpPr>
          <p:nvPr/>
        </p:nvCxnSpPr>
        <p:spPr>
          <a:xfrm flipV="1">
            <a:off x="6861150" y="5049093"/>
            <a:ext cx="663282" cy="19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302" idx="1"/>
          </p:cNvCxnSpPr>
          <p:nvPr/>
        </p:nvCxnSpPr>
        <p:spPr>
          <a:xfrm>
            <a:off x="8016875" y="5104606"/>
            <a:ext cx="3711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3" name="文字方塊 54"/>
          <p:cNvSpPr txBox="1">
            <a:spLocks noChangeArrowheads="1"/>
          </p:cNvSpPr>
          <p:nvPr/>
        </p:nvSpPr>
        <p:spPr bwMode="auto">
          <a:xfrm>
            <a:off x="851694" y="4511676"/>
            <a:ext cx="1008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校長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2334" name="文字方塊 63"/>
          <p:cNvSpPr txBox="1">
            <a:spLocks noChangeArrowheads="1"/>
          </p:cNvSpPr>
          <p:nvPr/>
        </p:nvSpPr>
        <p:spPr bwMode="auto">
          <a:xfrm>
            <a:off x="8243888" y="5471319"/>
            <a:ext cx="900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主計室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35" name="文字方塊 64"/>
          <p:cNvSpPr txBox="1">
            <a:spLocks noChangeArrowheads="1"/>
          </p:cNvSpPr>
          <p:nvPr/>
        </p:nvSpPr>
        <p:spPr bwMode="auto">
          <a:xfrm>
            <a:off x="7050806" y="5661074"/>
            <a:ext cx="1490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單位、總務處、主計室</a:t>
            </a:r>
          </a:p>
        </p:txBody>
      </p:sp>
      <p:sp>
        <p:nvSpPr>
          <p:cNvPr id="12336" name="文字方塊 60"/>
          <p:cNvSpPr txBox="1">
            <a:spLocks noChangeArrowheads="1"/>
          </p:cNvSpPr>
          <p:nvPr/>
        </p:nvSpPr>
        <p:spPr bwMode="auto">
          <a:xfrm>
            <a:off x="683568" y="3844925"/>
            <a:ext cx="40011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會辦單位同意</a:t>
            </a:r>
          </a:p>
        </p:txBody>
      </p:sp>
      <p:sp>
        <p:nvSpPr>
          <p:cNvPr id="12337" name="Rectangle 57"/>
          <p:cNvSpPr>
            <a:spLocks noChangeArrowheads="1"/>
          </p:cNvSpPr>
          <p:nvPr/>
        </p:nvSpPr>
        <p:spPr bwMode="auto">
          <a:xfrm>
            <a:off x="1692275" y="32432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</a:t>
            </a:r>
          </a:p>
        </p:txBody>
      </p:sp>
      <p:sp>
        <p:nvSpPr>
          <p:cNvPr id="12338" name="文字方塊 63"/>
          <p:cNvSpPr txBox="1">
            <a:spLocks noChangeArrowheads="1"/>
          </p:cNvSpPr>
          <p:nvPr/>
        </p:nvSpPr>
        <p:spPr bwMode="auto">
          <a:xfrm>
            <a:off x="2700189" y="2513806"/>
            <a:ext cx="900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39" name="Text Box 60"/>
          <p:cNvSpPr txBox="1">
            <a:spLocks noChangeArrowheads="1"/>
          </p:cNvSpPr>
          <p:nvPr/>
        </p:nvSpPr>
        <p:spPr bwMode="auto">
          <a:xfrm>
            <a:off x="6315075" y="6173888"/>
            <a:ext cx="2449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資產保管</a:t>
            </a: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會同驗收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40" name="標題 1"/>
          <p:cNvSpPr txBox="1">
            <a:spLocks/>
          </p:cNvSpPr>
          <p:nvPr/>
        </p:nvSpPr>
        <p:spPr bwMode="auto">
          <a:xfrm>
            <a:off x="469700" y="73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3600" b="1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3600" b="1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萬元</a:t>
            </a:r>
            <a:r>
              <a:rPr lang="zh-TW" altLang="en-US" sz="3600" b="1" dirty="0" smtClean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以上採購</a:t>
            </a:r>
            <a:r>
              <a:rPr lang="zh-TW" altLang="en-US" sz="3600" b="1" dirty="0">
                <a:solidFill>
                  <a:srgbClr val="1F497D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kumimoji="0"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31" name="橢圓形圖說文字 157"/>
          <p:cNvSpPr>
            <a:spLocks noChangeArrowheads="1"/>
          </p:cNvSpPr>
          <p:nvPr/>
        </p:nvSpPr>
        <p:spPr bwMode="auto">
          <a:xfrm>
            <a:off x="-18115" y="1179513"/>
            <a:ext cx="2995612" cy="1657350"/>
          </a:xfrm>
          <a:prstGeom prst="wedgeEllipseCallout">
            <a:avLst>
              <a:gd name="adj1" fmla="val 19574"/>
              <a:gd name="adj2" fmla="val 7559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公開招標</a:t>
            </a:r>
          </a:p>
          <a:p>
            <a:pPr algn="ctr"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天、第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公開取得</a:t>
            </a:r>
          </a:p>
          <a:p>
            <a:pPr algn="ctr"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天、第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12332" name="Rectangle 54"/>
          <p:cNvSpPr>
            <a:spLocks noChangeArrowheads="1"/>
          </p:cNvSpPr>
          <p:nvPr/>
        </p:nvSpPr>
        <p:spPr bwMode="auto">
          <a:xfrm>
            <a:off x="2995613" y="1300163"/>
            <a:ext cx="3816350" cy="11144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申請→核銷</a:t>
            </a:r>
            <a:endParaRPr kumimoji="0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64"/>
          <p:cNvSpPr txBox="1">
            <a:spLocks noChangeArrowheads="1"/>
          </p:cNvSpPr>
          <p:nvPr/>
        </p:nvSpPr>
        <p:spPr bwMode="auto">
          <a:xfrm>
            <a:off x="6229498" y="5708650"/>
            <a:ext cx="1366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申請單位</a:t>
            </a:r>
            <a:endParaRPr kumimoji="0"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62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7712</TotalTime>
  <Words>1534</Words>
  <Application>Microsoft Office PowerPoint</Application>
  <PresentationFormat>如螢幕大小 (4:3)</PresentationFormat>
  <Paragraphs>206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Trebuchet MS</vt:lpstr>
      <vt:lpstr>Wingdings</vt:lpstr>
      <vt:lpstr>Wingdings 3</vt:lpstr>
      <vt:lpstr>多面向</vt:lpstr>
      <vt:lpstr>110年總務處採購組簡報 </vt:lpstr>
      <vt:lpstr>採購組業務</vt:lpstr>
      <vt:lpstr>採購組網頁</vt:lpstr>
      <vt:lpstr>採購相關表格下載(一般採購/科研等)</vt:lpstr>
      <vt:lpstr>簽呈公文範例</vt:lpstr>
      <vt:lpstr>依不同採購金額之辦理方式(簡表)</vt:lpstr>
      <vt:lpstr>採購案件的分類</vt:lpstr>
      <vt:lpstr>10萬元(含)以下小額採購流程</vt:lpstr>
      <vt:lpstr>  採購           流程</vt:lpstr>
      <vt:lpstr>採購所需時間(提早作業、有問必答)</vt:lpstr>
      <vt:lpstr>10萬元以上採購案件收受時程</vt:lpstr>
      <vt:lpstr>集中採購業務(共同供應契約採購)</vt:lpstr>
      <vt:lpstr>辦理進口教育研究用品申請免稅流程</vt:lpstr>
      <vt:lpstr>常見錯誤態樣</vt:lpstr>
      <vt:lpstr>規格及底價參考</vt:lpstr>
      <vt:lpstr>善盡履約管理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Berry</dc:creator>
  <cp:lastModifiedBy>Win7</cp:lastModifiedBy>
  <cp:revision>331</cp:revision>
  <cp:lastPrinted>2020-08-10T03:28:43Z</cp:lastPrinted>
  <dcterms:created xsi:type="dcterms:W3CDTF">2013-09-24T02:34:28Z</dcterms:created>
  <dcterms:modified xsi:type="dcterms:W3CDTF">2021-08-18T00:54:02Z</dcterms:modified>
</cp:coreProperties>
</file>