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FAFB-28FB-BE45-B90F-2DD13B32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7616F-029F-D842-BFBF-F3FED135E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8FFD4-1395-3140-90A0-19BA4F30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9C8B0-C350-AC48-9E1A-87B4F329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09092-BCFF-4443-B322-7D35EA0E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15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00E40-9202-F34E-B7BA-364641B3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1EA40-285B-F74D-8429-4F788A0A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79161-F662-E943-9AEB-F3CF33B5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34128-E86B-F745-B7E2-C6D336D5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64F2D-D70A-584B-8D01-79EC224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060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C4085B-6798-D84E-88DE-5710D8DCC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35BDC5-5927-164A-B326-D84668408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08040-FBA6-E248-95DC-B92E54D1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1827C-4BAE-CD48-8D83-086536A2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CAAE5-0FBD-5349-86AB-D9582D5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916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3D55E-1769-8748-9E6F-CEC48338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062A5-E9A2-454B-90B8-9432509A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8A059-2637-A14A-98B6-6DABB363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2F4A5-FA22-C64A-84B9-4454DA55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A6A98-8C5D-0043-8927-67755F72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07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CF42-8AC3-0C4C-AD9D-E445FD9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2EECA-BCE5-C04B-B8CA-38D5AC79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A807C-A7BE-AF4C-B591-BA34EA58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0D065-CC1D-4A46-86B8-6F6CDF60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F11D7-CA30-A546-9373-C1BA05A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372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6DE9-D6DA-0D48-8DDA-A9961B6D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C6515-72AE-6C41-AD11-3056C86A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A47D-6194-7543-9BEB-CEEEB1070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33BB18-ECB0-BB46-9FF8-64E91FE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B18D4-86B1-9F4B-B4A4-1A959163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2903B-AC80-B642-9D42-B620969D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5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F5EFB-28A8-F144-9CFF-F2C056C9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5AACE8-5222-8D4B-9589-F5889CF2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D51FAF-A4E5-424D-A8A1-A04160FF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A59AEE-33B7-9944-B044-724602311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52B459-EE13-5848-A115-2C48600C7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A9EB3C-92ED-EE44-B0CD-E9D7C970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BDCA2D-99F4-9E45-8B23-839672DB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D023E7-E872-3E41-BBDD-67B408F4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9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EF542-5871-B64E-B0E7-6994EF17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D53666-DD78-5D42-9DF9-C5E05466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09AAF9-F0A8-3E48-935C-2662F7C9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49ECF3-8463-D640-AF54-31BFEFBE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24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5B5E5E-B802-7247-8028-62323AC7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AD7ADD-DE6F-D347-985F-1285C40D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7FDA89-9E65-4D4C-B07E-84EC7ADB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784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00102-D6B6-FA4E-AAA1-1D973E2B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996EB-8C43-FE42-ABA2-4F75A74D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C9C50D-702D-C34C-96A3-C1939A90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F407F7-8537-4848-9629-87694C13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89608-9716-1947-B731-D3579999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A28F60-DAC5-384D-B568-08E1CEBA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0E8FE-730C-714B-A60D-82516C87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302274-575F-134A-8EB7-27C41C84F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E78C7-1072-C142-A882-13AAAAEA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CB19A-63EB-3740-B3CF-D620599D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6B6BB3-F02B-9941-8F76-9A0B2E2B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2C81E9-D04A-7A45-9633-754A4A94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99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6B2B4D-F759-454F-9E46-B1DF3BE0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343DC4-DDBE-214D-90D0-C9EEC7743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075CD-F2A1-C14C-8109-D5269E650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F03E-F047-B64A-84B7-65C30CDD40EE}" type="datetimeFigureOut">
              <a:rPr lang="es-CL" smtClean="0"/>
              <a:t>13-07-21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D2D228-5D9A-874A-B0AB-B05040A89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EC882-302A-8C4F-81AB-ABC8355F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F7C4-1AED-6044-8DA8-F32EFC3119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64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50A5E922-1AC5-EB45-B3ED-1E2D6397531C}"/>
              </a:ext>
            </a:extLst>
          </p:cNvPr>
          <p:cNvGrpSpPr/>
          <p:nvPr/>
        </p:nvGrpSpPr>
        <p:grpSpPr>
          <a:xfrm>
            <a:off x="0" y="-35932"/>
            <a:ext cx="12192000" cy="6899879"/>
            <a:chOff x="0" y="-35932"/>
            <a:chExt cx="12192000" cy="6899879"/>
          </a:xfrm>
        </p:grpSpPr>
        <p:sp>
          <p:nvSpPr>
            <p:cNvPr id="24" name="Flecha a la derecha con bandas 23">
              <a:extLst>
                <a:ext uri="{FF2B5EF4-FFF2-40B4-BE49-F238E27FC236}">
                  <a16:creationId xmlns:a16="http://schemas.microsoft.com/office/drawing/2014/main" id="{3B0AF2C0-F7E2-1D45-9F5D-B9091D990D71}"/>
                </a:ext>
              </a:extLst>
            </p:cNvPr>
            <p:cNvSpPr/>
            <p:nvPr/>
          </p:nvSpPr>
          <p:spPr>
            <a:xfrm>
              <a:off x="0" y="3601358"/>
              <a:ext cx="12192000" cy="2373558"/>
            </a:xfrm>
            <a:prstGeom prst="stripedRightArrow">
              <a:avLst>
                <a:gd name="adj1" fmla="val 72123"/>
                <a:gd name="adj2" fmla="val 4045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F74A4E1-0302-BB46-B21E-148B43D7D036}"/>
                </a:ext>
              </a:extLst>
            </p:cNvPr>
            <p:cNvSpPr/>
            <p:nvPr/>
          </p:nvSpPr>
          <p:spPr>
            <a:xfrm>
              <a:off x="1" y="-35932"/>
              <a:ext cx="6096000" cy="11039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1F8C91-0754-ED4F-AB37-6B771D0FD083}"/>
                </a:ext>
              </a:extLst>
            </p:cNvPr>
            <p:cNvSpPr/>
            <p:nvPr/>
          </p:nvSpPr>
          <p:spPr>
            <a:xfrm>
              <a:off x="6096000" y="-35932"/>
              <a:ext cx="6096000" cy="110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8625825-8C04-A040-A9D2-B6C921BA82F3}"/>
                </a:ext>
              </a:extLst>
            </p:cNvPr>
            <p:cNvSpPr/>
            <p:nvPr/>
          </p:nvSpPr>
          <p:spPr>
            <a:xfrm>
              <a:off x="8222225" y="1624974"/>
              <a:ext cx="3499657" cy="220799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4CBFE96-7BB5-B346-8C07-B45A96B0917C}"/>
                </a:ext>
              </a:extLst>
            </p:cNvPr>
            <p:cNvSpPr/>
            <p:nvPr/>
          </p:nvSpPr>
          <p:spPr>
            <a:xfrm>
              <a:off x="4332894" y="1624974"/>
              <a:ext cx="3499657" cy="22079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0AA851-0746-5C42-B26A-AD0A2BA6959F}"/>
                </a:ext>
              </a:extLst>
            </p:cNvPr>
            <p:cNvSpPr/>
            <p:nvPr/>
          </p:nvSpPr>
          <p:spPr>
            <a:xfrm>
              <a:off x="443562" y="1624974"/>
              <a:ext cx="3499657" cy="22079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3F6C837-6E67-1842-9C0B-FD3B68BD4B89}"/>
                </a:ext>
              </a:extLst>
            </p:cNvPr>
            <p:cNvSpPr txBox="1"/>
            <p:nvPr/>
          </p:nvSpPr>
          <p:spPr>
            <a:xfrm>
              <a:off x="0" y="0"/>
              <a:ext cx="6064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400" b="1" dirty="0"/>
                <a:t>Cual es el problema</a:t>
              </a:r>
            </a:p>
            <a:p>
              <a:pPr algn="ctr"/>
              <a:r>
                <a:rPr lang="es-CL" sz="1600" dirty="0"/>
                <a:t>La dificultad de contactar las empresas y sus usuarios </a:t>
              </a:r>
            </a:p>
            <a:p>
              <a:pPr algn="ctr"/>
              <a:r>
                <a:rPr lang="es-CL" sz="1600" dirty="0"/>
                <a:t>para la resolución de problemas.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8E195A0-D475-A94A-8B9A-44B228042C4C}"/>
                </a:ext>
              </a:extLst>
            </p:cNvPr>
            <p:cNvSpPr txBox="1"/>
            <p:nvPr/>
          </p:nvSpPr>
          <p:spPr>
            <a:xfrm>
              <a:off x="597830" y="1829536"/>
              <a:ext cx="321008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 dirty="0"/>
                <a:t>1.- Guia con datos de empresas</a:t>
              </a:r>
            </a:p>
            <a:p>
              <a:pPr algn="ctr"/>
              <a:r>
                <a:rPr lang="es-CL" b="1" dirty="0"/>
                <a:t> </a:t>
              </a:r>
            </a:p>
            <a:p>
              <a:pPr algn="just"/>
              <a:r>
                <a:rPr lang="es-CL" dirty="0"/>
                <a:t>Generar llamadas, wsp, sms o e.mail desde las APP Nativas del celular.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2364578-2083-D645-AB02-C6DBD876F9E4}"/>
                </a:ext>
              </a:extLst>
            </p:cNvPr>
            <p:cNvSpPr txBox="1"/>
            <p:nvPr/>
          </p:nvSpPr>
          <p:spPr>
            <a:xfrm>
              <a:off x="6096000" y="0"/>
              <a:ext cx="6096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400" b="1" dirty="0"/>
                <a:t>Que haremos</a:t>
              </a:r>
            </a:p>
            <a:p>
              <a:pPr algn="ctr"/>
              <a:r>
                <a:rPr lang="es-CL" sz="1600" dirty="0"/>
                <a:t>Generar un contact center desde una aplicación con el fin de transformar y facilitar la relación cliente empresas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25CECD4-3DD7-0345-8338-53570F94363E}"/>
                </a:ext>
              </a:extLst>
            </p:cNvPr>
            <p:cNvSpPr txBox="1"/>
            <p:nvPr/>
          </p:nvSpPr>
          <p:spPr>
            <a:xfrm>
              <a:off x="0" y="1099812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400" b="1" u="sng" dirty="0"/>
                <a:t>Como lo haremos</a:t>
              </a:r>
              <a:endParaRPr lang="es-CL" sz="1600" u="sng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15D1D74-A49B-CC4E-AA61-23BE6EFF40D0}"/>
                </a:ext>
              </a:extLst>
            </p:cNvPr>
            <p:cNvSpPr txBox="1"/>
            <p:nvPr/>
          </p:nvSpPr>
          <p:spPr>
            <a:xfrm>
              <a:off x="4460014" y="1829536"/>
              <a:ext cx="32442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 dirty="0"/>
                <a:t>2.- Guia con datos de empresas +  Contact Center </a:t>
              </a:r>
            </a:p>
            <a:p>
              <a:pPr algn="just"/>
              <a:r>
                <a:rPr lang="es-CL" dirty="0"/>
                <a:t>Generar llamadas, wsp, sms o e.mail desde las APP Nativas y desde la APP sumando un CALL BACK.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7065ED6-18C1-4742-A79E-801032A8893B}"/>
                </a:ext>
              </a:extLst>
            </p:cNvPr>
            <p:cNvSpPr txBox="1"/>
            <p:nvPr/>
          </p:nvSpPr>
          <p:spPr>
            <a:xfrm>
              <a:off x="8349935" y="1738394"/>
              <a:ext cx="32442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 dirty="0"/>
                <a:t>3.- Guia con datos de empresas + Contact Center +</a:t>
              </a:r>
            </a:p>
            <a:p>
              <a:pPr algn="ctr"/>
              <a:r>
                <a:rPr lang="es-CL" b="1" dirty="0"/>
                <a:t>Integración con </a:t>
              </a:r>
              <a:r>
                <a:rPr lang="es-CL" b="1"/>
                <a:t>el Proveedor</a:t>
              </a:r>
              <a:endParaRPr lang="es-CL" b="1" dirty="0"/>
            </a:p>
            <a:p>
              <a:pPr algn="just"/>
              <a:r>
                <a:rPr lang="es-CL" dirty="0"/>
                <a:t>Todo lo anterior mas un Formulario Tabulado de Reclamos por Proveedor.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ABFE719-62C8-B44B-975E-3D5E65F581BD}"/>
                </a:ext>
              </a:extLst>
            </p:cNvPr>
            <p:cNvSpPr/>
            <p:nvPr/>
          </p:nvSpPr>
          <p:spPr>
            <a:xfrm>
              <a:off x="442977" y="3998389"/>
              <a:ext cx="349907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Antes de que las instituciones estén interesadas directamente en estar contactadas a través de la aplicación se hará un directorio con empresas de diferentes segmentos. Con esto se espera dar un ahorro de tiempo, pero también dar a conocer la aplicación.</a:t>
              </a:r>
              <a:endParaRPr lang="es-CL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E92A5E8-C972-C546-A02B-38FA4F5227A6}"/>
                </a:ext>
              </a:extLst>
            </p:cNvPr>
            <p:cNvSpPr/>
            <p:nvPr/>
          </p:nvSpPr>
          <p:spPr>
            <a:xfrm>
              <a:off x="4332307" y="4429276"/>
              <a:ext cx="349965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 una segunda instancia lo que nos interesa es que se genere un contacto con la empresa a través de la aplicación. </a:t>
              </a:r>
              <a:endParaRPr lang="es-CL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D48E03E-3628-734E-BE41-61A61050F88F}"/>
                </a:ext>
              </a:extLst>
            </p:cNvPr>
            <p:cNvSpPr/>
            <p:nvPr/>
          </p:nvSpPr>
          <p:spPr>
            <a:xfrm>
              <a:off x="8222223" y="3998389"/>
              <a:ext cx="3499657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 paso siguiente es crecer hasta llegar a ocupar un espacio dentro de las empresas por medio de una integración con nuestro sistema, ya que la aplicación va a ser capaz de recibir de manera tabulada las incidencias del cliente, con todos los parámetros que el requeridos para generar una fidelización.</a:t>
              </a:r>
              <a:endParaRPr lang="es-CL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484FD932-653F-8C45-83B5-7AA479AD5097}"/>
                </a:ext>
              </a:extLst>
            </p:cNvPr>
            <p:cNvSpPr/>
            <p:nvPr/>
          </p:nvSpPr>
          <p:spPr>
            <a:xfrm>
              <a:off x="1" y="5759952"/>
              <a:ext cx="6096000" cy="11039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227545E-406E-F94A-AB04-7AAC82378E98}"/>
                </a:ext>
              </a:extLst>
            </p:cNvPr>
            <p:cNvSpPr/>
            <p:nvPr/>
          </p:nvSpPr>
          <p:spPr>
            <a:xfrm>
              <a:off x="6096000" y="5759952"/>
              <a:ext cx="6096000" cy="1103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FB73EF4-F5D6-8544-BE5E-90AB09320246}"/>
                </a:ext>
              </a:extLst>
            </p:cNvPr>
            <p:cNvSpPr/>
            <p:nvPr/>
          </p:nvSpPr>
          <p:spPr>
            <a:xfrm>
              <a:off x="192066" y="5868589"/>
              <a:ext cx="56200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 categoría en la que nos vamos a desenvolver es la de Servicios, y el segmento es de Contacto Center o Servicio al cliente.</a:t>
              </a:r>
              <a:endPara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634BA4F-CAD8-D047-BEAB-2B3206AB77D8}"/>
                </a:ext>
              </a:extLst>
            </p:cNvPr>
            <p:cNvSpPr/>
            <p:nvPr/>
          </p:nvSpPr>
          <p:spPr>
            <a:xfrm>
              <a:off x="6275540" y="5850284"/>
              <a:ext cx="58120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 ser una aplicación que va a trabajar con empresas que no solo actúan en el área nacional, la propuesta se puede extender de manera orgánica a través de la región.</a:t>
              </a:r>
              <a:endPara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059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307</Words>
  <Application>Microsoft Macintosh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ESTEBAN MUNOZ OSORIO</dc:creator>
  <cp:lastModifiedBy>DANIEL ESTEBAN MUNOZ OSORIO</cp:lastModifiedBy>
  <cp:revision>5</cp:revision>
  <dcterms:created xsi:type="dcterms:W3CDTF">2021-07-10T01:13:22Z</dcterms:created>
  <dcterms:modified xsi:type="dcterms:W3CDTF">2021-07-13T22:25:08Z</dcterms:modified>
</cp:coreProperties>
</file>