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1AE8B-1754-4BA7-9EB8-9AFF90991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5EBC06-6FD8-4203-A4FF-7FB51B014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EF7CF4-6C06-4B8B-B2E5-1249C1BC4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558F-7EC3-44C7-B15F-40ABF1ACC8DC}" type="datetimeFigureOut">
              <a:rPr lang="es-CL" smtClean="0"/>
              <a:t>06-07-2021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84448E-320A-4123-BE4B-0CDCE409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48D47C-0906-4F7F-BE79-0E229CBA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E7E-FACF-4452-80F6-06A055BDC0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5175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8845F-0365-4BF3-BD8E-09CE6620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3C1D8E-2FCF-4D68-ACEB-248F5F778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6AF522-70A1-4AD4-AC3D-14BD3045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558F-7EC3-44C7-B15F-40ABF1ACC8DC}" type="datetimeFigureOut">
              <a:rPr lang="es-CL" smtClean="0"/>
              <a:t>06-07-2021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1F317E-98A6-4866-BDC7-0E37C2E3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AD11AC-495F-4F64-82DD-709F74DC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E7E-FACF-4452-80F6-06A055BDC0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25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F8B1E3-F647-4667-B75C-724D55CD8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F5B356-720F-4E7B-8DCE-05D8DB0EE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5E20C7-D773-4E30-8A3A-BC462D46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558F-7EC3-44C7-B15F-40ABF1ACC8DC}" type="datetimeFigureOut">
              <a:rPr lang="es-CL" smtClean="0"/>
              <a:t>06-07-2021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90F0B2-E252-41C6-B2B3-E5F4798A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4EFE18-B0D2-4F99-AFF4-1ACEC9F5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E7E-FACF-4452-80F6-06A055BDC0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677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6B285-A719-4C63-9559-F4279207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D6E85E-DA1E-4800-9320-E39220D0B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07A777-A3ED-423A-BA71-874DCD85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558F-7EC3-44C7-B15F-40ABF1ACC8DC}" type="datetimeFigureOut">
              <a:rPr lang="es-CL" smtClean="0"/>
              <a:t>06-07-2021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14ED75-3BAE-40DD-8DD5-78EF47F83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C927B6-4C18-4BD5-8348-202B675C9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E7E-FACF-4452-80F6-06A055BDC0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422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C46DD-0169-4D65-B522-E6B11C50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3E732F-00BB-4C6A-B8A2-C099C0249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3B2633-C44E-438A-9E0E-50E73CBF5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558F-7EC3-44C7-B15F-40ABF1ACC8DC}" type="datetimeFigureOut">
              <a:rPr lang="es-CL" smtClean="0"/>
              <a:t>06-07-2021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D54FDB-0F64-44B0-B1E0-829B7502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3A440E-839C-42E3-BC86-63D7776C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E7E-FACF-4452-80F6-06A055BDC0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164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1F351-ECCA-49E9-B164-C1E39D57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242B07-EF4D-4F69-8F1C-C73FDEAFD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AC13DE-8996-428C-8957-508C83DF7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320515-1545-4FE7-9BC5-0D22B6576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558F-7EC3-44C7-B15F-40ABF1ACC8DC}" type="datetimeFigureOut">
              <a:rPr lang="es-CL" smtClean="0"/>
              <a:t>06-07-2021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096653-4FDB-4A3F-8547-FE08BC32A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B20D89-66DE-4B30-B3C7-73AEDFD3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E7E-FACF-4452-80F6-06A055BDC0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113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EAC5D-6650-49E6-9932-54A15B07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A16B8A-E561-4508-9B3D-F000990B6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9CA4CB-1373-4503-ACFD-EB5E72B17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1033B7-D9CA-4E14-A636-8AA4BA833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8AE8C2-E998-4506-8C8E-146D307F4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509B10-1C4A-4FCC-B062-F61F75C9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558F-7EC3-44C7-B15F-40ABF1ACC8DC}" type="datetimeFigureOut">
              <a:rPr lang="es-CL" smtClean="0"/>
              <a:t>06-07-2021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DB1BC7E-7C06-457C-A510-26C66605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5CEA64A-FB04-4079-9CC7-3D5053A7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E7E-FACF-4452-80F6-06A055BDC0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260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E92C9-E8B4-4A61-8B5B-5A476A0B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D34DBB9-036E-4366-AE45-0C0DC314F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558F-7EC3-44C7-B15F-40ABF1ACC8DC}" type="datetimeFigureOut">
              <a:rPr lang="es-CL" smtClean="0"/>
              <a:t>06-07-2021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EA14631-3D02-4404-8603-B97A7B77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8FB014-1339-440C-BEB1-A3F174AB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E7E-FACF-4452-80F6-06A055BDC0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515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5C10F6A-3BE6-4846-9112-4DA396C6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558F-7EC3-44C7-B15F-40ABF1ACC8DC}" type="datetimeFigureOut">
              <a:rPr lang="es-CL" smtClean="0"/>
              <a:t>06-07-2021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C225038-5753-48E5-B9EA-B79CD03A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EA48D6-7148-4841-A15E-637D6BF1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E7E-FACF-4452-80F6-06A055BDC0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241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BE544-5D5C-4D6B-85D8-744B2E36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697302-8D9E-4DE4-9DCD-C4E122E02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93907E5-CF32-48CA-9A57-2619308B8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E23B24-162D-4695-AD87-646248208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558F-7EC3-44C7-B15F-40ABF1ACC8DC}" type="datetimeFigureOut">
              <a:rPr lang="es-CL" smtClean="0"/>
              <a:t>06-07-2021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CC6713-E498-4193-8FB9-C1B1C89C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5077F8-4B79-407A-9334-736B0F24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E7E-FACF-4452-80F6-06A055BDC0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07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26C8F-D779-486E-AD02-449F67796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5611FB-B399-4D42-B03D-897B4A1FE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53881E-6505-401A-996E-7876A9AB1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CF50CB-8CD3-49C4-B9A0-5E330F3C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558F-7EC3-44C7-B15F-40ABF1ACC8DC}" type="datetimeFigureOut">
              <a:rPr lang="es-CL" smtClean="0"/>
              <a:t>06-07-2021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779DF2-0187-4687-8479-04BDB1C7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0EBA4D-CC6F-45C3-A1AA-218E5403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E7E-FACF-4452-80F6-06A055BDC0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073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33723DC-3218-453B-80DA-6319FAF70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3B5882-F42D-420E-9F11-7A1CB9F66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C652E6-C4EF-491C-956E-040342F2B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E558F-7EC3-44C7-B15F-40ABF1ACC8DC}" type="datetimeFigureOut">
              <a:rPr lang="es-CL" smtClean="0"/>
              <a:t>06-07-2021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C49B93-0C80-45E5-94F0-6714DF76C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4F343A-05B8-478A-A8F0-2FE6D9DC8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E7E-FACF-4452-80F6-06A055BDC0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933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4649E53-9EE6-451E-ACF2-C694208DB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27" y="905754"/>
            <a:ext cx="10689026" cy="504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112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Baez</dc:creator>
  <cp:lastModifiedBy>Christian Baez</cp:lastModifiedBy>
  <cp:revision>1</cp:revision>
  <dcterms:created xsi:type="dcterms:W3CDTF">2021-07-07T01:32:41Z</dcterms:created>
  <dcterms:modified xsi:type="dcterms:W3CDTF">2021-07-07T01:33:17Z</dcterms:modified>
</cp:coreProperties>
</file>