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0"/>
    <p:restoredTop sz="94681"/>
  </p:normalViewPr>
  <p:slideViewPr>
    <p:cSldViewPr snapToGrid="0" snapToObjects="1">
      <p:cViewPr varScale="1">
        <p:scale>
          <a:sx n="114" d="100"/>
          <a:sy n="114"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7/14/21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7/14/21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C6EC21-67CF-C541-83BA-EBDD1013D796}"/>
              </a:ext>
            </a:extLst>
          </p:cNvPr>
          <p:cNvSpPr>
            <a:spLocks noGrp="1"/>
          </p:cNvSpPr>
          <p:nvPr>
            <p:ph type="ctrTitle"/>
          </p:nvPr>
        </p:nvSpPr>
        <p:spPr/>
        <p:txBody>
          <a:bodyPr/>
          <a:lstStyle/>
          <a:p>
            <a:r>
              <a:rPr lang="es-CL" b="1" dirty="0"/>
              <a:t>¿Qué es un pitch?</a:t>
            </a:r>
            <a:endParaRPr lang="es-CL" b="1" dirty="0">
              <a:solidFill>
                <a:srgbClr val="333333"/>
              </a:solidFill>
              <a:latin typeface="Montserrat"/>
            </a:endParaRPr>
          </a:p>
        </p:txBody>
      </p:sp>
    </p:spTree>
    <p:extLst>
      <p:ext uri="{BB962C8B-B14F-4D97-AF65-F5344CB8AC3E}">
        <p14:creationId xmlns:p14="http://schemas.microsoft.com/office/powerpoint/2010/main" val="1684704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60D3EB-C43F-F247-8553-96834D113376}"/>
              </a:ext>
            </a:extLst>
          </p:cNvPr>
          <p:cNvSpPr>
            <a:spLocks noGrp="1"/>
          </p:cNvSpPr>
          <p:nvPr>
            <p:ph type="title"/>
          </p:nvPr>
        </p:nvSpPr>
        <p:spPr/>
        <p:txBody>
          <a:bodyPr>
            <a:normAutofit/>
          </a:bodyPr>
          <a:lstStyle/>
          <a:p>
            <a:r>
              <a:rPr lang="es-CL" b="1" dirty="0"/>
              <a:t>¿Qué es un pitch?</a:t>
            </a:r>
          </a:p>
        </p:txBody>
      </p:sp>
      <p:sp>
        <p:nvSpPr>
          <p:cNvPr id="3" name="Marcador de contenido 2">
            <a:extLst>
              <a:ext uri="{FF2B5EF4-FFF2-40B4-BE49-F238E27FC236}">
                <a16:creationId xmlns:a16="http://schemas.microsoft.com/office/drawing/2014/main" id="{7D101A50-1C94-3040-9575-C0351228D089}"/>
              </a:ext>
            </a:extLst>
          </p:cNvPr>
          <p:cNvSpPr>
            <a:spLocks noGrp="1"/>
          </p:cNvSpPr>
          <p:nvPr>
            <p:ph idx="1"/>
          </p:nvPr>
        </p:nvSpPr>
        <p:spPr/>
        <p:txBody>
          <a:bodyPr>
            <a:normAutofit lnSpcReduction="10000"/>
          </a:bodyPr>
          <a:lstStyle/>
          <a:p>
            <a:r>
              <a:rPr lang="es-CL" dirty="0"/>
              <a:t>La traducción literal del inglés sobre la palabra “Pitch” es “lanzamiento”. Como lo que hace un pitcher en el campo de béisbol cuando lanza desde el plato central al bateador. </a:t>
            </a:r>
          </a:p>
          <a:p>
            <a:endParaRPr lang="es-CL" dirty="0"/>
          </a:p>
          <a:p>
            <a:r>
              <a:rPr lang="es-CL" dirty="0"/>
              <a:t>Pero la verdad no es ese su significado para el mundo del emprendimiento. Como cuenta Chris Westfall en su post “Where does the Elevator Pitch come from?” (¿De dónde viene el Elevator Pitch”), lo más probable es que todo partiera en la industria del cine en Hollywood donde a veces los guionistas se encontraban con ejecutivos de la empresa en un ascensor y estos último tenían sólo 30 o 45 segundos, lo que dura la subida en ascensor, para contarle o “lanzarle” su idea al guionista. Si bien esto del “elevator” o ascensor ya no se usa tanto porque para poder contar realmente una idea o proyecto se necesita más tiempo, este es su origen según cuenta Westfall.</a:t>
            </a:r>
          </a:p>
          <a:p>
            <a:endParaRPr lang="es-CL" dirty="0"/>
          </a:p>
          <a:p>
            <a:endParaRPr lang="es-CL" dirty="0"/>
          </a:p>
        </p:txBody>
      </p:sp>
    </p:spTree>
    <p:extLst>
      <p:ext uri="{BB962C8B-B14F-4D97-AF65-F5344CB8AC3E}">
        <p14:creationId xmlns:p14="http://schemas.microsoft.com/office/powerpoint/2010/main" val="3749014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5931B2-9E5C-1546-9504-3F427217FC49}"/>
              </a:ext>
            </a:extLst>
          </p:cNvPr>
          <p:cNvSpPr>
            <a:spLocks noGrp="1"/>
          </p:cNvSpPr>
          <p:nvPr>
            <p:ph type="title"/>
          </p:nvPr>
        </p:nvSpPr>
        <p:spPr/>
        <p:txBody>
          <a:bodyPr/>
          <a:lstStyle/>
          <a:p>
            <a:r>
              <a:rPr lang="es-CL" b="1" dirty="0"/>
              <a:t>¿Qué es un pitch?</a:t>
            </a:r>
            <a:endParaRPr lang="es-CL" dirty="0"/>
          </a:p>
        </p:txBody>
      </p:sp>
      <p:sp>
        <p:nvSpPr>
          <p:cNvPr id="3" name="Marcador de contenido 2">
            <a:extLst>
              <a:ext uri="{FF2B5EF4-FFF2-40B4-BE49-F238E27FC236}">
                <a16:creationId xmlns:a16="http://schemas.microsoft.com/office/drawing/2014/main" id="{0D98387C-411B-4140-A228-0D7FE8680AE3}"/>
              </a:ext>
            </a:extLst>
          </p:cNvPr>
          <p:cNvSpPr>
            <a:spLocks noGrp="1"/>
          </p:cNvSpPr>
          <p:nvPr>
            <p:ph idx="1"/>
          </p:nvPr>
        </p:nvSpPr>
        <p:spPr/>
        <p:txBody>
          <a:bodyPr>
            <a:normAutofit/>
          </a:bodyPr>
          <a:lstStyle/>
          <a:p>
            <a:r>
              <a:rPr lang="es-CL" dirty="0"/>
              <a:t>Entonces tomando esta historia podemos entender que un pitch viene del concepto de contar tu idea a otro en un tiempo y espacios definidos, que son algunas de las características que actualmente comprenden la presentación. </a:t>
            </a:r>
          </a:p>
          <a:p>
            <a:pPr marL="0" indent="0">
              <a:buNone/>
            </a:pPr>
            <a:endParaRPr lang="es-CL" dirty="0"/>
          </a:p>
          <a:p>
            <a:r>
              <a:rPr lang="es-CL" dirty="0"/>
              <a:t>Un pitch es una técnica de presentación que se utiliza principalmente en reuniones con inversionistas, a los que se pretende vender un proyecto.</a:t>
            </a:r>
          </a:p>
          <a:p>
            <a:endParaRPr lang="es-CL" dirty="0"/>
          </a:p>
          <a:p>
            <a:r>
              <a:rPr lang="es-CL" dirty="0"/>
              <a:t>Este permite sintetizar la idea principal del producto o servicio de la empresa. Como la estructura de la exposición es similar en la mayoría de los pitch, los inversores pueden seguir de manera ordenada la presentación, lo que facilita la comprensión del proyecto o emprendimiento.</a:t>
            </a:r>
          </a:p>
          <a:p>
            <a:endParaRPr lang="es-CL" dirty="0"/>
          </a:p>
          <a:p>
            <a:endParaRPr lang="es-CL" dirty="0"/>
          </a:p>
        </p:txBody>
      </p:sp>
    </p:spTree>
    <p:extLst>
      <p:ext uri="{BB962C8B-B14F-4D97-AF65-F5344CB8AC3E}">
        <p14:creationId xmlns:p14="http://schemas.microsoft.com/office/powerpoint/2010/main" val="3410717977"/>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Faceta</Template>
  <TotalTime>31</TotalTime>
  <Words>296</Words>
  <Application>Microsoft Macintosh PowerPoint</Application>
  <PresentationFormat>Panorámica</PresentationFormat>
  <Paragraphs>11</Paragraphs>
  <Slides>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Arial</vt:lpstr>
      <vt:lpstr>Montserrat</vt:lpstr>
      <vt:lpstr>Trebuchet MS</vt:lpstr>
      <vt:lpstr>Wingdings 3</vt:lpstr>
      <vt:lpstr>Faceta</vt:lpstr>
      <vt:lpstr>¿Qué es un pitch?</vt:lpstr>
      <vt:lpstr>¿Qué es un pitch?</vt:lpstr>
      <vt:lpstr>¿Qué es un pitch?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¿Qué es un pitch?</dc:title>
  <dc:creator>DANIEL ESTEBAN MUNOZ OSORIO</dc:creator>
  <cp:lastModifiedBy>DANIEL ESTEBAN MUNOZ OSORIO</cp:lastModifiedBy>
  <cp:revision>2</cp:revision>
  <dcterms:created xsi:type="dcterms:W3CDTF">2021-07-15T01:26:53Z</dcterms:created>
  <dcterms:modified xsi:type="dcterms:W3CDTF">2021-07-15T01:58:15Z</dcterms:modified>
</cp:coreProperties>
</file>