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BD35D-9258-4C52-8987-3BF509B0DE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007ECF-79F0-4506-8290-22CDC44C0BD4}">
      <dgm:prSet/>
      <dgm:spPr/>
      <dgm:t>
        <a:bodyPr/>
        <a:lstStyle/>
        <a:p>
          <a:r>
            <a:rPr lang="es-CL"/>
            <a:t>Soy Daniel Esteban Muñoz Osorio</a:t>
          </a:r>
          <a:endParaRPr lang="en-US"/>
        </a:p>
      </dgm:t>
    </dgm:pt>
    <dgm:pt modelId="{DFEC2357-E649-4829-99A2-EBA0C8C5C391}" type="parTrans" cxnId="{F7D1E57C-515B-475E-A403-1CBE58F84F0F}">
      <dgm:prSet/>
      <dgm:spPr/>
      <dgm:t>
        <a:bodyPr/>
        <a:lstStyle/>
        <a:p>
          <a:endParaRPr lang="en-US"/>
        </a:p>
      </dgm:t>
    </dgm:pt>
    <dgm:pt modelId="{BDB2B4D1-759C-4658-9F7B-978BFEAD330D}" type="sibTrans" cxnId="{F7D1E57C-515B-475E-A403-1CBE58F84F0F}">
      <dgm:prSet/>
      <dgm:spPr/>
      <dgm:t>
        <a:bodyPr/>
        <a:lstStyle/>
        <a:p>
          <a:endParaRPr lang="en-US"/>
        </a:p>
      </dgm:t>
    </dgm:pt>
    <dgm:pt modelId="{ECDDC67C-9664-4E3F-99DC-ECC0349900F6}">
      <dgm:prSet/>
      <dgm:spPr/>
      <dgm:t>
        <a:bodyPr/>
        <a:lstStyle/>
        <a:p>
          <a:r>
            <a:rPr lang="es-CL"/>
            <a:t>Tengo 42 años</a:t>
          </a:r>
          <a:endParaRPr lang="en-US"/>
        </a:p>
      </dgm:t>
    </dgm:pt>
    <dgm:pt modelId="{047E02A4-D647-4FEA-A9E2-8B25CB9481A6}" type="parTrans" cxnId="{D0FAE9D2-43B2-4D22-9B8E-912CE23ED5C8}">
      <dgm:prSet/>
      <dgm:spPr/>
      <dgm:t>
        <a:bodyPr/>
        <a:lstStyle/>
        <a:p>
          <a:endParaRPr lang="en-US"/>
        </a:p>
      </dgm:t>
    </dgm:pt>
    <dgm:pt modelId="{47F80BEE-CCE5-413F-BD54-82751299F62E}" type="sibTrans" cxnId="{D0FAE9D2-43B2-4D22-9B8E-912CE23ED5C8}">
      <dgm:prSet/>
      <dgm:spPr/>
      <dgm:t>
        <a:bodyPr/>
        <a:lstStyle/>
        <a:p>
          <a:endParaRPr lang="en-US"/>
        </a:p>
      </dgm:t>
    </dgm:pt>
    <dgm:pt modelId="{C7204001-06C9-40AF-8DC8-B98F4CE395C8}">
      <dgm:prSet/>
      <dgm:spPr/>
      <dgm:t>
        <a:bodyPr/>
        <a:lstStyle/>
        <a:p>
          <a:r>
            <a:rPr lang="es-CL" dirty="0"/>
            <a:t>Soy Diseñador Grafico Egresado de Inacap</a:t>
          </a:r>
          <a:endParaRPr lang="en-US" dirty="0"/>
        </a:p>
      </dgm:t>
    </dgm:pt>
    <dgm:pt modelId="{65E70D16-6252-4DF1-A660-812D4D36179D}" type="parTrans" cxnId="{4BE133E8-732C-4C0B-AC7D-B17997293BB7}">
      <dgm:prSet/>
      <dgm:spPr/>
      <dgm:t>
        <a:bodyPr/>
        <a:lstStyle/>
        <a:p>
          <a:endParaRPr lang="en-US"/>
        </a:p>
      </dgm:t>
    </dgm:pt>
    <dgm:pt modelId="{3190FA9D-BFDC-4C4D-9946-53B16AD23D68}" type="sibTrans" cxnId="{4BE133E8-732C-4C0B-AC7D-B17997293BB7}">
      <dgm:prSet/>
      <dgm:spPr/>
      <dgm:t>
        <a:bodyPr/>
        <a:lstStyle/>
        <a:p>
          <a:endParaRPr lang="en-US"/>
        </a:p>
      </dgm:t>
    </dgm:pt>
    <dgm:pt modelId="{30121147-32A1-4262-992F-78F9B43409F4}">
      <dgm:prSet/>
      <dgm:spPr/>
      <dgm:t>
        <a:bodyPr/>
        <a:lstStyle/>
        <a:p>
          <a:r>
            <a:rPr lang="es-CL"/>
            <a:t>Casado</a:t>
          </a:r>
          <a:endParaRPr lang="en-US"/>
        </a:p>
      </dgm:t>
    </dgm:pt>
    <dgm:pt modelId="{44F80AC8-3D8E-43DF-8828-833903F7C977}" type="parTrans" cxnId="{ECB27610-4E0E-4AD5-9050-1B37F10E2EAF}">
      <dgm:prSet/>
      <dgm:spPr/>
      <dgm:t>
        <a:bodyPr/>
        <a:lstStyle/>
        <a:p>
          <a:endParaRPr lang="en-US"/>
        </a:p>
      </dgm:t>
    </dgm:pt>
    <dgm:pt modelId="{97D05E6E-ACB9-4337-9611-6A03C55EEFFB}" type="sibTrans" cxnId="{ECB27610-4E0E-4AD5-9050-1B37F10E2EAF}">
      <dgm:prSet/>
      <dgm:spPr/>
      <dgm:t>
        <a:bodyPr/>
        <a:lstStyle/>
        <a:p>
          <a:endParaRPr lang="en-US"/>
        </a:p>
      </dgm:t>
    </dgm:pt>
    <dgm:pt modelId="{78BF05E0-475C-4FF3-91FD-F86A8C2D2DFA}">
      <dgm:prSet/>
      <dgm:spPr/>
      <dgm:t>
        <a:bodyPr/>
        <a:lstStyle/>
        <a:p>
          <a:r>
            <a:rPr lang="es-CL"/>
            <a:t>2 hijos</a:t>
          </a:r>
          <a:endParaRPr lang="en-US"/>
        </a:p>
      </dgm:t>
    </dgm:pt>
    <dgm:pt modelId="{7FCEB98C-76CF-4E37-BCCA-8F72D935CDBC}" type="parTrans" cxnId="{D921F170-907C-4C8F-A93D-D16CF46DEA87}">
      <dgm:prSet/>
      <dgm:spPr/>
      <dgm:t>
        <a:bodyPr/>
        <a:lstStyle/>
        <a:p>
          <a:endParaRPr lang="en-US"/>
        </a:p>
      </dgm:t>
    </dgm:pt>
    <dgm:pt modelId="{40354C9E-2F93-4980-BF5E-BF9B759DF7AC}" type="sibTrans" cxnId="{D921F170-907C-4C8F-A93D-D16CF46DEA87}">
      <dgm:prSet/>
      <dgm:spPr/>
      <dgm:t>
        <a:bodyPr/>
        <a:lstStyle/>
        <a:p>
          <a:endParaRPr lang="en-US"/>
        </a:p>
      </dgm:t>
    </dgm:pt>
    <dgm:pt modelId="{C873A394-24C2-415B-8C67-673B3FB96730}">
      <dgm:prSet/>
      <dgm:spPr/>
      <dgm:t>
        <a:bodyPr/>
        <a:lstStyle/>
        <a:p>
          <a:r>
            <a:rPr lang="es-CL"/>
            <a:t>Me encanta viajar</a:t>
          </a:r>
          <a:endParaRPr lang="en-US"/>
        </a:p>
      </dgm:t>
    </dgm:pt>
    <dgm:pt modelId="{CBFF408E-6A47-4AEA-9F76-CE7D4F3B2EB0}" type="parTrans" cxnId="{05D31AB1-541F-46BE-8490-47365E89C2D7}">
      <dgm:prSet/>
      <dgm:spPr/>
      <dgm:t>
        <a:bodyPr/>
        <a:lstStyle/>
        <a:p>
          <a:endParaRPr lang="en-US"/>
        </a:p>
      </dgm:t>
    </dgm:pt>
    <dgm:pt modelId="{2495A9BD-1026-4437-B72D-DA4A0847958B}" type="sibTrans" cxnId="{05D31AB1-541F-46BE-8490-47365E89C2D7}">
      <dgm:prSet/>
      <dgm:spPr/>
      <dgm:t>
        <a:bodyPr/>
        <a:lstStyle/>
        <a:p>
          <a:endParaRPr lang="en-US"/>
        </a:p>
      </dgm:t>
    </dgm:pt>
    <dgm:pt modelId="{0909924C-BD26-3A40-961E-BD4C1877318B}" type="pres">
      <dgm:prSet presAssocID="{A86BD35D-9258-4C52-8987-3BF509B0DE96}" presName="linear" presStyleCnt="0">
        <dgm:presLayoutVars>
          <dgm:animLvl val="lvl"/>
          <dgm:resizeHandles val="exact"/>
        </dgm:presLayoutVars>
      </dgm:prSet>
      <dgm:spPr/>
    </dgm:pt>
    <dgm:pt modelId="{B06F581D-1464-CD47-B199-B30051B9833E}" type="pres">
      <dgm:prSet presAssocID="{0B007ECF-79F0-4506-8290-22CDC44C0BD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89866A3-525D-514B-86C9-88EB1B9979B6}" type="pres">
      <dgm:prSet presAssocID="{BDB2B4D1-759C-4658-9F7B-978BFEAD330D}" presName="spacer" presStyleCnt="0"/>
      <dgm:spPr/>
    </dgm:pt>
    <dgm:pt modelId="{14BC0072-B6FB-1548-AFEA-F7DFBFDAF7BC}" type="pres">
      <dgm:prSet presAssocID="{ECDDC67C-9664-4E3F-99DC-ECC0349900F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1288F6F-4DA8-7448-B55F-953B62B0DF59}" type="pres">
      <dgm:prSet presAssocID="{47F80BEE-CCE5-413F-BD54-82751299F62E}" presName="spacer" presStyleCnt="0"/>
      <dgm:spPr/>
    </dgm:pt>
    <dgm:pt modelId="{3443C2C9-6028-8945-B544-4427AF4B6E49}" type="pres">
      <dgm:prSet presAssocID="{C7204001-06C9-40AF-8DC8-B98F4CE395C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2AB2258-A8BB-324B-ADA1-1E8A865DE981}" type="pres">
      <dgm:prSet presAssocID="{3190FA9D-BFDC-4C4D-9946-53B16AD23D68}" presName="spacer" presStyleCnt="0"/>
      <dgm:spPr/>
    </dgm:pt>
    <dgm:pt modelId="{C1B20654-EED1-564E-82E1-AE5C866F5322}" type="pres">
      <dgm:prSet presAssocID="{30121147-32A1-4262-992F-78F9B43409F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07E9096-5A42-8140-A954-1CDDF805E392}" type="pres">
      <dgm:prSet presAssocID="{97D05E6E-ACB9-4337-9611-6A03C55EEFFB}" presName="spacer" presStyleCnt="0"/>
      <dgm:spPr/>
    </dgm:pt>
    <dgm:pt modelId="{D1667363-5BD5-8544-98D4-D0C33A7CE27A}" type="pres">
      <dgm:prSet presAssocID="{78BF05E0-475C-4FF3-91FD-F86A8C2D2DF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D21E3C3-FD83-324B-B240-9C4E4DD27F73}" type="pres">
      <dgm:prSet presAssocID="{40354C9E-2F93-4980-BF5E-BF9B759DF7AC}" presName="spacer" presStyleCnt="0"/>
      <dgm:spPr/>
    </dgm:pt>
    <dgm:pt modelId="{7CA17A97-7708-5741-8449-E3A15B2A292D}" type="pres">
      <dgm:prSet presAssocID="{C873A394-24C2-415B-8C67-673B3FB9673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0801500-3C26-6249-9219-78C91B69A40F}" type="presOf" srcId="{A86BD35D-9258-4C52-8987-3BF509B0DE96}" destId="{0909924C-BD26-3A40-961E-BD4C1877318B}" srcOrd="0" destOrd="0" presId="urn:microsoft.com/office/officeart/2005/8/layout/vList2"/>
    <dgm:cxn modelId="{ECB27610-4E0E-4AD5-9050-1B37F10E2EAF}" srcId="{A86BD35D-9258-4C52-8987-3BF509B0DE96}" destId="{30121147-32A1-4262-992F-78F9B43409F4}" srcOrd="3" destOrd="0" parTransId="{44F80AC8-3D8E-43DF-8828-833903F7C977}" sibTransId="{97D05E6E-ACB9-4337-9611-6A03C55EEFFB}"/>
    <dgm:cxn modelId="{1C6C1727-6D9C-804D-8B9E-B5DE8BA65D28}" type="presOf" srcId="{30121147-32A1-4262-992F-78F9B43409F4}" destId="{C1B20654-EED1-564E-82E1-AE5C866F5322}" srcOrd="0" destOrd="0" presId="urn:microsoft.com/office/officeart/2005/8/layout/vList2"/>
    <dgm:cxn modelId="{7E57F33E-80A0-FA4C-9A75-84CD00092488}" type="presOf" srcId="{C7204001-06C9-40AF-8DC8-B98F4CE395C8}" destId="{3443C2C9-6028-8945-B544-4427AF4B6E49}" srcOrd="0" destOrd="0" presId="urn:microsoft.com/office/officeart/2005/8/layout/vList2"/>
    <dgm:cxn modelId="{D921F170-907C-4C8F-A93D-D16CF46DEA87}" srcId="{A86BD35D-9258-4C52-8987-3BF509B0DE96}" destId="{78BF05E0-475C-4FF3-91FD-F86A8C2D2DFA}" srcOrd="4" destOrd="0" parTransId="{7FCEB98C-76CF-4E37-BCCA-8F72D935CDBC}" sibTransId="{40354C9E-2F93-4980-BF5E-BF9B759DF7AC}"/>
    <dgm:cxn modelId="{F7D1E57C-515B-475E-A403-1CBE58F84F0F}" srcId="{A86BD35D-9258-4C52-8987-3BF509B0DE96}" destId="{0B007ECF-79F0-4506-8290-22CDC44C0BD4}" srcOrd="0" destOrd="0" parTransId="{DFEC2357-E649-4829-99A2-EBA0C8C5C391}" sibTransId="{BDB2B4D1-759C-4658-9F7B-978BFEAD330D}"/>
    <dgm:cxn modelId="{161F539C-FED5-994C-9FA0-6E2A1407C5F2}" type="presOf" srcId="{C873A394-24C2-415B-8C67-673B3FB96730}" destId="{7CA17A97-7708-5741-8449-E3A15B2A292D}" srcOrd="0" destOrd="0" presId="urn:microsoft.com/office/officeart/2005/8/layout/vList2"/>
    <dgm:cxn modelId="{52E662A7-6F16-9A41-A4C7-6A72E47FABAF}" type="presOf" srcId="{0B007ECF-79F0-4506-8290-22CDC44C0BD4}" destId="{B06F581D-1464-CD47-B199-B30051B9833E}" srcOrd="0" destOrd="0" presId="urn:microsoft.com/office/officeart/2005/8/layout/vList2"/>
    <dgm:cxn modelId="{8AA242B0-DBE8-9F4E-8706-46F8A45C88FB}" type="presOf" srcId="{ECDDC67C-9664-4E3F-99DC-ECC0349900F6}" destId="{14BC0072-B6FB-1548-AFEA-F7DFBFDAF7BC}" srcOrd="0" destOrd="0" presId="urn:microsoft.com/office/officeart/2005/8/layout/vList2"/>
    <dgm:cxn modelId="{05D31AB1-541F-46BE-8490-47365E89C2D7}" srcId="{A86BD35D-9258-4C52-8987-3BF509B0DE96}" destId="{C873A394-24C2-415B-8C67-673B3FB96730}" srcOrd="5" destOrd="0" parTransId="{CBFF408E-6A47-4AEA-9F76-CE7D4F3B2EB0}" sibTransId="{2495A9BD-1026-4437-B72D-DA4A0847958B}"/>
    <dgm:cxn modelId="{D0FAE9D2-43B2-4D22-9B8E-912CE23ED5C8}" srcId="{A86BD35D-9258-4C52-8987-3BF509B0DE96}" destId="{ECDDC67C-9664-4E3F-99DC-ECC0349900F6}" srcOrd="1" destOrd="0" parTransId="{047E02A4-D647-4FEA-A9E2-8B25CB9481A6}" sibTransId="{47F80BEE-CCE5-413F-BD54-82751299F62E}"/>
    <dgm:cxn modelId="{555A02E7-8980-3145-8D87-DD0FB110B8B2}" type="presOf" srcId="{78BF05E0-475C-4FF3-91FD-F86A8C2D2DFA}" destId="{D1667363-5BD5-8544-98D4-D0C33A7CE27A}" srcOrd="0" destOrd="0" presId="urn:microsoft.com/office/officeart/2005/8/layout/vList2"/>
    <dgm:cxn modelId="{4BE133E8-732C-4C0B-AC7D-B17997293BB7}" srcId="{A86BD35D-9258-4C52-8987-3BF509B0DE96}" destId="{C7204001-06C9-40AF-8DC8-B98F4CE395C8}" srcOrd="2" destOrd="0" parTransId="{65E70D16-6252-4DF1-A660-812D4D36179D}" sibTransId="{3190FA9D-BFDC-4C4D-9946-53B16AD23D68}"/>
    <dgm:cxn modelId="{0C760C9F-0C23-3A49-9752-7B9772919FDA}" type="presParOf" srcId="{0909924C-BD26-3A40-961E-BD4C1877318B}" destId="{B06F581D-1464-CD47-B199-B30051B9833E}" srcOrd="0" destOrd="0" presId="urn:microsoft.com/office/officeart/2005/8/layout/vList2"/>
    <dgm:cxn modelId="{5B9E3DB8-8996-3E42-860E-63B75E962F2C}" type="presParOf" srcId="{0909924C-BD26-3A40-961E-BD4C1877318B}" destId="{E89866A3-525D-514B-86C9-88EB1B9979B6}" srcOrd="1" destOrd="0" presId="urn:microsoft.com/office/officeart/2005/8/layout/vList2"/>
    <dgm:cxn modelId="{29BC40F2-37E6-B346-97BC-68719646C0E4}" type="presParOf" srcId="{0909924C-BD26-3A40-961E-BD4C1877318B}" destId="{14BC0072-B6FB-1548-AFEA-F7DFBFDAF7BC}" srcOrd="2" destOrd="0" presId="urn:microsoft.com/office/officeart/2005/8/layout/vList2"/>
    <dgm:cxn modelId="{02648141-5D26-EC47-B14E-565C4F48A70D}" type="presParOf" srcId="{0909924C-BD26-3A40-961E-BD4C1877318B}" destId="{E1288F6F-4DA8-7448-B55F-953B62B0DF59}" srcOrd="3" destOrd="0" presId="urn:microsoft.com/office/officeart/2005/8/layout/vList2"/>
    <dgm:cxn modelId="{64DB4B7C-8D8B-8A43-9F9E-DD0DCCC95586}" type="presParOf" srcId="{0909924C-BD26-3A40-961E-BD4C1877318B}" destId="{3443C2C9-6028-8945-B544-4427AF4B6E49}" srcOrd="4" destOrd="0" presId="urn:microsoft.com/office/officeart/2005/8/layout/vList2"/>
    <dgm:cxn modelId="{AF7DD41C-0034-2446-8293-5CC84F99F5F9}" type="presParOf" srcId="{0909924C-BD26-3A40-961E-BD4C1877318B}" destId="{72AB2258-A8BB-324B-ADA1-1E8A865DE981}" srcOrd="5" destOrd="0" presId="urn:microsoft.com/office/officeart/2005/8/layout/vList2"/>
    <dgm:cxn modelId="{ADB7A49E-0FAD-774C-8B76-F2BF5BCA0D13}" type="presParOf" srcId="{0909924C-BD26-3A40-961E-BD4C1877318B}" destId="{C1B20654-EED1-564E-82E1-AE5C866F5322}" srcOrd="6" destOrd="0" presId="urn:microsoft.com/office/officeart/2005/8/layout/vList2"/>
    <dgm:cxn modelId="{65AF88E8-C142-404F-BDC4-37D45BF058D9}" type="presParOf" srcId="{0909924C-BD26-3A40-961E-BD4C1877318B}" destId="{907E9096-5A42-8140-A954-1CDDF805E392}" srcOrd="7" destOrd="0" presId="urn:microsoft.com/office/officeart/2005/8/layout/vList2"/>
    <dgm:cxn modelId="{F6EFF459-71BD-D544-85AF-D7DBE2585D8B}" type="presParOf" srcId="{0909924C-BD26-3A40-961E-BD4C1877318B}" destId="{D1667363-5BD5-8544-98D4-D0C33A7CE27A}" srcOrd="8" destOrd="0" presId="urn:microsoft.com/office/officeart/2005/8/layout/vList2"/>
    <dgm:cxn modelId="{93A1B2BE-19B7-3E4C-B8BE-573FE1C7B730}" type="presParOf" srcId="{0909924C-BD26-3A40-961E-BD4C1877318B}" destId="{AD21E3C3-FD83-324B-B240-9C4E4DD27F73}" srcOrd="9" destOrd="0" presId="urn:microsoft.com/office/officeart/2005/8/layout/vList2"/>
    <dgm:cxn modelId="{0C9B2B56-D32A-2D46-A660-86CD8CC88239}" type="presParOf" srcId="{0909924C-BD26-3A40-961E-BD4C1877318B}" destId="{7CA17A97-7708-5741-8449-E3A15B2A292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70595-F3C0-4D76-AE49-EB4008FB6C5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74A2D1-02EF-4435-AE5F-25F98505148C}">
      <dgm:prSet/>
      <dgm:spPr/>
      <dgm:t>
        <a:bodyPr/>
        <a:lstStyle/>
        <a:p>
          <a:r>
            <a:rPr lang="es-CL"/>
            <a:t>Actualmente trabajo en UpTrade, una empresa de tecnología, donde me desepeño como ejecutivo de cuenta.</a:t>
          </a:r>
          <a:endParaRPr lang="en-US"/>
        </a:p>
      </dgm:t>
    </dgm:pt>
    <dgm:pt modelId="{630BDB6C-44AC-4DA3-9CC9-35D41C522780}" type="parTrans" cxnId="{19EC1A1B-CB42-418E-B137-A177758DE868}">
      <dgm:prSet/>
      <dgm:spPr/>
      <dgm:t>
        <a:bodyPr/>
        <a:lstStyle/>
        <a:p>
          <a:endParaRPr lang="en-US"/>
        </a:p>
      </dgm:t>
    </dgm:pt>
    <dgm:pt modelId="{D9EE6E17-3F29-4859-A79A-9A6F41DC9070}" type="sibTrans" cxnId="{19EC1A1B-CB42-418E-B137-A177758DE868}">
      <dgm:prSet/>
      <dgm:spPr/>
      <dgm:t>
        <a:bodyPr/>
        <a:lstStyle/>
        <a:p>
          <a:endParaRPr lang="en-US"/>
        </a:p>
      </dgm:t>
    </dgm:pt>
    <dgm:pt modelId="{27F61F3E-9B6A-4508-91DB-B94954C28586}">
      <dgm:prSet/>
      <dgm:spPr/>
      <dgm:t>
        <a:bodyPr/>
        <a:lstStyle/>
        <a:p>
          <a:r>
            <a:rPr lang="es-CL"/>
            <a:t>Mi principar labor es la de garantizar la calidad del servicio que entregamos a nuestros clientes.</a:t>
          </a:r>
          <a:endParaRPr lang="en-US"/>
        </a:p>
      </dgm:t>
    </dgm:pt>
    <dgm:pt modelId="{6B226D9F-D475-484D-BA01-ABEE3CF1D4C4}" type="parTrans" cxnId="{9F95453E-4008-4847-8025-D7A9D25B7E15}">
      <dgm:prSet/>
      <dgm:spPr/>
      <dgm:t>
        <a:bodyPr/>
        <a:lstStyle/>
        <a:p>
          <a:endParaRPr lang="en-US"/>
        </a:p>
      </dgm:t>
    </dgm:pt>
    <dgm:pt modelId="{DBA00BC0-B8F4-4796-8229-2B5875ED565C}" type="sibTrans" cxnId="{9F95453E-4008-4847-8025-D7A9D25B7E15}">
      <dgm:prSet/>
      <dgm:spPr/>
      <dgm:t>
        <a:bodyPr/>
        <a:lstStyle/>
        <a:p>
          <a:endParaRPr lang="en-US"/>
        </a:p>
      </dgm:t>
    </dgm:pt>
    <dgm:pt modelId="{FD553161-ABC7-41C1-B6A7-05A02CCFC04C}">
      <dgm:prSet/>
      <dgm:spPr/>
      <dgm:t>
        <a:bodyPr/>
        <a:lstStyle/>
        <a:p>
          <a:r>
            <a:rPr lang="es-CL"/>
            <a:t>Soy una persona muy dinamica, proactiva, y me gustan los desafios.</a:t>
          </a:r>
          <a:endParaRPr lang="en-US"/>
        </a:p>
      </dgm:t>
    </dgm:pt>
    <dgm:pt modelId="{A6F7D81E-425B-4CAD-A89A-A3C71CD6382A}" type="parTrans" cxnId="{0EC2C362-700D-47A2-B188-940692DF0CB2}">
      <dgm:prSet/>
      <dgm:spPr/>
      <dgm:t>
        <a:bodyPr/>
        <a:lstStyle/>
        <a:p>
          <a:endParaRPr lang="en-US"/>
        </a:p>
      </dgm:t>
    </dgm:pt>
    <dgm:pt modelId="{B9849619-D4C7-47C0-BE1C-ED77D06A21E6}" type="sibTrans" cxnId="{0EC2C362-700D-47A2-B188-940692DF0CB2}">
      <dgm:prSet/>
      <dgm:spPr/>
      <dgm:t>
        <a:bodyPr/>
        <a:lstStyle/>
        <a:p>
          <a:endParaRPr lang="en-US"/>
        </a:p>
      </dgm:t>
    </dgm:pt>
    <dgm:pt modelId="{B1B84041-E6FB-B942-A791-237BF554936A}" type="pres">
      <dgm:prSet presAssocID="{8E070595-F3C0-4D76-AE49-EB4008FB6C5C}" presName="linear" presStyleCnt="0">
        <dgm:presLayoutVars>
          <dgm:animLvl val="lvl"/>
          <dgm:resizeHandles val="exact"/>
        </dgm:presLayoutVars>
      </dgm:prSet>
      <dgm:spPr/>
    </dgm:pt>
    <dgm:pt modelId="{D4058188-FDB5-8540-8E40-ADCF9ED763C7}" type="pres">
      <dgm:prSet presAssocID="{D674A2D1-02EF-4435-AE5F-25F9850514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F0331D-91D3-514B-97F9-60F88D06E882}" type="pres">
      <dgm:prSet presAssocID="{D9EE6E17-3F29-4859-A79A-9A6F41DC9070}" presName="spacer" presStyleCnt="0"/>
      <dgm:spPr/>
    </dgm:pt>
    <dgm:pt modelId="{773DEB2E-5146-4641-B888-5499918EDADB}" type="pres">
      <dgm:prSet presAssocID="{27F61F3E-9B6A-4508-91DB-B94954C285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389E25-3E7F-E748-89B4-BB1FCCCFE0D3}" type="pres">
      <dgm:prSet presAssocID="{DBA00BC0-B8F4-4796-8229-2B5875ED565C}" presName="spacer" presStyleCnt="0"/>
      <dgm:spPr/>
    </dgm:pt>
    <dgm:pt modelId="{13F849AF-1D93-C14A-A2E2-E765974F49CD}" type="pres">
      <dgm:prSet presAssocID="{FD553161-ABC7-41C1-B6A7-05A02CCFC04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75CA806-DE32-AD46-9501-CE5D2C7F0BE9}" type="presOf" srcId="{27F61F3E-9B6A-4508-91DB-B94954C28586}" destId="{773DEB2E-5146-4641-B888-5499918EDADB}" srcOrd="0" destOrd="0" presId="urn:microsoft.com/office/officeart/2005/8/layout/vList2"/>
    <dgm:cxn modelId="{19EC1A1B-CB42-418E-B137-A177758DE868}" srcId="{8E070595-F3C0-4D76-AE49-EB4008FB6C5C}" destId="{D674A2D1-02EF-4435-AE5F-25F98505148C}" srcOrd="0" destOrd="0" parTransId="{630BDB6C-44AC-4DA3-9CC9-35D41C522780}" sibTransId="{D9EE6E17-3F29-4859-A79A-9A6F41DC9070}"/>
    <dgm:cxn modelId="{9F95453E-4008-4847-8025-D7A9D25B7E15}" srcId="{8E070595-F3C0-4D76-AE49-EB4008FB6C5C}" destId="{27F61F3E-9B6A-4508-91DB-B94954C28586}" srcOrd="1" destOrd="0" parTransId="{6B226D9F-D475-484D-BA01-ABEE3CF1D4C4}" sibTransId="{DBA00BC0-B8F4-4796-8229-2B5875ED565C}"/>
    <dgm:cxn modelId="{0EC2C362-700D-47A2-B188-940692DF0CB2}" srcId="{8E070595-F3C0-4D76-AE49-EB4008FB6C5C}" destId="{FD553161-ABC7-41C1-B6A7-05A02CCFC04C}" srcOrd="2" destOrd="0" parTransId="{A6F7D81E-425B-4CAD-A89A-A3C71CD6382A}" sibTransId="{B9849619-D4C7-47C0-BE1C-ED77D06A21E6}"/>
    <dgm:cxn modelId="{8B30E67F-9F5B-4443-9D17-8DC4996E90C5}" type="presOf" srcId="{8E070595-F3C0-4D76-AE49-EB4008FB6C5C}" destId="{B1B84041-E6FB-B942-A791-237BF554936A}" srcOrd="0" destOrd="0" presId="urn:microsoft.com/office/officeart/2005/8/layout/vList2"/>
    <dgm:cxn modelId="{689A5D87-467D-E845-8D5D-7FA4EAE379DC}" type="presOf" srcId="{FD553161-ABC7-41C1-B6A7-05A02CCFC04C}" destId="{13F849AF-1D93-C14A-A2E2-E765974F49CD}" srcOrd="0" destOrd="0" presId="urn:microsoft.com/office/officeart/2005/8/layout/vList2"/>
    <dgm:cxn modelId="{1AF65CAC-34DC-454C-A9FB-4B13B6F94F30}" type="presOf" srcId="{D674A2D1-02EF-4435-AE5F-25F98505148C}" destId="{D4058188-FDB5-8540-8E40-ADCF9ED763C7}" srcOrd="0" destOrd="0" presId="urn:microsoft.com/office/officeart/2005/8/layout/vList2"/>
    <dgm:cxn modelId="{AE9CDDFD-8BBD-7C43-8CDF-90103D892669}" type="presParOf" srcId="{B1B84041-E6FB-B942-A791-237BF554936A}" destId="{D4058188-FDB5-8540-8E40-ADCF9ED763C7}" srcOrd="0" destOrd="0" presId="urn:microsoft.com/office/officeart/2005/8/layout/vList2"/>
    <dgm:cxn modelId="{AAE53C71-CEFD-C348-B118-40B08529D766}" type="presParOf" srcId="{B1B84041-E6FB-B942-A791-237BF554936A}" destId="{25F0331D-91D3-514B-97F9-60F88D06E882}" srcOrd="1" destOrd="0" presId="urn:microsoft.com/office/officeart/2005/8/layout/vList2"/>
    <dgm:cxn modelId="{EC84881C-5EA4-3E41-A4C8-D146B0E090AD}" type="presParOf" srcId="{B1B84041-E6FB-B942-A791-237BF554936A}" destId="{773DEB2E-5146-4641-B888-5499918EDADB}" srcOrd="2" destOrd="0" presId="urn:microsoft.com/office/officeart/2005/8/layout/vList2"/>
    <dgm:cxn modelId="{3AFC1C85-1F01-0845-886F-D286F2B31F3A}" type="presParOf" srcId="{B1B84041-E6FB-B942-A791-237BF554936A}" destId="{46389E25-3E7F-E748-89B4-BB1FCCCFE0D3}" srcOrd="3" destOrd="0" presId="urn:microsoft.com/office/officeart/2005/8/layout/vList2"/>
    <dgm:cxn modelId="{91D8DC9D-C2FE-AA48-AA3B-9FD20E48E27A}" type="presParOf" srcId="{B1B84041-E6FB-B942-A791-237BF554936A}" destId="{13F849AF-1D93-C14A-A2E2-E765974F49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F581D-1464-CD47-B199-B30051B9833E}">
      <dsp:nvSpPr>
        <dsp:cNvPr id="0" name=""/>
        <dsp:cNvSpPr/>
      </dsp:nvSpPr>
      <dsp:spPr>
        <a:xfrm>
          <a:off x="0" y="34340"/>
          <a:ext cx="9618133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Soy Daniel Esteban Muñoz Osorio</a:t>
          </a:r>
          <a:endParaRPr lang="en-US" sz="2600" kern="1200"/>
        </a:p>
      </dsp:txBody>
      <dsp:txXfrm>
        <a:off x="29700" y="64040"/>
        <a:ext cx="9558733" cy="549000"/>
      </dsp:txXfrm>
    </dsp:sp>
    <dsp:sp modelId="{14BC0072-B6FB-1548-AFEA-F7DFBFDAF7BC}">
      <dsp:nvSpPr>
        <dsp:cNvPr id="0" name=""/>
        <dsp:cNvSpPr/>
      </dsp:nvSpPr>
      <dsp:spPr>
        <a:xfrm>
          <a:off x="0" y="717620"/>
          <a:ext cx="9618133" cy="608400"/>
        </a:xfrm>
        <a:prstGeom prst="round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Tengo 42 años</a:t>
          </a:r>
          <a:endParaRPr lang="en-US" sz="2600" kern="1200"/>
        </a:p>
      </dsp:txBody>
      <dsp:txXfrm>
        <a:off x="29700" y="747320"/>
        <a:ext cx="9558733" cy="549000"/>
      </dsp:txXfrm>
    </dsp:sp>
    <dsp:sp modelId="{3443C2C9-6028-8945-B544-4427AF4B6E49}">
      <dsp:nvSpPr>
        <dsp:cNvPr id="0" name=""/>
        <dsp:cNvSpPr/>
      </dsp:nvSpPr>
      <dsp:spPr>
        <a:xfrm>
          <a:off x="0" y="1400901"/>
          <a:ext cx="9618133" cy="608400"/>
        </a:xfrm>
        <a:prstGeom prst="roundRect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Soy Diseñador Grafico Egresado de Inacap</a:t>
          </a:r>
          <a:endParaRPr lang="en-US" sz="2600" kern="1200" dirty="0"/>
        </a:p>
      </dsp:txBody>
      <dsp:txXfrm>
        <a:off x="29700" y="1430601"/>
        <a:ext cx="9558733" cy="549000"/>
      </dsp:txXfrm>
    </dsp:sp>
    <dsp:sp modelId="{C1B20654-EED1-564E-82E1-AE5C866F5322}">
      <dsp:nvSpPr>
        <dsp:cNvPr id="0" name=""/>
        <dsp:cNvSpPr/>
      </dsp:nvSpPr>
      <dsp:spPr>
        <a:xfrm>
          <a:off x="0" y="2084181"/>
          <a:ext cx="9618133" cy="608400"/>
        </a:xfrm>
        <a:prstGeom prst="round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Casado</a:t>
          </a:r>
          <a:endParaRPr lang="en-US" sz="2600" kern="1200"/>
        </a:p>
      </dsp:txBody>
      <dsp:txXfrm>
        <a:off x="29700" y="2113881"/>
        <a:ext cx="9558733" cy="549000"/>
      </dsp:txXfrm>
    </dsp:sp>
    <dsp:sp modelId="{D1667363-5BD5-8544-98D4-D0C33A7CE27A}">
      <dsp:nvSpPr>
        <dsp:cNvPr id="0" name=""/>
        <dsp:cNvSpPr/>
      </dsp:nvSpPr>
      <dsp:spPr>
        <a:xfrm>
          <a:off x="0" y="2767461"/>
          <a:ext cx="9618133" cy="608400"/>
        </a:xfrm>
        <a:prstGeom prst="roundRect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2 hijos</a:t>
          </a:r>
          <a:endParaRPr lang="en-US" sz="2600" kern="1200"/>
        </a:p>
      </dsp:txBody>
      <dsp:txXfrm>
        <a:off x="29700" y="2797161"/>
        <a:ext cx="9558733" cy="549000"/>
      </dsp:txXfrm>
    </dsp:sp>
    <dsp:sp modelId="{7CA17A97-7708-5741-8449-E3A15B2A292D}">
      <dsp:nvSpPr>
        <dsp:cNvPr id="0" name=""/>
        <dsp:cNvSpPr/>
      </dsp:nvSpPr>
      <dsp:spPr>
        <a:xfrm>
          <a:off x="0" y="3450741"/>
          <a:ext cx="9618133" cy="60840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Me encanta viajar</a:t>
          </a:r>
          <a:endParaRPr lang="en-US" sz="2600" kern="1200"/>
        </a:p>
      </dsp:txBody>
      <dsp:txXfrm>
        <a:off x="29700" y="3480441"/>
        <a:ext cx="9558733" cy="54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58188-FDB5-8540-8E40-ADCF9ED763C7}">
      <dsp:nvSpPr>
        <dsp:cNvPr id="0" name=""/>
        <dsp:cNvSpPr/>
      </dsp:nvSpPr>
      <dsp:spPr>
        <a:xfrm>
          <a:off x="0" y="197850"/>
          <a:ext cx="6628804" cy="1474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/>
            <a:t>Actualmente trabajo en UpTrade, una empresa de tecnología, donde me desepeño como ejecutivo de cuenta.</a:t>
          </a:r>
          <a:endParaRPr lang="en-US" sz="2800" kern="1200"/>
        </a:p>
      </dsp:txBody>
      <dsp:txXfrm>
        <a:off x="71965" y="269815"/>
        <a:ext cx="6484874" cy="1330270"/>
      </dsp:txXfrm>
    </dsp:sp>
    <dsp:sp modelId="{773DEB2E-5146-4641-B888-5499918EDADB}">
      <dsp:nvSpPr>
        <dsp:cNvPr id="0" name=""/>
        <dsp:cNvSpPr/>
      </dsp:nvSpPr>
      <dsp:spPr>
        <a:xfrm>
          <a:off x="0" y="1752690"/>
          <a:ext cx="6628804" cy="14742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/>
            <a:t>Mi principar labor es la de garantizar la calidad del servicio que entregamos a nuestros clientes.</a:t>
          </a:r>
          <a:endParaRPr lang="en-US" sz="2800" kern="1200"/>
        </a:p>
      </dsp:txBody>
      <dsp:txXfrm>
        <a:off x="71965" y="1824655"/>
        <a:ext cx="6484874" cy="1330270"/>
      </dsp:txXfrm>
    </dsp:sp>
    <dsp:sp modelId="{13F849AF-1D93-C14A-A2E2-E765974F49CD}">
      <dsp:nvSpPr>
        <dsp:cNvPr id="0" name=""/>
        <dsp:cNvSpPr/>
      </dsp:nvSpPr>
      <dsp:spPr>
        <a:xfrm>
          <a:off x="0" y="3307530"/>
          <a:ext cx="6628804" cy="14742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/>
            <a:t>Soy una persona muy dinamica, proactiva, y me gustan los desafios.</a:t>
          </a:r>
          <a:endParaRPr lang="en-US" sz="2800" kern="1200"/>
        </a:p>
      </dsp:txBody>
      <dsp:txXfrm>
        <a:off x="71965" y="3379495"/>
        <a:ext cx="6484874" cy="133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hombre hablando por teléfono junto a una laptop&#10;&#10;Descripción generada automáticamente">
            <a:extLst>
              <a:ext uri="{FF2B5EF4-FFF2-40B4-BE49-F238E27FC236}">
                <a16:creationId xmlns:a16="http://schemas.microsoft.com/office/drawing/2014/main" id="{464658D7-D7F1-2946-AE13-AF73B8110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796" t="1958" r="18036" b="1"/>
          <a:stretch/>
        </p:blipFill>
        <p:spPr>
          <a:xfrm>
            <a:off x="4566325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C6EC21-67CF-C541-83BA-EBDD1013D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48" y="1692953"/>
            <a:ext cx="5123515" cy="2369093"/>
          </a:xfrm>
        </p:spPr>
        <p:txBody>
          <a:bodyPr>
            <a:normAutofit/>
          </a:bodyPr>
          <a:lstStyle/>
          <a:p>
            <a:r>
              <a:rPr lang="es-CL" sz="4800" b="1"/>
              <a:t>Mi Personal </a:t>
            </a:r>
            <a:br>
              <a:rPr lang="es-CL" sz="4800" b="1"/>
            </a:br>
            <a:r>
              <a:rPr lang="es-CL" sz="4800" b="1"/>
              <a:t>Pitch</a:t>
            </a:r>
            <a:endParaRPr lang="es-CL" sz="4800" b="1" dirty="0">
              <a:latin typeface="Montserra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70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60D3EB-C43F-F247-8553-96834D11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CL" b="1" dirty="0"/>
              <a:t>Mi Personal Pitch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2342BF6-662C-4B40-8AF5-7F5C1B790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55104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901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60D3EB-C43F-F247-8553-96834D11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CL" sz="4400" b="1"/>
              <a:t>Mi Personal Pitch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391AD73-B48A-4DC3-99F8-28DFD0913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4877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393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Macintosh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Montserrat</vt:lpstr>
      <vt:lpstr>Trebuchet MS</vt:lpstr>
      <vt:lpstr>Wingdings 3</vt:lpstr>
      <vt:lpstr>Faceta</vt:lpstr>
      <vt:lpstr>Mi Personal  Pitch</vt:lpstr>
      <vt:lpstr>Mi Personal Pitch</vt:lpstr>
      <vt:lpstr>Mi Personal 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¿Mi Personal Pitch?</dc:title>
  <dc:creator>DANIEL ESTEBAN MUNOZ OSORIO</dc:creator>
  <cp:lastModifiedBy>DANIEL ESTEBAN MUNOZ OSORIO</cp:lastModifiedBy>
  <cp:revision>2</cp:revision>
  <dcterms:created xsi:type="dcterms:W3CDTF">2021-07-15T02:09:45Z</dcterms:created>
  <dcterms:modified xsi:type="dcterms:W3CDTF">2021-07-15T02:11:18Z</dcterms:modified>
</cp:coreProperties>
</file>