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61" r:id="rId5"/>
    <p:sldId id="257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1FB22-1EC7-4089-A8AD-3B1ABC56FE3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17ECEFC-8F14-45E5-ABF9-9103AC842A9D}">
      <dgm:prSet/>
      <dgm:spPr/>
      <dgm:t>
        <a:bodyPr/>
        <a:lstStyle/>
        <a:p>
          <a:r>
            <a:rPr lang="en-US"/>
            <a:t>One of the main objectives of United Nations is to Reduce the number of deaths </a:t>
          </a:r>
          <a:r>
            <a:rPr lang="en-US" b="0" i="0"/>
            <a:t>illnesses from hazardous chemicals and air,</a:t>
          </a:r>
          <a:r>
            <a:rPr lang="en-US"/>
            <a:t> </a:t>
          </a:r>
          <a:r>
            <a:rPr lang="en-US" b="0" i="0"/>
            <a:t>water and soil pollution and contamination (Goal 3.9)</a:t>
          </a:r>
          <a:endParaRPr lang="en-US"/>
        </a:p>
      </dgm:t>
    </dgm:pt>
    <dgm:pt modelId="{70EF868E-C9AA-4B93-B698-DAD31C24F5CB}" type="parTrans" cxnId="{85457C70-3608-48F7-B0AB-55691D46534F}">
      <dgm:prSet/>
      <dgm:spPr/>
      <dgm:t>
        <a:bodyPr/>
        <a:lstStyle/>
        <a:p>
          <a:endParaRPr lang="en-US"/>
        </a:p>
      </dgm:t>
    </dgm:pt>
    <dgm:pt modelId="{1669F07D-3B3B-4390-B2D2-F8186CF07685}" type="sibTrans" cxnId="{85457C70-3608-48F7-B0AB-55691D46534F}">
      <dgm:prSet/>
      <dgm:spPr/>
      <dgm:t>
        <a:bodyPr/>
        <a:lstStyle/>
        <a:p>
          <a:endParaRPr lang="en-US"/>
        </a:p>
      </dgm:t>
    </dgm:pt>
    <dgm:pt modelId="{56529E2E-D703-42FF-BB34-5191182C2D03}">
      <dgm:prSet/>
      <dgm:spPr/>
      <dgm:t>
        <a:bodyPr/>
        <a:lstStyle/>
        <a:p>
          <a:r>
            <a:rPr lang="en-US"/>
            <a:t>We felt that as individuals we don’t have many ways of combatting pollution but it affects our daily life and health tremendously</a:t>
          </a:r>
        </a:p>
      </dgm:t>
    </dgm:pt>
    <dgm:pt modelId="{AE6CAF85-9E23-4259-B016-0CCCFE8FA9A9}" type="parTrans" cxnId="{8660EF91-8582-417A-85A8-96820FCCA690}">
      <dgm:prSet/>
      <dgm:spPr/>
      <dgm:t>
        <a:bodyPr/>
        <a:lstStyle/>
        <a:p>
          <a:endParaRPr lang="en-US"/>
        </a:p>
      </dgm:t>
    </dgm:pt>
    <dgm:pt modelId="{58D54564-4210-4F25-A3B6-D98019F818B2}" type="sibTrans" cxnId="{8660EF91-8582-417A-85A8-96820FCCA690}">
      <dgm:prSet/>
      <dgm:spPr/>
      <dgm:t>
        <a:bodyPr/>
        <a:lstStyle/>
        <a:p>
          <a:endParaRPr lang="en-US"/>
        </a:p>
      </dgm:t>
    </dgm:pt>
    <dgm:pt modelId="{27F854F4-658F-4B95-9E2E-BA8E7EA0A91C}">
      <dgm:prSet/>
      <dgm:spPr/>
      <dgm:t>
        <a:bodyPr/>
        <a:lstStyle/>
        <a:p>
          <a:r>
            <a:rPr lang="en-US"/>
            <a:t>We wanted to create a tool that allows us to escape from this pollution and spend our free time in clean areas</a:t>
          </a:r>
        </a:p>
      </dgm:t>
    </dgm:pt>
    <dgm:pt modelId="{B9E01A0B-CF00-42D6-8870-EA3493289390}" type="parTrans" cxnId="{B7F5450D-8CD2-4985-8704-0CDA0A5CC7B3}">
      <dgm:prSet/>
      <dgm:spPr/>
      <dgm:t>
        <a:bodyPr/>
        <a:lstStyle/>
        <a:p>
          <a:endParaRPr lang="en-US"/>
        </a:p>
      </dgm:t>
    </dgm:pt>
    <dgm:pt modelId="{01230168-B70E-4F35-8A3F-FE865B2A4974}" type="sibTrans" cxnId="{B7F5450D-8CD2-4985-8704-0CDA0A5CC7B3}">
      <dgm:prSet/>
      <dgm:spPr/>
      <dgm:t>
        <a:bodyPr/>
        <a:lstStyle/>
        <a:p>
          <a:endParaRPr lang="en-US"/>
        </a:p>
      </dgm:t>
    </dgm:pt>
    <dgm:pt modelId="{0A471267-9898-420D-9195-F871B1CE1E55}">
      <dgm:prSet/>
      <dgm:spPr/>
      <dgm:t>
        <a:bodyPr/>
        <a:lstStyle/>
        <a:p>
          <a:r>
            <a:rPr lang="en-US"/>
            <a:t>People currently don’t have the tools avoid pollution when planning their activities even if they are  conscious of their choices.</a:t>
          </a:r>
        </a:p>
      </dgm:t>
    </dgm:pt>
    <dgm:pt modelId="{022CFC8F-FBA9-4D21-BB35-7198E7F69708}" type="parTrans" cxnId="{9BD2F384-F34B-4026-BC0F-6B4716737C76}">
      <dgm:prSet/>
      <dgm:spPr/>
      <dgm:t>
        <a:bodyPr/>
        <a:lstStyle/>
        <a:p>
          <a:endParaRPr lang="en-US"/>
        </a:p>
      </dgm:t>
    </dgm:pt>
    <dgm:pt modelId="{DDEFC655-8CF6-421B-9070-41DEB20B5049}" type="sibTrans" cxnId="{9BD2F384-F34B-4026-BC0F-6B4716737C76}">
      <dgm:prSet/>
      <dgm:spPr/>
      <dgm:t>
        <a:bodyPr/>
        <a:lstStyle/>
        <a:p>
          <a:endParaRPr lang="en-US"/>
        </a:p>
      </dgm:t>
    </dgm:pt>
    <dgm:pt modelId="{E5D15CB9-60FC-477D-B7C8-5A919B3B9519}">
      <dgm:prSet/>
      <dgm:spPr/>
      <dgm:t>
        <a:bodyPr/>
        <a:lstStyle/>
        <a:p>
          <a:r>
            <a:rPr lang="en-US"/>
            <a:t>The current applications that are on the market don’t have the features we were looking for</a:t>
          </a:r>
        </a:p>
      </dgm:t>
    </dgm:pt>
    <dgm:pt modelId="{77F7E146-9ADE-4641-8D0B-E309880E5E7B}" type="parTrans" cxnId="{75C44D0A-3BE1-4CCB-978B-71B02ADE3AC9}">
      <dgm:prSet/>
      <dgm:spPr/>
      <dgm:t>
        <a:bodyPr/>
        <a:lstStyle/>
        <a:p>
          <a:endParaRPr lang="en-US"/>
        </a:p>
      </dgm:t>
    </dgm:pt>
    <dgm:pt modelId="{0EE9FF13-D29D-4344-9057-BCD257076389}" type="sibTrans" cxnId="{75C44D0A-3BE1-4CCB-978B-71B02ADE3AC9}">
      <dgm:prSet/>
      <dgm:spPr/>
      <dgm:t>
        <a:bodyPr/>
        <a:lstStyle/>
        <a:p>
          <a:endParaRPr lang="en-US"/>
        </a:p>
      </dgm:t>
    </dgm:pt>
    <dgm:pt modelId="{A6B77E27-E375-0147-BD05-0C28F37A35AF}" type="pres">
      <dgm:prSet presAssocID="{EB91FB22-1EC7-4089-A8AD-3B1ABC56FE33}" presName="diagram" presStyleCnt="0">
        <dgm:presLayoutVars>
          <dgm:dir/>
          <dgm:resizeHandles val="exact"/>
        </dgm:presLayoutVars>
      </dgm:prSet>
      <dgm:spPr/>
    </dgm:pt>
    <dgm:pt modelId="{4EFD9906-EC43-8647-9F25-FABDD9D103F6}" type="pres">
      <dgm:prSet presAssocID="{817ECEFC-8F14-45E5-ABF9-9103AC842A9D}" presName="node" presStyleLbl="node1" presStyleIdx="0" presStyleCnt="5">
        <dgm:presLayoutVars>
          <dgm:bulletEnabled val="1"/>
        </dgm:presLayoutVars>
      </dgm:prSet>
      <dgm:spPr/>
    </dgm:pt>
    <dgm:pt modelId="{3B92EE78-4906-CE4E-B98F-2321D85240EA}" type="pres">
      <dgm:prSet presAssocID="{1669F07D-3B3B-4390-B2D2-F8186CF07685}" presName="sibTrans" presStyleCnt="0"/>
      <dgm:spPr/>
    </dgm:pt>
    <dgm:pt modelId="{76CF7086-A351-9A41-BFB2-25BF335498F7}" type="pres">
      <dgm:prSet presAssocID="{56529E2E-D703-42FF-BB34-5191182C2D03}" presName="node" presStyleLbl="node1" presStyleIdx="1" presStyleCnt="5">
        <dgm:presLayoutVars>
          <dgm:bulletEnabled val="1"/>
        </dgm:presLayoutVars>
      </dgm:prSet>
      <dgm:spPr/>
    </dgm:pt>
    <dgm:pt modelId="{4F13D69A-E1D8-2B4C-A0A9-360AC1924EA8}" type="pres">
      <dgm:prSet presAssocID="{58D54564-4210-4F25-A3B6-D98019F818B2}" presName="sibTrans" presStyleCnt="0"/>
      <dgm:spPr/>
    </dgm:pt>
    <dgm:pt modelId="{2AB3E990-51DD-2841-9CF8-732C34EC4DC3}" type="pres">
      <dgm:prSet presAssocID="{27F854F4-658F-4B95-9E2E-BA8E7EA0A91C}" presName="node" presStyleLbl="node1" presStyleIdx="2" presStyleCnt="5">
        <dgm:presLayoutVars>
          <dgm:bulletEnabled val="1"/>
        </dgm:presLayoutVars>
      </dgm:prSet>
      <dgm:spPr/>
    </dgm:pt>
    <dgm:pt modelId="{FDA5E6F5-02D5-CC46-B400-502C16BB27CF}" type="pres">
      <dgm:prSet presAssocID="{01230168-B70E-4F35-8A3F-FE865B2A4974}" presName="sibTrans" presStyleCnt="0"/>
      <dgm:spPr/>
    </dgm:pt>
    <dgm:pt modelId="{42CAFFE1-1E78-7745-BEF3-FAC2F7418FA3}" type="pres">
      <dgm:prSet presAssocID="{0A471267-9898-420D-9195-F871B1CE1E55}" presName="node" presStyleLbl="node1" presStyleIdx="3" presStyleCnt="5">
        <dgm:presLayoutVars>
          <dgm:bulletEnabled val="1"/>
        </dgm:presLayoutVars>
      </dgm:prSet>
      <dgm:spPr/>
    </dgm:pt>
    <dgm:pt modelId="{B8390116-41FB-9C47-BBE6-5FD1A8C98F3F}" type="pres">
      <dgm:prSet presAssocID="{DDEFC655-8CF6-421B-9070-41DEB20B5049}" presName="sibTrans" presStyleCnt="0"/>
      <dgm:spPr/>
    </dgm:pt>
    <dgm:pt modelId="{59B4FEA1-613C-6D47-96B3-BD7E05A292A6}" type="pres">
      <dgm:prSet presAssocID="{E5D15CB9-60FC-477D-B7C8-5A919B3B9519}" presName="node" presStyleLbl="node1" presStyleIdx="4" presStyleCnt="5">
        <dgm:presLayoutVars>
          <dgm:bulletEnabled val="1"/>
        </dgm:presLayoutVars>
      </dgm:prSet>
      <dgm:spPr/>
    </dgm:pt>
  </dgm:ptLst>
  <dgm:cxnLst>
    <dgm:cxn modelId="{75C44D0A-3BE1-4CCB-978B-71B02ADE3AC9}" srcId="{EB91FB22-1EC7-4089-A8AD-3B1ABC56FE33}" destId="{E5D15CB9-60FC-477D-B7C8-5A919B3B9519}" srcOrd="4" destOrd="0" parTransId="{77F7E146-9ADE-4641-8D0B-E309880E5E7B}" sibTransId="{0EE9FF13-D29D-4344-9057-BCD257076389}"/>
    <dgm:cxn modelId="{B7F5450D-8CD2-4985-8704-0CDA0A5CC7B3}" srcId="{EB91FB22-1EC7-4089-A8AD-3B1ABC56FE33}" destId="{27F854F4-658F-4B95-9E2E-BA8E7EA0A91C}" srcOrd="2" destOrd="0" parTransId="{B9E01A0B-CF00-42D6-8870-EA3493289390}" sibTransId="{01230168-B70E-4F35-8A3F-FE865B2A4974}"/>
    <dgm:cxn modelId="{3914703C-1E62-0E4F-B58C-A029261D5AC1}" type="presOf" srcId="{56529E2E-D703-42FF-BB34-5191182C2D03}" destId="{76CF7086-A351-9A41-BFB2-25BF335498F7}" srcOrd="0" destOrd="0" presId="urn:microsoft.com/office/officeart/2005/8/layout/default"/>
    <dgm:cxn modelId="{53112C55-56E7-7442-88AF-CFF5D01B6396}" type="presOf" srcId="{27F854F4-658F-4B95-9E2E-BA8E7EA0A91C}" destId="{2AB3E990-51DD-2841-9CF8-732C34EC4DC3}" srcOrd="0" destOrd="0" presId="urn:microsoft.com/office/officeart/2005/8/layout/default"/>
    <dgm:cxn modelId="{85457C70-3608-48F7-B0AB-55691D46534F}" srcId="{EB91FB22-1EC7-4089-A8AD-3B1ABC56FE33}" destId="{817ECEFC-8F14-45E5-ABF9-9103AC842A9D}" srcOrd="0" destOrd="0" parTransId="{70EF868E-C9AA-4B93-B698-DAD31C24F5CB}" sibTransId="{1669F07D-3B3B-4390-B2D2-F8186CF07685}"/>
    <dgm:cxn modelId="{9BD2F384-F34B-4026-BC0F-6B4716737C76}" srcId="{EB91FB22-1EC7-4089-A8AD-3B1ABC56FE33}" destId="{0A471267-9898-420D-9195-F871B1CE1E55}" srcOrd="3" destOrd="0" parTransId="{022CFC8F-FBA9-4D21-BB35-7198E7F69708}" sibTransId="{DDEFC655-8CF6-421B-9070-41DEB20B5049}"/>
    <dgm:cxn modelId="{6D98EE85-1B5F-7347-9882-99E9DFA1A883}" type="presOf" srcId="{817ECEFC-8F14-45E5-ABF9-9103AC842A9D}" destId="{4EFD9906-EC43-8647-9F25-FABDD9D103F6}" srcOrd="0" destOrd="0" presId="urn:microsoft.com/office/officeart/2005/8/layout/default"/>
    <dgm:cxn modelId="{8660EF91-8582-417A-85A8-96820FCCA690}" srcId="{EB91FB22-1EC7-4089-A8AD-3B1ABC56FE33}" destId="{56529E2E-D703-42FF-BB34-5191182C2D03}" srcOrd="1" destOrd="0" parTransId="{AE6CAF85-9E23-4259-B016-0CCCFE8FA9A9}" sibTransId="{58D54564-4210-4F25-A3B6-D98019F818B2}"/>
    <dgm:cxn modelId="{1856CEE1-445F-6C49-99C1-BC54329EC651}" type="presOf" srcId="{E5D15CB9-60FC-477D-B7C8-5A919B3B9519}" destId="{59B4FEA1-613C-6D47-96B3-BD7E05A292A6}" srcOrd="0" destOrd="0" presId="urn:microsoft.com/office/officeart/2005/8/layout/default"/>
    <dgm:cxn modelId="{759062E9-22D7-4349-8C2F-244F902D5E0F}" type="presOf" srcId="{0A471267-9898-420D-9195-F871B1CE1E55}" destId="{42CAFFE1-1E78-7745-BEF3-FAC2F7418FA3}" srcOrd="0" destOrd="0" presId="urn:microsoft.com/office/officeart/2005/8/layout/default"/>
    <dgm:cxn modelId="{374F81FD-F174-F24B-880E-C4B53D83B855}" type="presOf" srcId="{EB91FB22-1EC7-4089-A8AD-3B1ABC56FE33}" destId="{A6B77E27-E375-0147-BD05-0C28F37A35AF}" srcOrd="0" destOrd="0" presId="urn:microsoft.com/office/officeart/2005/8/layout/default"/>
    <dgm:cxn modelId="{01E0310D-1EE9-7147-9E98-769AD8B375DE}" type="presParOf" srcId="{A6B77E27-E375-0147-BD05-0C28F37A35AF}" destId="{4EFD9906-EC43-8647-9F25-FABDD9D103F6}" srcOrd="0" destOrd="0" presId="urn:microsoft.com/office/officeart/2005/8/layout/default"/>
    <dgm:cxn modelId="{5DC32BDB-BD2C-1646-943C-A60EFCF34BB5}" type="presParOf" srcId="{A6B77E27-E375-0147-BD05-0C28F37A35AF}" destId="{3B92EE78-4906-CE4E-B98F-2321D85240EA}" srcOrd="1" destOrd="0" presId="urn:microsoft.com/office/officeart/2005/8/layout/default"/>
    <dgm:cxn modelId="{B0E72A62-7ACF-5B4A-8F59-54B7195262D3}" type="presParOf" srcId="{A6B77E27-E375-0147-BD05-0C28F37A35AF}" destId="{76CF7086-A351-9A41-BFB2-25BF335498F7}" srcOrd="2" destOrd="0" presId="urn:microsoft.com/office/officeart/2005/8/layout/default"/>
    <dgm:cxn modelId="{48B33283-9A7E-674A-9855-7E6DDBD07BE3}" type="presParOf" srcId="{A6B77E27-E375-0147-BD05-0C28F37A35AF}" destId="{4F13D69A-E1D8-2B4C-A0A9-360AC1924EA8}" srcOrd="3" destOrd="0" presId="urn:microsoft.com/office/officeart/2005/8/layout/default"/>
    <dgm:cxn modelId="{868B736D-EF29-2445-9E92-6D99C7B52509}" type="presParOf" srcId="{A6B77E27-E375-0147-BD05-0C28F37A35AF}" destId="{2AB3E990-51DD-2841-9CF8-732C34EC4DC3}" srcOrd="4" destOrd="0" presId="urn:microsoft.com/office/officeart/2005/8/layout/default"/>
    <dgm:cxn modelId="{029C1F95-9470-4C42-8289-ABA715943323}" type="presParOf" srcId="{A6B77E27-E375-0147-BD05-0C28F37A35AF}" destId="{FDA5E6F5-02D5-CC46-B400-502C16BB27CF}" srcOrd="5" destOrd="0" presId="urn:microsoft.com/office/officeart/2005/8/layout/default"/>
    <dgm:cxn modelId="{1D024C2C-2F4C-154E-8384-4975FDFABD66}" type="presParOf" srcId="{A6B77E27-E375-0147-BD05-0C28F37A35AF}" destId="{42CAFFE1-1E78-7745-BEF3-FAC2F7418FA3}" srcOrd="6" destOrd="0" presId="urn:microsoft.com/office/officeart/2005/8/layout/default"/>
    <dgm:cxn modelId="{9455FDDB-A4B3-1E4A-898B-61B6D1C43729}" type="presParOf" srcId="{A6B77E27-E375-0147-BD05-0C28F37A35AF}" destId="{B8390116-41FB-9C47-BBE6-5FD1A8C98F3F}" srcOrd="7" destOrd="0" presId="urn:microsoft.com/office/officeart/2005/8/layout/default"/>
    <dgm:cxn modelId="{9333E14B-BB82-E240-A30E-639DECE553E1}" type="presParOf" srcId="{A6B77E27-E375-0147-BD05-0C28F37A35AF}" destId="{59B4FEA1-613C-6D47-96B3-BD7E05A292A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55E4A7-3F0D-425E-9A33-979ADF5E4727}" type="doc">
      <dgm:prSet loTypeId="urn:microsoft.com/office/officeart/2005/8/layout/process4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45B445E-6F5B-4A92-A6EF-26369AEE796A}">
      <dgm:prSet/>
      <dgm:spPr/>
      <dgm:t>
        <a:bodyPr/>
        <a:lstStyle/>
        <a:p>
          <a:r>
            <a:rPr lang="en-US"/>
            <a:t>Air pollution is measured with Particulate Matter (PM)</a:t>
          </a:r>
        </a:p>
      </dgm:t>
    </dgm:pt>
    <dgm:pt modelId="{ECEA4A18-1BD4-41B1-B8C3-751B69C9F6AD}" type="parTrans" cxnId="{AB97D60A-0C86-44A5-82E8-ACCDE8D3B718}">
      <dgm:prSet/>
      <dgm:spPr/>
      <dgm:t>
        <a:bodyPr/>
        <a:lstStyle/>
        <a:p>
          <a:endParaRPr lang="en-US"/>
        </a:p>
      </dgm:t>
    </dgm:pt>
    <dgm:pt modelId="{EE5FA8F1-C1F0-4499-B629-4A67A751B006}" type="sibTrans" cxnId="{AB97D60A-0C86-44A5-82E8-ACCDE8D3B718}">
      <dgm:prSet/>
      <dgm:spPr/>
      <dgm:t>
        <a:bodyPr/>
        <a:lstStyle/>
        <a:p>
          <a:endParaRPr lang="en-US"/>
        </a:p>
      </dgm:t>
    </dgm:pt>
    <dgm:pt modelId="{BF4C2BBC-0E52-4AF0-A703-7652ACFD2995}">
      <dgm:prSet/>
      <dgm:spPr/>
      <dgm:t>
        <a:bodyPr/>
        <a:lstStyle/>
        <a:p>
          <a:r>
            <a:rPr lang="en-US"/>
            <a:t>High PM:</a:t>
          </a:r>
        </a:p>
      </dgm:t>
    </dgm:pt>
    <dgm:pt modelId="{31DE94D2-D642-43A3-868F-54C9F89C5F88}" type="parTrans" cxnId="{C37B77F5-345E-4C24-84CD-146A163AD513}">
      <dgm:prSet/>
      <dgm:spPr/>
      <dgm:t>
        <a:bodyPr/>
        <a:lstStyle/>
        <a:p>
          <a:endParaRPr lang="en-US"/>
        </a:p>
      </dgm:t>
    </dgm:pt>
    <dgm:pt modelId="{EC76D679-8B38-4FCE-BDB0-6E48921DA27B}" type="sibTrans" cxnId="{C37B77F5-345E-4C24-84CD-146A163AD513}">
      <dgm:prSet/>
      <dgm:spPr/>
      <dgm:t>
        <a:bodyPr/>
        <a:lstStyle/>
        <a:p>
          <a:endParaRPr lang="en-US"/>
        </a:p>
      </dgm:t>
    </dgm:pt>
    <dgm:pt modelId="{FF9BEBD7-0A10-4754-B505-DBA9132A246F}">
      <dgm:prSet/>
      <dgm:spPr/>
      <dgm:t>
        <a:bodyPr/>
        <a:lstStyle/>
        <a:p>
          <a:r>
            <a:rPr lang="en-US"/>
            <a:t>Increases Premature Death</a:t>
          </a:r>
        </a:p>
      </dgm:t>
    </dgm:pt>
    <dgm:pt modelId="{C2B7646C-03F7-4824-9666-7DE532516783}" type="parTrans" cxnId="{B05BFE48-6E39-4BCB-8EA9-DB355E43A33B}">
      <dgm:prSet/>
      <dgm:spPr/>
      <dgm:t>
        <a:bodyPr/>
        <a:lstStyle/>
        <a:p>
          <a:endParaRPr lang="en-US"/>
        </a:p>
      </dgm:t>
    </dgm:pt>
    <dgm:pt modelId="{9D1DDCCD-F457-464B-B742-99CBFCB1C189}" type="sibTrans" cxnId="{B05BFE48-6E39-4BCB-8EA9-DB355E43A33B}">
      <dgm:prSet/>
      <dgm:spPr/>
      <dgm:t>
        <a:bodyPr/>
        <a:lstStyle/>
        <a:p>
          <a:endParaRPr lang="en-US"/>
        </a:p>
      </dgm:t>
    </dgm:pt>
    <dgm:pt modelId="{30D685A2-FD5B-456E-8E61-C96DB45DD8A7}">
      <dgm:prSet/>
      <dgm:spPr/>
      <dgm:t>
        <a:bodyPr/>
        <a:lstStyle/>
        <a:p>
          <a:r>
            <a:rPr lang="en-US"/>
            <a:t>Increased rate of lung cancer and health diseases</a:t>
          </a:r>
        </a:p>
      </dgm:t>
    </dgm:pt>
    <dgm:pt modelId="{ECEC08DF-AC27-46AE-A056-6EAECA633FCC}" type="parTrans" cxnId="{9D285B01-84E5-4CB7-A665-452CF5F917CE}">
      <dgm:prSet/>
      <dgm:spPr/>
      <dgm:t>
        <a:bodyPr/>
        <a:lstStyle/>
        <a:p>
          <a:endParaRPr lang="en-US"/>
        </a:p>
      </dgm:t>
    </dgm:pt>
    <dgm:pt modelId="{B2C02958-EA40-44C7-9BD7-5BDCF4AB8147}" type="sibTrans" cxnId="{9D285B01-84E5-4CB7-A665-452CF5F917CE}">
      <dgm:prSet/>
      <dgm:spPr/>
      <dgm:t>
        <a:bodyPr/>
        <a:lstStyle/>
        <a:p>
          <a:endParaRPr lang="en-US"/>
        </a:p>
      </dgm:t>
    </dgm:pt>
    <dgm:pt modelId="{94FB63EC-58A0-4FE3-AFE8-3A87F57020D2}">
      <dgm:prSet/>
      <dgm:spPr/>
      <dgm:t>
        <a:bodyPr/>
        <a:lstStyle/>
        <a:p>
          <a:r>
            <a:rPr lang="en-US"/>
            <a:t>Short term respiratory infections</a:t>
          </a:r>
        </a:p>
      </dgm:t>
    </dgm:pt>
    <dgm:pt modelId="{0B5D8DEB-AAAA-45FE-9B89-672ECD5D1EB6}" type="parTrans" cxnId="{A1DF1622-9792-453E-ACE6-78507455D258}">
      <dgm:prSet/>
      <dgm:spPr/>
      <dgm:t>
        <a:bodyPr/>
        <a:lstStyle/>
        <a:p>
          <a:endParaRPr lang="en-US"/>
        </a:p>
      </dgm:t>
    </dgm:pt>
    <dgm:pt modelId="{C5BFDA5A-D732-4EAF-BFCF-F0D8D4DACDEF}" type="sibTrans" cxnId="{A1DF1622-9792-453E-ACE6-78507455D258}">
      <dgm:prSet/>
      <dgm:spPr/>
      <dgm:t>
        <a:bodyPr/>
        <a:lstStyle/>
        <a:p>
          <a:endParaRPr lang="en-US"/>
        </a:p>
      </dgm:t>
    </dgm:pt>
    <dgm:pt modelId="{8B5FAF62-D785-4C7D-B381-F44B677CCAAD}">
      <dgm:prSet/>
      <dgm:spPr/>
      <dgm:t>
        <a:bodyPr/>
        <a:lstStyle/>
        <a:p>
          <a:r>
            <a:rPr lang="en-US"/>
            <a:t>Less productivity and Mental Strength</a:t>
          </a:r>
        </a:p>
      </dgm:t>
    </dgm:pt>
    <dgm:pt modelId="{44F84B76-4B02-43E0-B063-36526E9F38EC}" type="parTrans" cxnId="{9B47404B-CFAD-42F2-ABEF-B6CF45BF0695}">
      <dgm:prSet/>
      <dgm:spPr/>
      <dgm:t>
        <a:bodyPr/>
        <a:lstStyle/>
        <a:p>
          <a:endParaRPr lang="en-US"/>
        </a:p>
      </dgm:t>
    </dgm:pt>
    <dgm:pt modelId="{E4428BAC-8EF6-43E7-AC0F-32CA017242F0}" type="sibTrans" cxnId="{9B47404B-CFAD-42F2-ABEF-B6CF45BF0695}">
      <dgm:prSet/>
      <dgm:spPr/>
      <dgm:t>
        <a:bodyPr/>
        <a:lstStyle/>
        <a:p>
          <a:endParaRPr lang="en-US"/>
        </a:p>
      </dgm:t>
    </dgm:pt>
    <dgm:pt modelId="{6F60D288-5482-4F15-B691-D7C5E418ADD7}">
      <dgm:prSet/>
      <dgm:spPr/>
      <dgm:t>
        <a:bodyPr/>
        <a:lstStyle/>
        <a:p>
          <a:r>
            <a:rPr lang="en-US"/>
            <a:t>Increases mental and body fatigue</a:t>
          </a:r>
        </a:p>
      </dgm:t>
    </dgm:pt>
    <dgm:pt modelId="{5937D790-55AF-4C34-9AC0-A1CE5AF7744A}" type="parTrans" cxnId="{9148AE98-B907-440C-B542-75836D45C2A8}">
      <dgm:prSet/>
      <dgm:spPr/>
      <dgm:t>
        <a:bodyPr/>
        <a:lstStyle/>
        <a:p>
          <a:endParaRPr lang="en-US"/>
        </a:p>
      </dgm:t>
    </dgm:pt>
    <dgm:pt modelId="{3751413A-0805-42C7-9477-38B00AEC8357}" type="sibTrans" cxnId="{9148AE98-B907-440C-B542-75836D45C2A8}">
      <dgm:prSet/>
      <dgm:spPr/>
      <dgm:t>
        <a:bodyPr/>
        <a:lstStyle/>
        <a:p>
          <a:endParaRPr lang="en-US"/>
        </a:p>
      </dgm:t>
    </dgm:pt>
    <dgm:pt modelId="{F6ACBCE3-554B-8546-850A-B9F94684319F}" type="pres">
      <dgm:prSet presAssocID="{C355E4A7-3F0D-425E-9A33-979ADF5E4727}" presName="Name0" presStyleCnt="0">
        <dgm:presLayoutVars>
          <dgm:dir/>
          <dgm:animLvl val="lvl"/>
          <dgm:resizeHandles val="exact"/>
        </dgm:presLayoutVars>
      </dgm:prSet>
      <dgm:spPr/>
    </dgm:pt>
    <dgm:pt modelId="{A0202302-026B-D046-9368-C01DA8B3125B}" type="pres">
      <dgm:prSet presAssocID="{BF4C2BBC-0E52-4AF0-A703-7652ACFD2995}" presName="boxAndChildren" presStyleCnt="0"/>
      <dgm:spPr/>
    </dgm:pt>
    <dgm:pt modelId="{04E94545-C896-7442-985F-5C8ED48D7DB3}" type="pres">
      <dgm:prSet presAssocID="{BF4C2BBC-0E52-4AF0-A703-7652ACFD2995}" presName="parentTextBox" presStyleLbl="node1" presStyleIdx="0" presStyleCnt="2"/>
      <dgm:spPr/>
    </dgm:pt>
    <dgm:pt modelId="{787CDB89-ACDD-E840-B41E-7B0A617E7461}" type="pres">
      <dgm:prSet presAssocID="{BF4C2BBC-0E52-4AF0-A703-7652ACFD2995}" presName="entireBox" presStyleLbl="node1" presStyleIdx="0" presStyleCnt="2"/>
      <dgm:spPr/>
    </dgm:pt>
    <dgm:pt modelId="{D22995E4-627E-2145-A79A-F8230F957365}" type="pres">
      <dgm:prSet presAssocID="{BF4C2BBC-0E52-4AF0-A703-7652ACFD2995}" presName="descendantBox" presStyleCnt="0"/>
      <dgm:spPr/>
    </dgm:pt>
    <dgm:pt modelId="{B5C8E605-EDDE-4245-8219-2F13963ECA91}" type="pres">
      <dgm:prSet presAssocID="{FF9BEBD7-0A10-4754-B505-DBA9132A246F}" presName="childTextBox" presStyleLbl="fgAccFollowNode1" presStyleIdx="0" presStyleCnt="5">
        <dgm:presLayoutVars>
          <dgm:bulletEnabled val="1"/>
        </dgm:presLayoutVars>
      </dgm:prSet>
      <dgm:spPr/>
    </dgm:pt>
    <dgm:pt modelId="{24FD8B39-EF57-944E-8C15-98502BBBBA94}" type="pres">
      <dgm:prSet presAssocID="{30D685A2-FD5B-456E-8E61-C96DB45DD8A7}" presName="childTextBox" presStyleLbl="fgAccFollowNode1" presStyleIdx="1" presStyleCnt="5">
        <dgm:presLayoutVars>
          <dgm:bulletEnabled val="1"/>
        </dgm:presLayoutVars>
      </dgm:prSet>
      <dgm:spPr/>
    </dgm:pt>
    <dgm:pt modelId="{F1A2C0CC-6C49-D74B-81C7-73B2829D46E7}" type="pres">
      <dgm:prSet presAssocID="{94FB63EC-58A0-4FE3-AFE8-3A87F57020D2}" presName="childTextBox" presStyleLbl="fgAccFollowNode1" presStyleIdx="2" presStyleCnt="5">
        <dgm:presLayoutVars>
          <dgm:bulletEnabled val="1"/>
        </dgm:presLayoutVars>
      </dgm:prSet>
      <dgm:spPr/>
    </dgm:pt>
    <dgm:pt modelId="{AD311A1A-6502-194E-AEE2-B42D5F7EA3DD}" type="pres">
      <dgm:prSet presAssocID="{8B5FAF62-D785-4C7D-B381-F44B677CCAAD}" presName="childTextBox" presStyleLbl="fgAccFollowNode1" presStyleIdx="3" presStyleCnt="5">
        <dgm:presLayoutVars>
          <dgm:bulletEnabled val="1"/>
        </dgm:presLayoutVars>
      </dgm:prSet>
      <dgm:spPr/>
    </dgm:pt>
    <dgm:pt modelId="{506AFC5D-1F81-7649-94BB-C9F5EE2E1BC1}" type="pres">
      <dgm:prSet presAssocID="{6F60D288-5482-4F15-B691-D7C5E418ADD7}" presName="childTextBox" presStyleLbl="fgAccFollowNode1" presStyleIdx="4" presStyleCnt="5">
        <dgm:presLayoutVars>
          <dgm:bulletEnabled val="1"/>
        </dgm:presLayoutVars>
      </dgm:prSet>
      <dgm:spPr/>
    </dgm:pt>
    <dgm:pt modelId="{C51D7338-952D-8C44-AAC0-DC3DA795FD02}" type="pres">
      <dgm:prSet presAssocID="{EE5FA8F1-C1F0-4499-B629-4A67A751B006}" presName="sp" presStyleCnt="0"/>
      <dgm:spPr/>
    </dgm:pt>
    <dgm:pt modelId="{64632892-F8B2-6741-A053-C584694D8169}" type="pres">
      <dgm:prSet presAssocID="{645B445E-6F5B-4A92-A6EF-26369AEE796A}" presName="arrowAndChildren" presStyleCnt="0"/>
      <dgm:spPr/>
    </dgm:pt>
    <dgm:pt modelId="{0CA553B8-B621-7746-B47D-376D1B96E8CC}" type="pres">
      <dgm:prSet presAssocID="{645B445E-6F5B-4A92-A6EF-26369AEE796A}" presName="parentTextArrow" presStyleLbl="node1" presStyleIdx="1" presStyleCnt="2"/>
      <dgm:spPr/>
    </dgm:pt>
  </dgm:ptLst>
  <dgm:cxnLst>
    <dgm:cxn modelId="{9D285B01-84E5-4CB7-A665-452CF5F917CE}" srcId="{BF4C2BBC-0E52-4AF0-A703-7652ACFD2995}" destId="{30D685A2-FD5B-456E-8E61-C96DB45DD8A7}" srcOrd="1" destOrd="0" parTransId="{ECEC08DF-AC27-46AE-A056-6EAECA633FCC}" sibTransId="{B2C02958-EA40-44C7-9BD7-5BDCF4AB8147}"/>
    <dgm:cxn modelId="{AB97D60A-0C86-44A5-82E8-ACCDE8D3B718}" srcId="{C355E4A7-3F0D-425E-9A33-979ADF5E4727}" destId="{645B445E-6F5B-4A92-A6EF-26369AEE796A}" srcOrd="0" destOrd="0" parTransId="{ECEA4A18-1BD4-41B1-B8C3-751B69C9F6AD}" sibTransId="{EE5FA8F1-C1F0-4499-B629-4A67A751B006}"/>
    <dgm:cxn modelId="{A1DF1622-9792-453E-ACE6-78507455D258}" srcId="{BF4C2BBC-0E52-4AF0-A703-7652ACFD2995}" destId="{94FB63EC-58A0-4FE3-AFE8-3A87F57020D2}" srcOrd="2" destOrd="0" parTransId="{0B5D8DEB-AAAA-45FE-9B89-672ECD5D1EB6}" sibTransId="{C5BFDA5A-D732-4EAF-BFCF-F0D8D4DACDEF}"/>
    <dgm:cxn modelId="{D8D95E33-6EB3-984D-9960-6EE7C888D110}" type="presOf" srcId="{8B5FAF62-D785-4C7D-B381-F44B677CCAAD}" destId="{AD311A1A-6502-194E-AEE2-B42D5F7EA3DD}" srcOrd="0" destOrd="0" presId="urn:microsoft.com/office/officeart/2005/8/layout/process4"/>
    <dgm:cxn modelId="{F761CE33-8AF2-2C4B-BB77-F5C603A1D928}" type="presOf" srcId="{BF4C2BBC-0E52-4AF0-A703-7652ACFD2995}" destId="{04E94545-C896-7442-985F-5C8ED48D7DB3}" srcOrd="0" destOrd="0" presId="urn:microsoft.com/office/officeart/2005/8/layout/process4"/>
    <dgm:cxn modelId="{4EC04D34-1670-DD43-952E-58B09764C652}" type="presOf" srcId="{645B445E-6F5B-4A92-A6EF-26369AEE796A}" destId="{0CA553B8-B621-7746-B47D-376D1B96E8CC}" srcOrd="0" destOrd="0" presId="urn:microsoft.com/office/officeart/2005/8/layout/process4"/>
    <dgm:cxn modelId="{B05BFE48-6E39-4BCB-8EA9-DB355E43A33B}" srcId="{BF4C2BBC-0E52-4AF0-A703-7652ACFD2995}" destId="{FF9BEBD7-0A10-4754-B505-DBA9132A246F}" srcOrd="0" destOrd="0" parTransId="{C2B7646C-03F7-4824-9666-7DE532516783}" sibTransId="{9D1DDCCD-F457-464B-B742-99CBFCB1C189}"/>
    <dgm:cxn modelId="{9B47404B-CFAD-42F2-ABEF-B6CF45BF0695}" srcId="{BF4C2BBC-0E52-4AF0-A703-7652ACFD2995}" destId="{8B5FAF62-D785-4C7D-B381-F44B677CCAAD}" srcOrd="3" destOrd="0" parTransId="{44F84B76-4B02-43E0-B063-36526E9F38EC}" sibTransId="{E4428BAC-8EF6-43E7-AC0F-32CA017242F0}"/>
    <dgm:cxn modelId="{B80BB452-8CC4-324C-954E-BBBF86D94A14}" type="presOf" srcId="{FF9BEBD7-0A10-4754-B505-DBA9132A246F}" destId="{B5C8E605-EDDE-4245-8219-2F13963ECA91}" srcOrd="0" destOrd="0" presId="urn:microsoft.com/office/officeart/2005/8/layout/process4"/>
    <dgm:cxn modelId="{42092E5A-1604-384C-8DB2-19E185AD2180}" type="presOf" srcId="{BF4C2BBC-0E52-4AF0-A703-7652ACFD2995}" destId="{787CDB89-ACDD-E840-B41E-7B0A617E7461}" srcOrd="1" destOrd="0" presId="urn:microsoft.com/office/officeart/2005/8/layout/process4"/>
    <dgm:cxn modelId="{3799DC5D-EE72-AC4F-A24B-D4FB954E5D94}" type="presOf" srcId="{30D685A2-FD5B-456E-8E61-C96DB45DD8A7}" destId="{24FD8B39-EF57-944E-8C15-98502BBBBA94}" srcOrd="0" destOrd="0" presId="urn:microsoft.com/office/officeart/2005/8/layout/process4"/>
    <dgm:cxn modelId="{40B14064-F380-684E-B5CE-84EF5A7AB909}" type="presOf" srcId="{6F60D288-5482-4F15-B691-D7C5E418ADD7}" destId="{506AFC5D-1F81-7649-94BB-C9F5EE2E1BC1}" srcOrd="0" destOrd="0" presId="urn:microsoft.com/office/officeart/2005/8/layout/process4"/>
    <dgm:cxn modelId="{51DED495-F8A4-CA4D-AAE3-3779B4E0B6B5}" type="presOf" srcId="{C355E4A7-3F0D-425E-9A33-979ADF5E4727}" destId="{F6ACBCE3-554B-8546-850A-B9F94684319F}" srcOrd="0" destOrd="0" presId="urn:microsoft.com/office/officeart/2005/8/layout/process4"/>
    <dgm:cxn modelId="{9148AE98-B907-440C-B542-75836D45C2A8}" srcId="{BF4C2BBC-0E52-4AF0-A703-7652ACFD2995}" destId="{6F60D288-5482-4F15-B691-D7C5E418ADD7}" srcOrd="4" destOrd="0" parTransId="{5937D790-55AF-4C34-9AC0-A1CE5AF7744A}" sibTransId="{3751413A-0805-42C7-9477-38B00AEC8357}"/>
    <dgm:cxn modelId="{62BC4BEB-530D-604F-9388-826ADA324BA8}" type="presOf" srcId="{94FB63EC-58A0-4FE3-AFE8-3A87F57020D2}" destId="{F1A2C0CC-6C49-D74B-81C7-73B2829D46E7}" srcOrd="0" destOrd="0" presId="urn:microsoft.com/office/officeart/2005/8/layout/process4"/>
    <dgm:cxn modelId="{C37B77F5-345E-4C24-84CD-146A163AD513}" srcId="{C355E4A7-3F0D-425E-9A33-979ADF5E4727}" destId="{BF4C2BBC-0E52-4AF0-A703-7652ACFD2995}" srcOrd="1" destOrd="0" parTransId="{31DE94D2-D642-43A3-868F-54C9F89C5F88}" sibTransId="{EC76D679-8B38-4FCE-BDB0-6E48921DA27B}"/>
    <dgm:cxn modelId="{DF555931-C420-C941-AD82-3CE56FA213D0}" type="presParOf" srcId="{F6ACBCE3-554B-8546-850A-B9F94684319F}" destId="{A0202302-026B-D046-9368-C01DA8B3125B}" srcOrd="0" destOrd="0" presId="urn:microsoft.com/office/officeart/2005/8/layout/process4"/>
    <dgm:cxn modelId="{0EB23B9B-DF94-C847-BE49-F0AEDFBAB78D}" type="presParOf" srcId="{A0202302-026B-D046-9368-C01DA8B3125B}" destId="{04E94545-C896-7442-985F-5C8ED48D7DB3}" srcOrd="0" destOrd="0" presId="urn:microsoft.com/office/officeart/2005/8/layout/process4"/>
    <dgm:cxn modelId="{923F52AD-87E0-DC45-8B5A-F4EE09444E22}" type="presParOf" srcId="{A0202302-026B-D046-9368-C01DA8B3125B}" destId="{787CDB89-ACDD-E840-B41E-7B0A617E7461}" srcOrd="1" destOrd="0" presId="urn:microsoft.com/office/officeart/2005/8/layout/process4"/>
    <dgm:cxn modelId="{BA64561D-1184-DB48-8728-16FBD47DAACF}" type="presParOf" srcId="{A0202302-026B-D046-9368-C01DA8B3125B}" destId="{D22995E4-627E-2145-A79A-F8230F957365}" srcOrd="2" destOrd="0" presId="urn:microsoft.com/office/officeart/2005/8/layout/process4"/>
    <dgm:cxn modelId="{C28A69F7-E191-754A-8C04-8E13DDAFAF5B}" type="presParOf" srcId="{D22995E4-627E-2145-A79A-F8230F957365}" destId="{B5C8E605-EDDE-4245-8219-2F13963ECA91}" srcOrd="0" destOrd="0" presId="urn:microsoft.com/office/officeart/2005/8/layout/process4"/>
    <dgm:cxn modelId="{73DDC55F-3A6C-2F42-A19D-9C1D40CC95AF}" type="presParOf" srcId="{D22995E4-627E-2145-A79A-F8230F957365}" destId="{24FD8B39-EF57-944E-8C15-98502BBBBA94}" srcOrd="1" destOrd="0" presId="urn:microsoft.com/office/officeart/2005/8/layout/process4"/>
    <dgm:cxn modelId="{5DC11CB9-6BBB-EB45-AD5D-6BC8FCDF8925}" type="presParOf" srcId="{D22995E4-627E-2145-A79A-F8230F957365}" destId="{F1A2C0CC-6C49-D74B-81C7-73B2829D46E7}" srcOrd="2" destOrd="0" presId="urn:microsoft.com/office/officeart/2005/8/layout/process4"/>
    <dgm:cxn modelId="{9541213C-7C01-9A4D-A062-B00E0EFC9427}" type="presParOf" srcId="{D22995E4-627E-2145-A79A-F8230F957365}" destId="{AD311A1A-6502-194E-AEE2-B42D5F7EA3DD}" srcOrd="3" destOrd="0" presId="urn:microsoft.com/office/officeart/2005/8/layout/process4"/>
    <dgm:cxn modelId="{710B349B-7438-CA43-B42F-EB91A2015691}" type="presParOf" srcId="{D22995E4-627E-2145-A79A-F8230F957365}" destId="{506AFC5D-1F81-7649-94BB-C9F5EE2E1BC1}" srcOrd="4" destOrd="0" presId="urn:microsoft.com/office/officeart/2005/8/layout/process4"/>
    <dgm:cxn modelId="{D8626B42-6B9C-9D4C-AD47-A638E8132B48}" type="presParOf" srcId="{F6ACBCE3-554B-8546-850A-B9F94684319F}" destId="{C51D7338-952D-8C44-AAC0-DC3DA795FD02}" srcOrd="1" destOrd="0" presId="urn:microsoft.com/office/officeart/2005/8/layout/process4"/>
    <dgm:cxn modelId="{ECE5529E-1579-6941-9F80-DF27216EF2E7}" type="presParOf" srcId="{F6ACBCE3-554B-8546-850A-B9F94684319F}" destId="{64632892-F8B2-6741-A053-C584694D8169}" srcOrd="2" destOrd="0" presId="urn:microsoft.com/office/officeart/2005/8/layout/process4"/>
    <dgm:cxn modelId="{41C6599A-EBD4-1B41-AF05-B7B3E55BBE23}" type="presParOf" srcId="{64632892-F8B2-6741-A053-C584694D8169}" destId="{0CA553B8-B621-7746-B47D-376D1B96E8C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0C8E66-6D72-459E-9D03-44D9A0CDC8BA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DCF91AB-A640-4380-888B-B16811EEF936}">
      <dgm:prSet/>
      <dgm:spPr/>
      <dgm:t>
        <a:bodyPr/>
        <a:lstStyle/>
        <a:p>
          <a:r>
            <a:rPr lang="en-US"/>
            <a:t>Reduce</a:t>
          </a:r>
        </a:p>
      </dgm:t>
    </dgm:pt>
    <dgm:pt modelId="{5A73782E-5377-4F02-AA0C-BF60DD0C66C0}" type="parTrans" cxnId="{2C3A9351-D0B8-4AD9-B79D-7C30E074865B}">
      <dgm:prSet/>
      <dgm:spPr/>
      <dgm:t>
        <a:bodyPr/>
        <a:lstStyle/>
        <a:p>
          <a:endParaRPr lang="en-US"/>
        </a:p>
      </dgm:t>
    </dgm:pt>
    <dgm:pt modelId="{E209D35D-B027-45D3-B990-99C6B2E69EB9}" type="sibTrans" cxnId="{2C3A9351-D0B8-4AD9-B79D-7C30E074865B}">
      <dgm:prSet/>
      <dgm:spPr/>
      <dgm:t>
        <a:bodyPr/>
        <a:lstStyle/>
        <a:p>
          <a:endParaRPr lang="en-US"/>
        </a:p>
      </dgm:t>
    </dgm:pt>
    <dgm:pt modelId="{75FF5849-B77A-474E-93A9-51C1933F4E9A}">
      <dgm:prSet/>
      <dgm:spPr/>
      <dgm:t>
        <a:bodyPr/>
        <a:lstStyle/>
        <a:p>
          <a:r>
            <a:rPr lang="en-US"/>
            <a:t>Reduce health implications of Air and Water Pollution</a:t>
          </a:r>
        </a:p>
      </dgm:t>
    </dgm:pt>
    <dgm:pt modelId="{13FD0CD4-2F1E-46EB-AAAF-6947A0C2AFC3}" type="parTrans" cxnId="{8A3AAA1B-F751-4752-AE32-906E2D27CBBD}">
      <dgm:prSet/>
      <dgm:spPr/>
      <dgm:t>
        <a:bodyPr/>
        <a:lstStyle/>
        <a:p>
          <a:endParaRPr lang="en-US"/>
        </a:p>
      </dgm:t>
    </dgm:pt>
    <dgm:pt modelId="{04E17A5A-AC69-430E-B76E-D021B0114D36}" type="sibTrans" cxnId="{8A3AAA1B-F751-4752-AE32-906E2D27CBBD}">
      <dgm:prSet/>
      <dgm:spPr/>
      <dgm:t>
        <a:bodyPr/>
        <a:lstStyle/>
        <a:p>
          <a:endParaRPr lang="en-US"/>
        </a:p>
      </dgm:t>
    </dgm:pt>
    <dgm:pt modelId="{071891E0-7BCC-4DA8-9EC2-83F918B4484A}">
      <dgm:prSet/>
      <dgm:spPr/>
      <dgm:t>
        <a:bodyPr/>
        <a:lstStyle/>
        <a:p>
          <a:r>
            <a:rPr lang="en-US"/>
            <a:t>Help</a:t>
          </a:r>
        </a:p>
      </dgm:t>
    </dgm:pt>
    <dgm:pt modelId="{82640705-E2D2-47BC-83E8-9FC8588049D8}" type="parTrans" cxnId="{A1704AFC-B68B-4F59-BFAB-C3C2C8046068}">
      <dgm:prSet/>
      <dgm:spPr/>
      <dgm:t>
        <a:bodyPr/>
        <a:lstStyle/>
        <a:p>
          <a:endParaRPr lang="en-US"/>
        </a:p>
      </dgm:t>
    </dgm:pt>
    <dgm:pt modelId="{E876FC5C-FAEF-44B8-A0A7-09013FB7B6E4}" type="sibTrans" cxnId="{A1704AFC-B68B-4F59-BFAB-C3C2C8046068}">
      <dgm:prSet/>
      <dgm:spPr/>
      <dgm:t>
        <a:bodyPr/>
        <a:lstStyle/>
        <a:p>
          <a:endParaRPr lang="en-US"/>
        </a:p>
      </dgm:t>
    </dgm:pt>
    <dgm:pt modelId="{61D4416E-A758-4257-B1F6-70E29A135A10}">
      <dgm:prSet/>
      <dgm:spPr/>
      <dgm:t>
        <a:bodyPr/>
        <a:lstStyle/>
        <a:p>
          <a:r>
            <a:rPr lang="en-US"/>
            <a:t>Help people notice the increase in quality of life when in clean areas</a:t>
          </a:r>
        </a:p>
      </dgm:t>
    </dgm:pt>
    <dgm:pt modelId="{E07EA443-73CD-4D9C-8336-DE227A975E6C}" type="parTrans" cxnId="{A20CBEB7-8423-46BC-842B-6823644060C8}">
      <dgm:prSet/>
      <dgm:spPr/>
      <dgm:t>
        <a:bodyPr/>
        <a:lstStyle/>
        <a:p>
          <a:endParaRPr lang="en-US"/>
        </a:p>
      </dgm:t>
    </dgm:pt>
    <dgm:pt modelId="{5761667B-A19A-4015-BA17-521535F32C41}" type="sibTrans" cxnId="{A20CBEB7-8423-46BC-842B-6823644060C8}">
      <dgm:prSet/>
      <dgm:spPr/>
      <dgm:t>
        <a:bodyPr/>
        <a:lstStyle/>
        <a:p>
          <a:endParaRPr lang="en-US"/>
        </a:p>
      </dgm:t>
    </dgm:pt>
    <dgm:pt modelId="{41EE04F3-83D0-4C45-867D-BA9ABFA53D48}">
      <dgm:prSet/>
      <dgm:spPr/>
      <dgm:t>
        <a:bodyPr/>
        <a:lstStyle/>
        <a:p>
          <a:r>
            <a:rPr lang="en-US" dirty="0"/>
            <a:t>Allow</a:t>
          </a:r>
        </a:p>
      </dgm:t>
    </dgm:pt>
    <dgm:pt modelId="{134DFAAA-8852-4869-AF6A-F6A0090C1FA1}" type="parTrans" cxnId="{8CBA63E3-610E-4EA4-B6B1-DE5F2D58CF1A}">
      <dgm:prSet/>
      <dgm:spPr/>
      <dgm:t>
        <a:bodyPr/>
        <a:lstStyle/>
        <a:p>
          <a:endParaRPr lang="en-US"/>
        </a:p>
      </dgm:t>
    </dgm:pt>
    <dgm:pt modelId="{56EE125F-B6E1-4504-ACB4-DA4130D2125B}" type="sibTrans" cxnId="{8CBA63E3-610E-4EA4-B6B1-DE5F2D58CF1A}">
      <dgm:prSet/>
      <dgm:spPr/>
      <dgm:t>
        <a:bodyPr/>
        <a:lstStyle/>
        <a:p>
          <a:endParaRPr lang="en-US"/>
        </a:p>
      </dgm:t>
    </dgm:pt>
    <dgm:pt modelId="{A7B3DF2E-F34E-420E-90BE-CE6C07E330E6}">
      <dgm:prSet/>
      <dgm:spPr/>
      <dgm:t>
        <a:bodyPr/>
        <a:lstStyle/>
        <a:p>
          <a:r>
            <a:rPr lang="en-US" dirty="0"/>
            <a:t>Allow people make conscious choices about their life</a:t>
          </a:r>
        </a:p>
      </dgm:t>
    </dgm:pt>
    <dgm:pt modelId="{B92891AE-6027-4D02-A595-B39B683BEAFC}" type="parTrans" cxnId="{1A4B18BA-08E2-4325-9601-89DC1D07E5B5}">
      <dgm:prSet/>
      <dgm:spPr/>
      <dgm:t>
        <a:bodyPr/>
        <a:lstStyle/>
        <a:p>
          <a:endParaRPr lang="en-US"/>
        </a:p>
      </dgm:t>
    </dgm:pt>
    <dgm:pt modelId="{C37DA832-0853-490B-9E14-0F2B8BA590E9}" type="sibTrans" cxnId="{1A4B18BA-08E2-4325-9601-89DC1D07E5B5}">
      <dgm:prSet/>
      <dgm:spPr/>
      <dgm:t>
        <a:bodyPr/>
        <a:lstStyle/>
        <a:p>
          <a:endParaRPr lang="en-US"/>
        </a:p>
      </dgm:t>
    </dgm:pt>
    <dgm:pt modelId="{8F150043-E6B2-4FA2-89E4-DB9A6C81F20D}">
      <dgm:prSet/>
      <dgm:spPr/>
      <dgm:t>
        <a:bodyPr/>
        <a:lstStyle/>
        <a:p>
          <a:r>
            <a:rPr lang="en-US"/>
            <a:t>Increase</a:t>
          </a:r>
        </a:p>
      </dgm:t>
    </dgm:pt>
    <dgm:pt modelId="{D35CBEF7-268C-4785-971E-E5F612CCA6D1}" type="parTrans" cxnId="{9EF025ED-925C-4D5C-A4B1-FFA1F7B367B1}">
      <dgm:prSet/>
      <dgm:spPr/>
      <dgm:t>
        <a:bodyPr/>
        <a:lstStyle/>
        <a:p>
          <a:endParaRPr lang="en-US"/>
        </a:p>
      </dgm:t>
    </dgm:pt>
    <dgm:pt modelId="{7B0B08CB-9FC3-4AC5-8675-77CE9A640C3D}" type="sibTrans" cxnId="{9EF025ED-925C-4D5C-A4B1-FFA1F7B367B1}">
      <dgm:prSet/>
      <dgm:spPr/>
      <dgm:t>
        <a:bodyPr/>
        <a:lstStyle/>
        <a:p>
          <a:endParaRPr lang="en-US"/>
        </a:p>
      </dgm:t>
    </dgm:pt>
    <dgm:pt modelId="{72275982-5F2E-4DA0-9A67-8A46A1C57D55}">
      <dgm:prSet/>
      <dgm:spPr/>
      <dgm:t>
        <a:bodyPr/>
        <a:lstStyle/>
        <a:p>
          <a:r>
            <a:rPr lang="en-US"/>
            <a:t>Increase the awareness about Pollution</a:t>
          </a:r>
        </a:p>
      </dgm:t>
    </dgm:pt>
    <dgm:pt modelId="{EFB3AC1F-A367-47D3-9D43-D7B7D88DCF53}" type="parTrans" cxnId="{AB1F6C57-314E-46A9-8897-647504400783}">
      <dgm:prSet/>
      <dgm:spPr/>
      <dgm:t>
        <a:bodyPr/>
        <a:lstStyle/>
        <a:p>
          <a:endParaRPr lang="en-US"/>
        </a:p>
      </dgm:t>
    </dgm:pt>
    <dgm:pt modelId="{53EC8931-67B7-4C2B-A87B-9F7106207CE2}" type="sibTrans" cxnId="{AB1F6C57-314E-46A9-8897-647504400783}">
      <dgm:prSet/>
      <dgm:spPr/>
      <dgm:t>
        <a:bodyPr/>
        <a:lstStyle/>
        <a:p>
          <a:endParaRPr lang="en-US"/>
        </a:p>
      </dgm:t>
    </dgm:pt>
    <dgm:pt modelId="{2DA14535-1C6C-DB48-B58C-DFB7B46F3018}" type="pres">
      <dgm:prSet presAssocID="{310C8E66-6D72-459E-9D03-44D9A0CDC8BA}" presName="Name0" presStyleCnt="0">
        <dgm:presLayoutVars>
          <dgm:dir/>
          <dgm:animLvl val="lvl"/>
          <dgm:resizeHandles val="exact"/>
        </dgm:presLayoutVars>
      </dgm:prSet>
      <dgm:spPr/>
    </dgm:pt>
    <dgm:pt modelId="{0120174D-A075-D147-BD97-816647FFFDAD}" type="pres">
      <dgm:prSet presAssocID="{8DCF91AB-A640-4380-888B-B16811EEF936}" presName="linNode" presStyleCnt="0"/>
      <dgm:spPr/>
    </dgm:pt>
    <dgm:pt modelId="{F70520C8-E7B5-AB45-BC87-E878A809AF88}" type="pres">
      <dgm:prSet presAssocID="{8DCF91AB-A640-4380-888B-B16811EEF936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3DEF4143-CF02-1F48-8CEF-2EFAB71D5F05}" type="pres">
      <dgm:prSet presAssocID="{8DCF91AB-A640-4380-888B-B16811EEF936}" presName="descendantText" presStyleLbl="alignNode1" presStyleIdx="0" presStyleCnt="4">
        <dgm:presLayoutVars>
          <dgm:bulletEnabled/>
        </dgm:presLayoutVars>
      </dgm:prSet>
      <dgm:spPr/>
    </dgm:pt>
    <dgm:pt modelId="{4CA370CA-8802-2540-827D-AC1CFF48960D}" type="pres">
      <dgm:prSet presAssocID="{E209D35D-B027-45D3-B990-99C6B2E69EB9}" presName="sp" presStyleCnt="0"/>
      <dgm:spPr/>
    </dgm:pt>
    <dgm:pt modelId="{52F38F1C-A712-2D4F-B0AD-E5B83B330D73}" type="pres">
      <dgm:prSet presAssocID="{071891E0-7BCC-4DA8-9EC2-83F918B4484A}" presName="linNode" presStyleCnt="0"/>
      <dgm:spPr/>
    </dgm:pt>
    <dgm:pt modelId="{4B8BFDBC-18A4-0342-AE5A-AFB6710FFCA7}" type="pres">
      <dgm:prSet presAssocID="{071891E0-7BCC-4DA8-9EC2-83F918B4484A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361B3884-F640-554C-8B8D-D7FA9E082E23}" type="pres">
      <dgm:prSet presAssocID="{071891E0-7BCC-4DA8-9EC2-83F918B4484A}" presName="descendantText" presStyleLbl="alignNode1" presStyleIdx="1" presStyleCnt="4">
        <dgm:presLayoutVars>
          <dgm:bulletEnabled/>
        </dgm:presLayoutVars>
      </dgm:prSet>
      <dgm:spPr/>
    </dgm:pt>
    <dgm:pt modelId="{49EFC30F-CC9A-AA46-9479-DA6008450C67}" type="pres">
      <dgm:prSet presAssocID="{E876FC5C-FAEF-44B8-A0A7-09013FB7B6E4}" presName="sp" presStyleCnt="0"/>
      <dgm:spPr/>
    </dgm:pt>
    <dgm:pt modelId="{3CE45790-50D0-CB45-8F24-096FFBBCE652}" type="pres">
      <dgm:prSet presAssocID="{41EE04F3-83D0-4C45-867D-BA9ABFA53D48}" presName="linNode" presStyleCnt="0"/>
      <dgm:spPr/>
    </dgm:pt>
    <dgm:pt modelId="{435B4990-0A03-CD45-8031-BDF5C88FB7FC}" type="pres">
      <dgm:prSet presAssocID="{41EE04F3-83D0-4C45-867D-BA9ABFA53D48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89A156C6-2011-9C44-A7EE-B3DADA247024}" type="pres">
      <dgm:prSet presAssocID="{41EE04F3-83D0-4C45-867D-BA9ABFA53D48}" presName="descendantText" presStyleLbl="alignNode1" presStyleIdx="2" presStyleCnt="4">
        <dgm:presLayoutVars>
          <dgm:bulletEnabled/>
        </dgm:presLayoutVars>
      </dgm:prSet>
      <dgm:spPr/>
    </dgm:pt>
    <dgm:pt modelId="{6810EA1F-B50E-E644-A346-8F8D17DC0274}" type="pres">
      <dgm:prSet presAssocID="{56EE125F-B6E1-4504-ACB4-DA4130D2125B}" presName="sp" presStyleCnt="0"/>
      <dgm:spPr/>
    </dgm:pt>
    <dgm:pt modelId="{AB9C7E74-A646-734B-AA27-7211FC637962}" type="pres">
      <dgm:prSet presAssocID="{8F150043-E6B2-4FA2-89E4-DB9A6C81F20D}" presName="linNode" presStyleCnt="0"/>
      <dgm:spPr/>
    </dgm:pt>
    <dgm:pt modelId="{2DD260AB-8274-4743-950B-E6D44BC339CA}" type="pres">
      <dgm:prSet presAssocID="{8F150043-E6B2-4FA2-89E4-DB9A6C81F20D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EEAD2595-AA61-9D41-A00C-8D709D1834AA}" type="pres">
      <dgm:prSet presAssocID="{8F150043-E6B2-4FA2-89E4-DB9A6C81F20D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8A3AAA1B-F751-4752-AE32-906E2D27CBBD}" srcId="{8DCF91AB-A640-4380-888B-B16811EEF936}" destId="{75FF5849-B77A-474E-93A9-51C1933F4E9A}" srcOrd="0" destOrd="0" parTransId="{13FD0CD4-2F1E-46EB-AAAF-6947A0C2AFC3}" sibTransId="{04E17A5A-AC69-430E-B76E-D021B0114D36}"/>
    <dgm:cxn modelId="{6088AE25-A15D-FE4F-9794-177AC4949309}" type="presOf" srcId="{75FF5849-B77A-474E-93A9-51C1933F4E9A}" destId="{3DEF4143-CF02-1F48-8CEF-2EFAB71D5F05}" srcOrd="0" destOrd="0" presId="urn:microsoft.com/office/officeart/2016/7/layout/VerticalHollowActionList"/>
    <dgm:cxn modelId="{8E45A839-321E-5046-B519-B7C47AFC4BB4}" type="presOf" srcId="{071891E0-7BCC-4DA8-9EC2-83F918B4484A}" destId="{4B8BFDBC-18A4-0342-AE5A-AFB6710FFCA7}" srcOrd="0" destOrd="0" presId="urn:microsoft.com/office/officeart/2016/7/layout/VerticalHollowActionList"/>
    <dgm:cxn modelId="{2C3A9351-D0B8-4AD9-B79D-7C30E074865B}" srcId="{310C8E66-6D72-459E-9D03-44D9A0CDC8BA}" destId="{8DCF91AB-A640-4380-888B-B16811EEF936}" srcOrd="0" destOrd="0" parTransId="{5A73782E-5377-4F02-AA0C-BF60DD0C66C0}" sibTransId="{E209D35D-B027-45D3-B990-99C6B2E69EB9}"/>
    <dgm:cxn modelId="{9C194D53-8BC3-4641-9B81-FB7E4E3D447D}" type="presOf" srcId="{72275982-5F2E-4DA0-9A67-8A46A1C57D55}" destId="{EEAD2595-AA61-9D41-A00C-8D709D1834AA}" srcOrd="0" destOrd="0" presId="urn:microsoft.com/office/officeart/2016/7/layout/VerticalHollowActionList"/>
    <dgm:cxn modelId="{AB1F6C57-314E-46A9-8897-647504400783}" srcId="{8F150043-E6B2-4FA2-89E4-DB9A6C81F20D}" destId="{72275982-5F2E-4DA0-9A67-8A46A1C57D55}" srcOrd="0" destOrd="0" parTransId="{EFB3AC1F-A367-47D3-9D43-D7B7D88DCF53}" sibTransId="{53EC8931-67B7-4C2B-A87B-9F7106207CE2}"/>
    <dgm:cxn modelId="{29350468-09BF-CF4D-A0EA-F75C47A7F4AA}" type="presOf" srcId="{A7B3DF2E-F34E-420E-90BE-CE6C07E330E6}" destId="{89A156C6-2011-9C44-A7EE-B3DADA247024}" srcOrd="0" destOrd="0" presId="urn:microsoft.com/office/officeart/2016/7/layout/VerticalHollowActionList"/>
    <dgm:cxn modelId="{B31D1C6D-0928-EA47-BDE6-88C1B90D845E}" type="presOf" srcId="{8DCF91AB-A640-4380-888B-B16811EEF936}" destId="{F70520C8-E7B5-AB45-BC87-E878A809AF88}" srcOrd="0" destOrd="0" presId="urn:microsoft.com/office/officeart/2016/7/layout/VerticalHollowActionList"/>
    <dgm:cxn modelId="{D802B89B-F234-F04C-92BD-CF2573384076}" type="presOf" srcId="{61D4416E-A758-4257-B1F6-70E29A135A10}" destId="{361B3884-F640-554C-8B8D-D7FA9E082E23}" srcOrd="0" destOrd="0" presId="urn:microsoft.com/office/officeart/2016/7/layout/VerticalHollowActionList"/>
    <dgm:cxn modelId="{30E3849D-F4C3-9342-9910-C0378D59AAFF}" type="presOf" srcId="{41EE04F3-83D0-4C45-867D-BA9ABFA53D48}" destId="{435B4990-0A03-CD45-8031-BDF5C88FB7FC}" srcOrd="0" destOrd="0" presId="urn:microsoft.com/office/officeart/2016/7/layout/VerticalHollowActionList"/>
    <dgm:cxn modelId="{7B8E24B1-625F-A14A-863D-92BE4DDD3353}" type="presOf" srcId="{8F150043-E6B2-4FA2-89E4-DB9A6C81F20D}" destId="{2DD260AB-8274-4743-950B-E6D44BC339CA}" srcOrd="0" destOrd="0" presId="urn:microsoft.com/office/officeart/2016/7/layout/VerticalHollowActionList"/>
    <dgm:cxn modelId="{A20CBEB7-8423-46BC-842B-6823644060C8}" srcId="{071891E0-7BCC-4DA8-9EC2-83F918B4484A}" destId="{61D4416E-A758-4257-B1F6-70E29A135A10}" srcOrd="0" destOrd="0" parTransId="{E07EA443-73CD-4D9C-8336-DE227A975E6C}" sibTransId="{5761667B-A19A-4015-BA17-521535F32C41}"/>
    <dgm:cxn modelId="{1A4B18BA-08E2-4325-9601-89DC1D07E5B5}" srcId="{41EE04F3-83D0-4C45-867D-BA9ABFA53D48}" destId="{A7B3DF2E-F34E-420E-90BE-CE6C07E330E6}" srcOrd="0" destOrd="0" parTransId="{B92891AE-6027-4D02-A595-B39B683BEAFC}" sibTransId="{C37DA832-0853-490B-9E14-0F2B8BA590E9}"/>
    <dgm:cxn modelId="{A78170D5-301F-0C46-BDF3-6A07DBF87A16}" type="presOf" srcId="{310C8E66-6D72-459E-9D03-44D9A0CDC8BA}" destId="{2DA14535-1C6C-DB48-B58C-DFB7B46F3018}" srcOrd="0" destOrd="0" presId="urn:microsoft.com/office/officeart/2016/7/layout/VerticalHollowActionList"/>
    <dgm:cxn modelId="{8CBA63E3-610E-4EA4-B6B1-DE5F2D58CF1A}" srcId="{310C8E66-6D72-459E-9D03-44D9A0CDC8BA}" destId="{41EE04F3-83D0-4C45-867D-BA9ABFA53D48}" srcOrd="2" destOrd="0" parTransId="{134DFAAA-8852-4869-AF6A-F6A0090C1FA1}" sibTransId="{56EE125F-B6E1-4504-ACB4-DA4130D2125B}"/>
    <dgm:cxn modelId="{9EF025ED-925C-4D5C-A4B1-FFA1F7B367B1}" srcId="{310C8E66-6D72-459E-9D03-44D9A0CDC8BA}" destId="{8F150043-E6B2-4FA2-89E4-DB9A6C81F20D}" srcOrd="3" destOrd="0" parTransId="{D35CBEF7-268C-4785-971E-E5F612CCA6D1}" sibTransId="{7B0B08CB-9FC3-4AC5-8675-77CE9A640C3D}"/>
    <dgm:cxn modelId="{A1704AFC-B68B-4F59-BFAB-C3C2C8046068}" srcId="{310C8E66-6D72-459E-9D03-44D9A0CDC8BA}" destId="{071891E0-7BCC-4DA8-9EC2-83F918B4484A}" srcOrd="1" destOrd="0" parTransId="{82640705-E2D2-47BC-83E8-9FC8588049D8}" sibTransId="{E876FC5C-FAEF-44B8-A0A7-09013FB7B6E4}"/>
    <dgm:cxn modelId="{A323C48B-8BE4-4C4A-8833-58CA87B973F0}" type="presParOf" srcId="{2DA14535-1C6C-DB48-B58C-DFB7B46F3018}" destId="{0120174D-A075-D147-BD97-816647FFFDAD}" srcOrd="0" destOrd="0" presId="urn:microsoft.com/office/officeart/2016/7/layout/VerticalHollowActionList"/>
    <dgm:cxn modelId="{45F3EA59-3D4D-2942-BCA8-F5E9C8566B11}" type="presParOf" srcId="{0120174D-A075-D147-BD97-816647FFFDAD}" destId="{F70520C8-E7B5-AB45-BC87-E878A809AF88}" srcOrd="0" destOrd="0" presId="urn:microsoft.com/office/officeart/2016/7/layout/VerticalHollowActionList"/>
    <dgm:cxn modelId="{3D94C59B-4615-9742-8ECC-D7A0DD5B8CB5}" type="presParOf" srcId="{0120174D-A075-D147-BD97-816647FFFDAD}" destId="{3DEF4143-CF02-1F48-8CEF-2EFAB71D5F05}" srcOrd="1" destOrd="0" presId="urn:microsoft.com/office/officeart/2016/7/layout/VerticalHollowActionList"/>
    <dgm:cxn modelId="{2B7BD0FB-9B00-1149-BE68-F98767015A69}" type="presParOf" srcId="{2DA14535-1C6C-DB48-B58C-DFB7B46F3018}" destId="{4CA370CA-8802-2540-827D-AC1CFF48960D}" srcOrd="1" destOrd="0" presId="urn:microsoft.com/office/officeart/2016/7/layout/VerticalHollowActionList"/>
    <dgm:cxn modelId="{4880534C-B627-FE4A-B480-175B9733F836}" type="presParOf" srcId="{2DA14535-1C6C-DB48-B58C-DFB7B46F3018}" destId="{52F38F1C-A712-2D4F-B0AD-E5B83B330D73}" srcOrd="2" destOrd="0" presId="urn:microsoft.com/office/officeart/2016/7/layout/VerticalHollowActionList"/>
    <dgm:cxn modelId="{68CA286F-5B57-ED46-9CB6-87F48266D4A2}" type="presParOf" srcId="{52F38F1C-A712-2D4F-B0AD-E5B83B330D73}" destId="{4B8BFDBC-18A4-0342-AE5A-AFB6710FFCA7}" srcOrd="0" destOrd="0" presId="urn:microsoft.com/office/officeart/2016/7/layout/VerticalHollowActionList"/>
    <dgm:cxn modelId="{E98369AB-9F30-8148-840E-29BCA6241533}" type="presParOf" srcId="{52F38F1C-A712-2D4F-B0AD-E5B83B330D73}" destId="{361B3884-F640-554C-8B8D-D7FA9E082E23}" srcOrd="1" destOrd="0" presId="urn:microsoft.com/office/officeart/2016/7/layout/VerticalHollowActionList"/>
    <dgm:cxn modelId="{4D3ABF53-943E-8745-A58E-7FB453915FFE}" type="presParOf" srcId="{2DA14535-1C6C-DB48-B58C-DFB7B46F3018}" destId="{49EFC30F-CC9A-AA46-9479-DA6008450C67}" srcOrd="3" destOrd="0" presId="urn:microsoft.com/office/officeart/2016/7/layout/VerticalHollowActionList"/>
    <dgm:cxn modelId="{47089A2A-1F4F-964C-93C8-7D4B5A0F4B2C}" type="presParOf" srcId="{2DA14535-1C6C-DB48-B58C-DFB7B46F3018}" destId="{3CE45790-50D0-CB45-8F24-096FFBBCE652}" srcOrd="4" destOrd="0" presId="urn:microsoft.com/office/officeart/2016/7/layout/VerticalHollowActionList"/>
    <dgm:cxn modelId="{97591A58-0A7A-8E45-B8DC-92B5B384257E}" type="presParOf" srcId="{3CE45790-50D0-CB45-8F24-096FFBBCE652}" destId="{435B4990-0A03-CD45-8031-BDF5C88FB7FC}" srcOrd="0" destOrd="0" presId="urn:microsoft.com/office/officeart/2016/7/layout/VerticalHollowActionList"/>
    <dgm:cxn modelId="{72F9E47D-F627-5048-B12F-6C6A31EBAA19}" type="presParOf" srcId="{3CE45790-50D0-CB45-8F24-096FFBBCE652}" destId="{89A156C6-2011-9C44-A7EE-B3DADA247024}" srcOrd="1" destOrd="0" presId="urn:microsoft.com/office/officeart/2016/7/layout/VerticalHollowActionList"/>
    <dgm:cxn modelId="{9721F323-3A72-784C-A34D-B35F85341279}" type="presParOf" srcId="{2DA14535-1C6C-DB48-B58C-DFB7B46F3018}" destId="{6810EA1F-B50E-E644-A346-8F8D17DC0274}" srcOrd="5" destOrd="0" presId="urn:microsoft.com/office/officeart/2016/7/layout/VerticalHollowActionList"/>
    <dgm:cxn modelId="{8CF740E9-A9DA-AC43-93E5-21F5721B62C6}" type="presParOf" srcId="{2DA14535-1C6C-DB48-B58C-DFB7B46F3018}" destId="{AB9C7E74-A646-734B-AA27-7211FC637962}" srcOrd="6" destOrd="0" presId="urn:microsoft.com/office/officeart/2016/7/layout/VerticalHollowActionList"/>
    <dgm:cxn modelId="{AADBE22D-E9E3-D34B-A4E5-885CC0297A07}" type="presParOf" srcId="{AB9C7E74-A646-734B-AA27-7211FC637962}" destId="{2DD260AB-8274-4743-950B-E6D44BC339CA}" srcOrd="0" destOrd="0" presId="urn:microsoft.com/office/officeart/2016/7/layout/VerticalHollowActionList"/>
    <dgm:cxn modelId="{DA89E9E1-8696-8D42-86B7-C2A3BA2D339D}" type="presParOf" srcId="{AB9C7E74-A646-734B-AA27-7211FC637962}" destId="{EEAD2595-AA61-9D41-A00C-8D709D1834AA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D9906-EC43-8647-9F25-FABDD9D103F6}">
      <dsp:nvSpPr>
        <dsp:cNvPr id="0" name=""/>
        <dsp:cNvSpPr/>
      </dsp:nvSpPr>
      <dsp:spPr>
        <a:xfrm>
          <a:off x="0" y="93057"/>
          <a:ext cx="3005666" cy="1803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One of the main objectives of United Nations is to Reduce the number of deaths </a:t>
          </a:r>
          <a:r>
            <a:rPr lang="en-US" sz="1700" b="0" i="0" kern="1200"/>
            <a:t>illnesses from hazardous chemicals and air,</a:t>
          </a:r>
          <a:r>
            <a:rPr lang="en-US" sz="1700" kern="1200"/>
            <a:t> </a:t>
          </a:r>
          <a:r>
            <a:rPr lang="en-US" sz="1700" b="0" i="0" kern="1200"/>
            <a:t>water and soil pollution and contamination (Goal 3.9)</a:t>
          </a:r>
          <a:endParaRPr lang="en-US" sz="1700" kern="1200"/>
        </a:p>
      </dsp:txBody>
      <dsp:txXfrm>
        <a:off x="0" y="93057"/>
        <a:ext cx="3005666" cy="1803399"/>
      </dsp:txXfrm>
    </dsp:sp>
    <dsp:sp modelId="{76CF7086-A351-9A41-BFB2-25BF335498F7}">
      <dsp:nvSpPr>
        <dsp:cNvPr id="0" name=""/>
        <dsp:cNvSpPr/>
      </dsp:nvSpPr>
      <dsp:spPr>
        <a:xfrm>
          <a:off x="3306233" y="93057"/>
          <a:ext cx="3005666" cy="18033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felt that as individuals we don’t have many ways of combatting pollution but it affects our daily life and health tremendously</a:t>
          </a:r>
        </a:p>
      </dsp:txBody>
      <dsp:txXfrm>
        <a:off x="3306233" y="93057"/>
        <a:ext cx="3005666" cy="1803399"/>
      </dsp:txXfrm>
    </dsp:sp>
    <dsp:sp modelId="{2AB3E990-51DD-2841-9CF8-732C34EC4DC3}">
      <dsp:nvSpPr>
        <dsp:cNvPr id="0" name=""/>
        <dsp:cNvSpPr/>
      </dsp:nvSpPr>
      <dsp:spPr>
        <a:xfrm>
          <a:off x="6612466" y="93057"/>
          <a:ext cx="3005666" cy="18033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wanted to create a tool that allows us to escape from this pollution and spend our free time in clean areas</a:t>
          </a:r>
        </a:p>
      </dsp:txBody>
      <dsp:txXfrm>
        <a:off x="6612466" y="93057"/>
        <a:ext cx="3005666" cy="1803399"/>
      </dsp:txXfrm>
    </dsp:sp>
    <dsp:sp modelId="{42CAFFE1-1E78-7745-BEF3-FAC2F7418FA3}">
      <dsp:nvSpPr>
        <dsp:cNvPr id="0" name=""/>
        <dsp:cNvSpPr/>
      </dsp:nvSpPr>
      <dsp:spPr>
        <a:xfrm>
          <a:off x="1653116" y="2197024"/>
          <a:ext cx="3005666" cy="1803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People currently don’t have the tools avoid pollution when planning their activities even if they are  conscious of their choices.</a:t>
          </a:r>
        </a:p>
      </dsp:txBody>
      <dsp:txXfrm>
        <a:off x="1653116" y="2197024"/>
        <a:ext cx="3005666" cy="1803399"/>
      </dsp:txXfrm>
    </dsp:sp>
    <dsp:sp modelId="{59B4FEA1-613C-6D47-96B3-BD7E05A292A6}">
      <dsp:nvSpPr>
        <dsp:cNvPr id="0" name=""/>
        <dsp:cNvSpPr/>
      </dsp:nvSpPr>
      <dsp:spPr>
        <a:xfrm>
          <a:off x="4959349" y="2197024"/>
          <a:ext cx="3005666" cy="18033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current applications that are on the market don’t have the features we were looking for</a:t>
          </a:r>
        </a:p>
      </dsp:txBody>
      <dsp:txXfrm>
        <a:off x="4959349" y="2197024"/>
        <a:ext cx="3005666" cy="1803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CDB89-ACDD-E840-B41E-7B0A617E7461}">
      <dsp:nvSpPr>
        <dsp:cNvPr id="0" name=""/>
        <dsp:cNvSpPr/>
      </dsp:nvSpPr>
      <dsp:spPr>
        <a:xfrm>
          <a:off x="0" y="2342252"/>
          <a:ext cx="3851122" cy="15367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High PM:</a:t>
          </a:r>
        </a:p>
      </dsp:txBody>
      <dsp:txXfrm>
        <a:off x="0" y="2342252"/>
        <a:ext cx="3851122" cy="829856"/>
      </dsp:txXfrm>
    </dsp:sp>
    <dsp:sp modelId="{B5C8E605-EDDE-4245-8219-2F13963ECA91}">
      <dsp:nvSpPr>
        <dsp:cNvPr id="0" name=""/>
        <dsp:cNvSpPr/>
      </dsp:nvSpPr>
      <dsp:spPr>
        <a:xfrm>
          <a:off x="470" y="3141372"/>
          <a:ext cx="770036" cy="7069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Increases Premature Death</a:t>
          </a:r>
        </a:p>
      </dsp:txBody>
      <dsp:txXfrm>
        <a:off x="470" y="3141372"/>
        <a:ext cx="770036" cy="706914"/>
      </dsp:txXfrm>
    </dsp:sp>
    <dsp:sp modelId="{24FD8B39-EF57-944E-8C15-98502BBBBA94}">
      <dsp:nvSpPr>
        <dsp:cNvPr id="0" name=""/>
        <dsp:cNvSpPr/>
      </dsp:nvSpPr>
      <dsp:spPr>
        <a:xfrm>
          <a:off x="770506" y="3141372"/>
          <a:ext cx="770036" cy="70691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Increased rate of lung cancer and health diseases</a:t>
          </a:r>
        </a:p>
      </dsp:txBody>
      <dsp:txXfrm>
        <a:off x="770506" y="3141372"/>
        <a:ext cx="770036" cy="706914"/>
      </dsp:txXfrm>
    </dsp:sp>
    <dsp:sp modelId="{F1A2C0CC-6C49-D74B-81C7-73B2829D46E7}">
      <dsp:nvSpPr>
        <dsp:cNvPr id="0" name=""/>
        <dsp:cNvSpPr/>
      </dsp:nvSpPr>
      <dsp:spPr>
        <a:xfrm>
          <a:off x="1540542" y="3141372"/>
          <a:ext cx="770036" cy="70691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Short term respiratory infections</a:t>
          </a:r>
        </a:p>
      </dsp:txBody>
      <dsp:txXfrm>
        <a:off x="1540542" y="3141372"/>
        <a:ext cx="770036" cy="706914"/>
      </dsp:txXfrm>
    </dsp:sp>
    <dsp:sp modelId="{AD311A1A-6502-194E-AEE2-B42D5F7EA3DD}">
      <dsp:nvSpPr>
        <dsp:cNvPr id="0" name=""/>
        <dsp:cNvSpPr/>
      </dsp:nvSpPr>
      <dsp:spPr>
        <a:xfrm>
          <a:off x="2310579" y="3141372"/>
          <a:ext cx="770036" cy="70691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Less productivity and Mental Strength</a:t>
          </a:r>
        </a:p>
      </dsp:txBody>
      <dsp:txXfrm>
        <a:off x="2310579" y="3141372"/>
        <a:ext cx="770036" cy="706914"/>
      </dsp:txXfrm>
    </dsp:sp>
    <dsp:sp modelId="{506AFC5D-1F81-7649-94BB-C9F5EE2E1BC1}">
      <dsp:nvSpPr>
        <dsp:cNvPr id="0" name=""/>
        <dsp:cNvSpPr/>
      </dsp:nvSpPr>
      <dsp:spPr>
        <a:xfrm>
          <a:off x="3080615" y="3141372"/>
          <a:ext cx="770036" cy="70691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Increases mental and body fatigue</a:t>
          </a:r>
        </a:p>
      </dsp:txBody>
      <dsp:txXfrm>
        <a:off x="3080615" y="3141372"/>
        <a:ext cx="770036" cy="706914"/>
      </dsp:txXfrm>
    </dsp:sp>
    <dsp:sp modelId="{0CA553B8-B621-7746-B47D-376D1B96E8CC}">
      <dsp:nvSpPr>
        <dsp:cNvPr id="0" name=""/>
        <dsp:cNvSpPr/>
      </dsp:nvSpPr>
      <dsp:spPr>
        <a:xfrm rot="10800000">
          <a:off x="0" y="1749"/>
          <a:ext cx="3851122" cy="236355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Air pollution is measured with Particulate Matter (PM)</a:t>
          </a:r>
        </a:p>
      </dsp:txBody>
      <dsp:txXfrm rot="10800000">
        <a:off x="0" y="1749"/>
        <a:ext cx="3851122" cy="15357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F4143-CF02-1F48-8CEF-2EFAB71D5F05}">
      <dsp:nvSpPr>
        <dsp:cNvPr id="0" name=""/>
        <dsp:cNvSpPr/>
      </dsp:nvSpPr>
      <dsp:spPr>
        <a:xfrm>
          <a:off x="1325760" y="2297"/>
          <a:ext cx="5303043" cy="119018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94" tIns="302308" rIns="102894" bIns="3023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Reduce health implications of Air and Water Pollution</a:t>
          </a:r>
        </a:p>
      </dsp:txBody>
      <dsp:txXfrm>
        <a:off x="1325760" y="2297"/>
        <a:ext cx="5303043" cy="1190187"/>
      </dsp:txXfrm>
    </dsp:sp>
    <dsp:sp modelId="{F70520C8-E7B5-AB45-BC87-E878A809AF88}">
      <dsp:nvSpPr>
        <dsp:cNvPr id="0" name=""/>
        <dsp:cNvSpPr/>
      </dsp:nvSpPr>
      <dsp:spPr>
        <a:xfrm>
          <a:off x="0" y="2297"/>
          <a:ext cx="1325760" cy="1190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55" tIns="117564" rIns="70155" bIns="117564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Reduce</a:t>
          </a:r>
        </a:p>
      </dsp:txBody>
      <dsp:txXfrm>
        <a:off x="0" y="2297"/>
        <a:ext cx="1325760" cy="1190187"/>
      </dsp:txXfrm>
    </dsp:sp>
    <dsp:sp modelId="{361B3884-F640-554C-8B8D-D7FA9E082E23}">
      <dsp:nvSpPr>
        <dsp:cNvPr id="0" name=""/>
        <dsp:cNvSpPr/>
      </dsp:nvSpPr>
      <dsp:spPr>
        <a:xfrm>
          <a:off x="1325760" y="1263896"/>
          <a:ext cx="5303043" cy="1190187"/>
        </a:xfrm>
        <a:prstGeom prst="rect">
          <a:avLst/>
        </a:prstGeom>
        <a:gradFill rotWithShape="0">
          <a:gsLst>
            <a:gs pos="0">
              <a:schemeClr val="accent5">
                <a:hueOff val="831752"/>
                <a:satOff val="-16830"/>
                <a:lumOff val="523"/>
                <a:alphaOff val="0"/>
                <a:tint val="96000"/>
                <a:lumMod val="100000"/>
              </a:schemeClr>
            </a:gs>
            <a:gs pos="78000">
              <a:schemeClr val="accent5">
                <a:hueOff val="831752"/>
                <a:satOff val="-16830"/>
                <a:lumOff val="523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831752"/>
              <a:satOff val="-16830"/>
              <a:lumOff val="52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94" tIns="302308" rIns="102894" bIns="3023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Help people notice the increase in quality of life when in clean areas</a:t>
          </a:r>
        </a:p>
      </dsp:txBody>
      <dsp:txXfrm>
        <a:off x="1325760" y="1263896"/>
        <a:ext cx="5303043" cy="1190187"/>
      </dsp:txXfrm>
    </dsp:sp>
    <dsp:sp modelId="{4B8BFDBC-18A4-0342-AE5A-AFB6710FFCA7}">
      <dsp:nvSpPr>
        <dsp:cNvPr id="0" name=""/>
        <dsp:cNvSpPr/>
      </dsp:nvSpPr>
      <dsp:spPr>
        <a:xfrm>
          <a:off x="0" y="1263896"/>
          <a:ext cx="1325760" cy="1190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831752"/>
              <a:satOff val="-16830"/>
              <a:lumOff val="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55" tIns="117564" rIns="70155" bIns="117564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Help</a:t>
          </a:r>
        </a:p>
      </dsp:txBody>
      <dsp:txXfrm>
        <a:off x="0" y="1263896"/>
        <a:ext cx="1325760" cy="1190187"/>
      </dsp:txXfrm>
    </dsp:sp>
    <dsp:sp modelId="{89A156C6-2011-9C44-A7EE-B3DADA247024}">
      <dsp:nvSpPr>
        <dsp:cNvPr id="0" name=""/>
        <dsp:cNvSpPr/>
      </dsp:nvSpPr>
      <dsp:spPr>
        <a:xfrm>
          <a:off x="1325760" y="2525496"/>
          <a:ext cx="5303043" cy="1190187"/>
        </a:xfrm>
        <a:prstGeom prst="rect">
          <a:avLst/>
        </a:prstGeom>
        <a:gradFill rotWithShape="0">
          <a:gsLst>
            <a:gs pos="0">
              <a:schemeClr val="accent5">
                <a:hueOff val="1663504"/>
                <a:satOff val="-33659"/>
                <a:lumOff val="1046"/>
                <a:alphaOff val="0"/>
                <a:tint val="96000"/>
                <a:lumMod val="100000"/>
              </a:schemeClr>
            </a:gs>
            <a:gs pos="78000">
              <a:schemeClr val="accent5">
                <a:hueOff val="1663504"/>
                <a:satOff val="-33659"/>
                <a:lumOff val="1046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663504"/>
              <a:satOff val="-33659"/>
              <a:lumOff val="104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94" tIns="302308" rIns="102894" bIns="3023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Allow people make conscious choices about their life</a:t>
          </a:r>
        </a:p>
      </dsp:txBody>
      <dsp:txXfrm>
        <a:off x="1325760" y="2525496"/>
        <a:ext cx="5303043" cy="1190187"/>
      </dsp:txXfrm>
    </dsp:sp>
    <dsp:sp modelId="{435B4990-0A03-CD45-8031-BDF5C88FB7FC}">
      <dsp:nvSpPr>
        <dsp:cNvPr id="0" name=""/>
        <dsp:cNvSpPr/>
      </dsp:nvSpPr>
      <dsp:spPr>
        <a:xfrm>
          <a:off x="0" y="2525496"/>
          <a:ext cx="1325760" cy="1190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1663504"/>
              <a:satOff val="-33659"/>
              <a:lumOff val="10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55" tIns="117564" rIns="70155" bIns="117564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Allow</a:t>
          </a:r>
        </a:p>
      </dsp:txBody>
      <dsp:txXfrm>
        <a:off x="0" y="2525496"/>
        <a:ext cx="1325760" cy="1190187"/>
      </dsp:txXfrm>
    </dsp:sp>
    <dsp:sp modelId="{EEAD2595-AA61-9D41-A00C-8D709D1834AA}">
      <dsp:nvSpPr>
        <dsp:cNvPr id="0" name=""/>
        <dsp:cNvSpPr/>
      </dsp:nvSpPr>
      <dsp:spPr>
        <a:xfrm>
          <a:off x="1325760" y="3787095"/>
          <a:ext cx="5303043" cy="1190187"/>
        </a:xfrm>
        <a:prstGeom prst="rect">
          <a:avLst/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94" tIns="302308" rIns="102894" bIns="3023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Increase the awareness about Pollution</a:t>
          </a:r>
        </a:p>
      </dsp:txBody>
      <dsp:txXfrm>
        <a:off x="1325760" y="3787095"/>
        <a:ext cx="5303043" cy="1190187"/>
      </dsp:txXfrm>
    </dsp:sp>
    <dsp:sp modelId="{2DD260AB-8274-4743-950B-E6D44BC339CA}">
      <dsp:nvSpPr>
        <dsp:cNvPr id="0" name=""/>
        <dsp:cNvSpPr/>
      </dsp:nvSpPr>
      <dsp:spPr>
        <a:xfrm>
          <a:off x="0" y="3787095"/>
          <a:ext cx="1325760" cy="1190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55" tIns="117564" rIns="70155" bIns="117564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Increase</a:t>
          </a:r>
        </a:p>
      </dsp:txBody>
      <dsp:txXfrm>
        <a:off x="0" y="3787095"/>
        <a:ext cx="1325760" cy="1190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6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1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631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28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39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3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56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4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1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0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1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9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7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1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4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8305-3AEE-A3E6-C2AB-317C8F959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 Health &amp; Wellbeing</a:t>
            </a:r>
            <a:endParaRPr lang="en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327B3-9356-A0A9-2941-9829746D5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7</a:t>
            </a:r>
          </a:p>
          <a:p>
            <a:r>
              <a:rPr lang="en-US" dirty="0"/>
              <a:t>Demir Dereli - </a:t>
            </a:r>
            <a:r>
              <a:rPr lang="en-US" dirty="0" err="1"/>
              <a:t>Yasemin</a:t>
            </a:r>
            <a:r>
              <a:rPr lang="en-US" dirty="0"/>
              <a:t> </a:t>
            </a:r>
            <a:r>
              <a:rPr lang="en-US" dirty="0" err="1"/>
              <a:t>Kose</a:t>
            </a:r>
            <a:r>
              <a:rPr lang="en-US" dirty="0"/>
              <a:t> - Maryam Hajiyeva – Ahmet </a:t>
            </a:r>
            <a:r>
              <a:rPr lang="en-US" dirty="0" err="1"/>
              <a:t>Anter</a:t>
            </a:r>
            <a:r>
              <a:rPr lang="en-US" dirty="0"/>
              <a:t> </a:t>
            </a:r>
            <a:r>
              <a:rPr lang="en-US" dirty="0" err="1"/>
              <a:t>Yagiz</a:t>
            </a:r>
            <a:r>
              <a:rPr lang="en-US" dirty="0"/>
              <a:t> – </a:t>
            </a:r>
            <a:r>
              <a:rPr lang="en-US" dirty="0" err="1"/>
              <a:t>Okan</a:t>
            </a:r>
            <a:r>
              <a:rPr lang="en-US" dirty="0"/>
              <a:t> </a:t>
            </a:r>
            <a:r>
              <a:rPr lang="en-US" dirty="0" err="1"/>
              <a:t>Sarp</a:t>
            </a:r>
            <a:r>
              <a:rPr lang="en-US" dirty="0"/>
              <a:t> Kaya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01822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A0B02-B49A-EB72-C9D7-195543CB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The reasoning</a:t>
            </a:r>
            <a:endParaRPr lang="en-TR" dirty="0"/>
          </a:p>
        </p:txBody>
      </p:sp>
      <p:sp>
        <p:nvSpPr>
          <p:cNvPr id="36" name="Isosceles Triangle 2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515FE28B-1456-5A2A-E0F9-CCF48CA7F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01088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64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B792E94-9EA2-8165-78CF-351445925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1" r="2398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6F2A1B-6021-9D8E-46D4-2B2F68DF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Consequences of Air Pollution on Health</a:t>
            </a:r>
            <a:endParaRPr lang="en-TR" sz="3100"/>
          </a:p>
        </p:txBody>
      </p:sp>
      <p:cxnSp>
        <p:nvCxnSpPr>
          <p:cNvPr id="45" name="Straight Connector 26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8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6A486C-84C5-7324-8D99-754A295C6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411461"/>
              </p:ext>
            </p:extLst>
          </p:nvPr>
        </p:nvGraphicFramePr>
        <p:xfrm>
          <a:off x="677334" y="2160589"/>
          <a:ext cx="3851122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984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16CF66-1869-E8A7-7906-8F57592A1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6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188164-E349-CF5E-AE7E-49AE5CF2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Consequences of Water Pollution on Health</a:t>
            </a:r>
            <a:endParaRPr lang="en-TR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5B767-B34A-7143-DDC9-235EAF2F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dirty="0"/>
              <a:t>Creates respiratory diseases</a:t>
            </a:r>
          </a:p>
          <a:p>
            <a:r>
              <a:rPr lang="en-US" dirty="0"/>
              <a:t>Increases Cancer Rate</a:t>
            </a:r>
          </a:p>
          <a:p>
            <a:r>
              <a:rPr lang="en-US" dirty="0"/>
              <a:t>Creates Reproductive system diseases</a:t>
            </a:r>
          </a:p>
          <a:p>
            <a:r>
              <a:rPr lang="en-US" dirty="0"/>
              <a:t>Causes diarrheal</a:t>
            </a:r>
          </a:p>
          <a:p>
            <a:r>
              <a:rPr lang="en-US" dirty="0"/>
              <a:t>Causes Neurological and Cardiovascular diseases</a:t>
            </a:r>
            <a:endParaRPr lang="en-T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571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1206-345A-FCBE-1BA7-8BE4D7862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Create an app that enables a person to escape from the harsh reality of air and water pollution in their area and help people make conscious decisions in their daily lives</a:t>
            </a:r>
          </a:p>
          <a:p>
            <a:pPr>
              <a:lnSpc>
                <a:spcPct val="90000"/>
              </a:lnSpc>
            </a:pPr>
            <a:r>
              <a:rPr lang="en-US"/>
              <a:t>In the short term it is more feasible to avoid pollution as individuals rather then clean it</a:t>
            </a:r>
          </a:p>
          <a:p>
            <a:pPr>
              <a:lnSpc>
                <a:spcPct val="90000"/>
              </a:lnSpc>
            </a:pPr>
            <a:r>
              <a:rPr lang="en-US"/>
              <a:t>App Features</a:t>
            </a:r>
          </a:p>
          <a:p>
            <a:pPr lvl="1">
              <a:lnSpc>
                <a:spcPct val="90000"/>
              </a:lnSpc>
            </a:pPr>
            <a:r>
              <a:rPr lang="en-US"/>
              <a:t>Have a map that shows air and water pollution in their area</a:t>
            </a:r>
          </a:p>
          <a:p>
            <a:pPr lvl="1">
              <a:lnSpc>
                <a:spcPct val="90000"/>
              </a:lnSpc>
            </a:pPr>
            <a:r>
              <a:rPr lang="en-US"/>
              <a:t>Recommend places for specific activities that have the least amount of pollution</a:t>
            </a:r>
          </a:p>
          <a:p>
            <a:pPr lvl="1">
              <a:lnSpc>
                <a:spcPct val="90000"/>
              </a:lnSpc>
            </a:pPr>
            <a:r>
              <a:rPr lang="en-US"/>
              <a:t>Travel to the selected locations using routes that have the least pollutions</a:t>
            </a:r>
          </a:p>
          <a:p>
            <a:pPr lvl="1">
              <a:lnSpc>
                <a:spcPct val="90000"/>
              </a:lnSpc>
            </a:pPr>
            <a:r>
              <a:rPr lang="en-US"/>
              <a:t>Be informed about ways to combat pollution in their daily life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F389C-5B01-8072-3948-32117BA7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Idea</a:t>
            </a:r>
            <a:endParaRPr lang="en-T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92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9F-BD41-94FD-0120-343DB02A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The Goals</a:t>
            </a:r>
            <a:endParaRPr lang="en-TR" sz="4400"/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0019E53-2E4A-D302-C9AC-BE0814A8E1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10698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74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EB1DB-F8C0-B8F3-9671-6DAB2A43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The Plan</a:t>
            </a:r>
            <a:endParaRPr lang="en-T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D650-ED39-A341-3792-8BE9821E5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Create an IOS App using Swift &amp; Swift UI</a:t>
            </a:r>
          </a:p>
          <a:p>
            <a:r>
              <a:rPr lang="en-US">
                <a:solidFill>
                  <a:srgbClr val="FFFFFF"/>
                </a:solidFill>
              </a:rPr>
              <a:t>Use Azure for IOS Services for: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Data Storage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User Management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Authentication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AI and ML Services (For place recommendation and path generation)</a:t>
            </a:r>
            <a:endParaRPr lang="en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11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A4FD8D-A361-D570-918E-9CC7DEACB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/>
              <a:t>Thank you for listening</a:t>
            </a:r>
            <a:endParaRPr lang="en-TR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A29D5-339C-4CFC-DCDB-7DBD61ADE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510119"/>
            <a:ext cx="3602567" cy="1829292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We are more than welcome to hear feedback from everyone</a:t>
            </a:r>
            <a:endParaRPr lang="en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39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4620</TotalTime>
  <Words>392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Good Health &amp; Wellbeing</vt:lpstr>
      <vt:lpstr>The reasoning</vt:lpstr>
      <vt:lpstr>Consequences of Air Pollution on Health</vt:lpstr>
      <vt:lpstr>Consequences of Water Pollution on Health</vt:lpstr>
      <vt:lpstr>Project Idea</vt:lpstr>
      <vt:lpstr>The Goals</vt:lpstr>
      <vt:lpstr>The Plan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Health &amp; Wellbeing</dc:title>
  <dc:creator>Demir Dereli</dc:creator>
  <cp:lastModifiedBy>Demir Dereli</cp:lastModifiedBy>
  <cp:revision>3</cp:revision>
  <dcterms:created xsi:type="dcterms:W3CDTF">2023-02-05T09:19:34Z</dcterms:created>
  <dcterms:modified xsi:type="dcterms:W3CDTF">2023-02-10T16:36:47Z</dcterms:modified>
</cp:coreProperties>
</file>