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D6C23F-A8A2-47D1-9FA4-306C14221E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27E97-85FA-4D9D-AB80-5B5CB114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B93FF4-0396-4489-9736-BAE6FD7FD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24DE6-49D5-4AC5-BF8B-6B019BA8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6A6C-6192-4023-A528-E770F813FD6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6B8245-1A1F-49A0-9BA2-4759CDA6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EF4C9B-E10E-493C-9F0D-A18EA132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2144-D782-4DD5-A7B0-8B19D95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98A3B-1ECF-42BE-9B0A-FD190F29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A6EB1B-F811-49E0-BB10-1A6456564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02EBDF-2D46-4AA6-9558-7EE1A584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6A6C-6192-4023-A528-E770F813FD6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65051D-2E05-4F19-A11C-80B94584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F374ED-A7A9-4BD4-8B95-B1914A75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2144-D782-4DD5-A7B0-8B19D95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162B75-7C6C-4E06-A92E-E893808AE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0BFAD2-4F75-4EF6-9581-A112721AC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4CFAFB-9E11-4152-8423-EC978682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6A6C-6192-4023-A528-E770F813FD6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81D60-0ECE-4D21-A3B0-85731D64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DE8EE-0DD3-4144-B845-2A64A324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2144-D782-4DD5-A7B0-8B19D95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FAEB6-F218-4689-B82D-744E937A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B5BF4-8D73-40B4-8886-AEBA50F5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F234D3-0E6F-4DFD-9552-A09A9016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6A6C-6192-4023-A528-E770F813FD6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8D338-9705-4754-A6B5-D9C05626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B2AEE-A6E4-44DF-A2CC-0287CA23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2144-D782-4DD5-A7B0-8B19D95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E5B5A-4A2B-4818-A34D-2D436D21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06248F-EE28-47B5-ADD0-16568425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B6347-98AA-4F92-94F1-40DCF05F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6A6C-6192-4023-A528-E770F813FD6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84851F-68EE-402D-86C1-14B8D135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57B507-3A51-42FF-8632-88F5F493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2144-D782-4DD5-A7B0-8B19D95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D5693-6B5D-4F4E-BC2B-6EAAEA0B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EAF16-0C0B-40FC-80C6-6E21471DA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B33D7E-BAF7-4FFE-B109-E6B90BA97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F88669-5E0E-45F5-BB4A-3DCC1605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6A6C-6192-4023-A528-E770F813FD6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CF400F-A58B-4541-933F-9B972633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82B532-505E-4F0A-95E7-B201EBD5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2144-D782-4DD5-A7B0-8B19D95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0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70540-2DEE-46ED-9C83-CF87A921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391D1-E3E9-4A4F-B18E-D87DFA583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AF274C-B294-4137-B8EF-44B9A124A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9966C5-317C-4915-A16E-393DB5303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F75B23-BEC9-43F4-AA9D-27342014D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7AB51C-F599-4F6A-BD33-DE2239EB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6A6C-6192-4023-A528-E770F813FD6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F67C33-29E6-4C62-9ACF-05297F4C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EEC0B2-2E57-4C8C-B7E0-CCA155F8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2144-D782-4DD5-A7B0-8B19D95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92BD7-9C5C-4104-9CEE-42AF64FC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9BD070-8491-4276-9135-2EAD256A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6A6C-6192-4023-A528-E770F813FD6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B80333-4B83-456B-9D68-BDDF1137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D9FDEB-D225-44D3-80C4-533D83B7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2144-D782-4DD5-A7B0-8B19D95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CDE72E-AD72-4D0B-8729-AEF7E90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6A6C-6192-4023-A528-E770F813FD6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87C6AD-4289-43D4-B81D-86343856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88C415-8920-4658-A0E9-4E2FD5B3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2144-D782-4DD5-A7B0-8B19D95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5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32FC9-FE72-4C2A-B7A0-73E40FEE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A3B808-8A0E-4097-8009-725B14D8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D860DC-82E8-4449-995C-286D764B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690FB0-4D78-42A7-9BBC-3C1A36F8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6A6C-6192-4023-A528-E770F813FD6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16B61-F5F5-481D-BACA-7926F8CC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814AE6-71FD-42BD-9C6B-4EF555C5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2144-D782-4DD5-A7B0-8B19D95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38017-699F-4302-8620-29FF9608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2BD269-90F5-4787-B8E0-7C8A52DD5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592C03-96FA-46DF-BFAF-0E56C281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DC340C-ED26-40CB-AC6F-92444912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6A6C-6192-4023-A528-E770F813FD6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FC3D2A-7A18-49F7-954C-8302A9F9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9E5FCE-CDC5-4D0B-BB5E-0B92D079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2144-D782-4DD5-A7B0-8B19D95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3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18DC21-DDA5-40B0-B34A-105ABF390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ACB4A-3D48-4C60-9B6F-E48C149B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89FC38-D932-4D98-BCB8-E614BD1E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8F74EC-C527-4661-9336-8F83539DD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6A6C-6192-4023-A528-E770F813FD6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42BFC9-FBD5-455C-B89A-C03C184B5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A6469-231B-4EE7-B684-18BD92656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2144-D782-4DD5-A7B0-8B19D95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A6A00-1B21-42EC-9BE2-CD06AD70E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110" y="1427162"/>
            <a:ext cx="703811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Using CI / CD technology </a:t>
            </a:r>
            <a:r>
              <a:rPr lang="en-US" dirty="0" smtClean="0"/>
              <a:t>for delivery web application development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DC6061-83C1-4B57-9875-79F0C4955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10" y="3906837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Student: </a:t>
            </a:r>
            <a:r>
              <a:rPr lang="en-US" dirty="0" err="1" smtClean="0"/>
              <a:t>Demyanenko</a:t>
            </a:r>
            <a:r>
              <a:rPr lang="en-US" dirty="0" smtClean="0"/>
              <a:t> Pavel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8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30874-C1C7-439C-8810-42F8AF22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F798781C-C571-44ED-9CA2-17B45630AD1E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205288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C72E5124-F16F-4AED-BD46-D41B1467845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41406FE-558E-4B86-8E9F-008B608DC2B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46D91B77-6AB9-487F-AB7F-2B0C0AB3538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6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</a:rPr>
                <a:t>Jenkins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6511EB55-F1AE-402C-B9F7-59453E5610F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FB7736C8-AB6F-46E5-B03B-5128FEC9F1DE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690688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6EB8273C-DC4A-42F0-844A-24E093B6814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2740D91D-6244-4746-96EC-002251A2B88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0E28302-7096-4D5C-A94A-3D58238BA23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9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</a:rPr>
                <a:t>Used tools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F589AD2E-D203-4106-BE37-C9A64F22B14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6A1B1E00-049F-4F3E-8BB0-08F80211946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528888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CCDEA3BC-D1A8-4E24-85A4-FB14CEA23F7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2681FB68-6A05-4F6B-83A8-3DBDF3A503D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AA8F7D40-FDDB-4417-82EA-2D2EF7FF4B6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2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Infrastructure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2EE10F2F-010D-49D2-91FC-D0602E30FD7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814A5598-69FA-4730-82C1-8FF0719972FC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367088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8092F9FF-4737-4435-AA86-BB87CECE6AD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6921942A-9157-4931-8E81-73CE70EEE84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1BF186BC-7B52-4FFF-A95C-E3D5166431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8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</a:rPr>
                <a:t>Terraform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38A6F3FB-5F6F-4C44-8426-0351E94BC35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473C1578-D4E9-44AB-AB6C-DFE7C829F102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065713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02BAE527-8CE2-4280-8BF5-93B99F9A4FA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32089ABD-B8B6-4395-B094-18AD1E566D8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1F3C1857-00C9-42E5-A606-F4CB9D262DC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</a:rPr>
                <a:t>Result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49EA8907-FD5C-4791-889F-22059033F66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9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9109" y="-370007"/>
            <a:ext cx="9144000" cy="1482815"/>
          </a:xfrm>
        </p:spPr>
        <p:txBody>
          <a:bodyPr/>
          <a:lstStyle/>
          <a:p>
            <a:r>
              <a:rPr lang="en-US" dirty="0" smtClean="0"/>
              <a:t>Used tools</a:t>
            </a:r>
            <a:endParaRPr lang="ru-RU" dirty="0"/>
          </a:p>
        </p:txBody>
      </p:sp>
      <p:pic>
        <p:nvPicPr>
          <p:cNvPr id="4" name="Picture 18" descr="ÐÐ°ÑÑÐ¸Ð½ÐºÐ¸ Ð¿Ð¾ Ð·Ð°Ð¿ÑÐ¾ÑÑ git">
            <a:extLst>
              <a:ext uri="{FF2B5EF4-FFF2-40B4-BE49-F238E27FC236}">
                <a16:creationId xmlns:a16="http://schemas.microsoft.com/office/drawing/2014/main" id="{E77CB386-F0A7-4AB7-AD20-E0422EBB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55" y="1243510"/>
            <a:ext cx="2826916" cy="118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ÐÐ¾ÑÐ¾Ð¶ÐµÐµ Ð¸Ð·Ð¾Ð±ÑÐ°Ð¶ÐµÐ½Ð¸Ðµ">
            <a:extLst>
              <a:ext uri="{FF2B5EF4-FFF2-40B4-BE49-F238E27FC236}">
                <a16:creationId xmlns:a16="http://schemas.microsoft.com/office/drawing/2014/main" id="{B9A36DDC-5B53-4688-98FE-54CBA578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466" y="4074055"/>
            <a:ext cx="3238748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ÐÐ°ÑÑÐ¸Ð½ÐºÐ¸ Ð¿Ð¾ Ð·Ð°Ð¿ÑÐ¾ÑÑ Docker">
            <a:extLst>
              <a:ext uri="{FF2B5EF4-FFF2-40B4-BE49-F238E27FC236}">
                <a16:creationId xmlns:a16="http://schemas.microsoft.com/office/drawing/2014/main" id="{EF75E5AB-7270-45C1-BDF4-CB1E46B2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64" y="4290403"/>
            <a:ext cx="2332511" cy="19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ÐÐ°ÑÑÐ¸Ð½ÐºÐ¸ Ð¿Ð¾ Ð·Ð°Ð¿ÑÐ¾ÑÑ Ð´Ð¶ÐµÐ½ÐºÐ¸Ð½Ñ">
            <a:extLst>
              <a:ext uri="{FF2B5EF4-FFF2-40B4-BE49-F238E27FC236}">
                <a16:creationId xmlns:a16="http://schemas.microsoft.com/office/drawing/2014/main" id="{23B86386-415C-4C0E-BF65-92050F58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677" y="4074055"/>
            <a:ext cx="1432724" cy="197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2817" r="87793">
                        <a14:foregroundMark x1="14085" y1="9412" x2="15962" y2="16863"/>
                        <a14:foregroundMark x1="34742" y1="8627" x2="35211" y2="16863"/>
                        <a14:foregroundMark x1="47887" y1="10196" x2="46948" y2="18039"/>
                        <a14:foregroundMark x1="65258" y1="9804" x2="66667" y2="17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9651" y="4530857"/>
            <a:ext cx="1689473" cy="2022608"/>
          </a:xfrm>
          <a:prstGeom prst="rect">
            <a:avLst/>
          </a:prstGeom>
        </p:spPr>
      </p:pic>
      <p:pic>
        <p:nvPicPr>
          <p:cNvPr id="9" name="Picture 10" descr="ÐÐ°ÑÑÐ¸Ð½ÐºÐ¸ Ð¿Ð¾ Ð·Ð°Ð¿ÑÐ¾ÑÑ terraform">
            <a:extLst>
              <a:ext uri="{FF2B5EF4-FFF2-40B4-BE49-F238E27FC236}">
                <a16:creationId xmlns:a16="http://schemas.microsoft.com/office/drawing/2014/main" id="{328FE3F8-A66E-46A7-9956-4F12D78D1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8" y="767225"/>
            <a:ext cx="3080975" cy="30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ogle Cloud Platform Logo in 2021 | Cloud platform, Clouds, +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412" y="1628097"/>
            <a:ext cx="3026773" cy="17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709" y="1061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Infrastructure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ru-RU" dirty="0"/>
          </a:p>
        </p:txBody>
      </p:sp>
      <p:sp>
        <p:nvSpPr>
          <p:cNvPr id="4" name="Стрелка: круговая 23"/>
          <p:cNvSpPr/>
          <p:nvPr/>
        </p:nvSpPr>
        <p:spPr>
          <a:xfrm rot="16200000" flipV="1">
            <a:off x="7587022" y="1867469"/>
            <a:ext cx="4248150" cy="3825875"/>
          </a:xfrm>
          <a:prstGeom prst="circularArrow">
            <a:avLst>
              <a:gd name="adj1" fmla="val 2598"/>
              <a:gd name="adj2" fmla="val 989059"/>
              <a:gd name="adj3" fmla="val 19680232"/>
              <a:gd name="adj4" fmla="val 11986216"/>
              <a:gd name="adj5" fmla="val 5035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UA">
              <a:solidFill>
                <a:schemeClr val="tx1"/>
              </a:solidFill>
            </a:endParaRPr>
          </a:p>
        </p:txBody>
      </p:sp>
      <p:sp>
        <p:nvSpPr>
          <p:cNvPr id="5" name="Стрелка: изогнутая вверх 22"/>
          <p:cNvSpPr/>
          <p:nvPr/>
        </p:nvSpPr>
        <p:spPr>
          <a:xfrm rot="10800000" flipH="1">
            <a:off x="7321909" y="4078857"/>
            <a:ext cx="1662113" cy="1250950"/>
          </a:xfrm>
          <a:prstGeom prst="bentUpArrow">
            <a:avLst>
              <a:gd name="adj1" fmla="val 10342"/>
              <a:gd name="adj2" fmla="val 12062"/>
              <a:gd name="adj3" fmla="val 500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UA">
              <a:solidFill>
                <a:sysClr val="windowText" lastClr="000000"/>
              </a:solidFill>
            </a:endParaRPr>
          </a:p>
        </p:txBody>
      </p:sp>
      <p:sp>
        <p:nvSpPr>
          <p:cNvPr id="6" name="Стрелка: изогнутая вверх 18"/>
          <p:cNvSpPr/>
          <p:nvPr/>
        </p:nvSpPr>
        <p:spPr>
          <a:xfrm rot="10800000">
            <a:off x="3064234" y="4040757"/>
            <a:ext cx="1633538" cy="1252538"/>
          </a:xfrm>
          <a:prstGeom prst="bentUpArrow">
            <a:avLst>
              <a:gd name="adj1" fmla="val 10342"/>
              <a:gd name="adj2" fmla="val 12062"/>
              <a:gd name="adj3" fmla="val 500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UA"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2" t="4059" r="32675" b="6281"/>
          <a:stretch>
            <a:fillRect/>
          </a:stretch>
        </p:blipFill>
        <p:spPr bwMode="auto">
          <a:xfrm>
            <a:off x="1616434" y="951482"/>
            <a:ext cx="15367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362559" y="5302820"/>
            <a:ext cx="2498725" cy="12160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/>
                </a:solidFill>
              </a:rPr>
              <a:t>gcp</a:t>
            </a:r>
            <a:r>
              <a:rPr lang="en-US" dirty="0">
                <a:solidFill>
                  <a:schemeClr val="bg1"/>
                </a:solidFill>
              </a:rPr>
              <a:t>-instance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Jenkins Master</a:t>
            </a:r>
            <a:endParaRPr lang="ru-UA" dirty="0"/>
          </a:p>
        </p:txBody>
      </p:sp>
      <p:sp>
        <p:nvSpPr>
          <p:cNvPr id="9" name="Стрелка: круговая 19"/>
          <p:cNvSpPr/>
          <p:nvPr/>
        </p:nvSpPr>
        <p:spPr>
          <a:xfrm rot="16200000">
            <a:off x="195622" y="2424682"/>
            <a:ext cx="4248150" cy="3670300"/>
          </a:xfrm>
          <a:prstGeom prst="circularArrow">
            <a:avLst>
              <a:gd name="adj1" fmla="val 2598"/>
              <a:gd name="adj2" fmla="val 989059"/>
              <a:gd name="adj3" fmla="val 19680232"/>
              <a:gd name="adj4" fmla="val 11377646"/>
              <a:gd name="adj5" fmla="val 5035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UA">
              <a:solidFill>
                <a:schemeClr val="tx1"/>
              </a:solidFill>
            </a:endParaRPr>
          </a:p>
        </p:txBody>
      </p:sp>
      <p:pic>
        <p:nvPicPr>
          <p:cNvPr id="10" name="Рисунок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3" t="-2058" r="32848" b="39854"/>
          <a:stretch>
            <a:fillRect/>
          </a:stretch>
        </p:blipFill>
        <p:spPr bwMode="auto">
          <a:xfrm>
            <a:off x="1629134" y="5183757"/>
            <a:ext cx="12731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7429859" y="5302820"/>
            <a:ext cx="2519363" cy="11985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/>
              <a:t>gcp</a:t>
            </a:r>
            <a:r>
              <a:rPr lang="en-US" sz="2000" dirty="0"/>
              <a:t>-instance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Jenkins Slaves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with Docker</a:t>
            </a:r>
            <a:endParaRPr lang="ru-UA" sz="2000" dirty="0"/>
          </a:p>
        </p:txBody>
      </p:sp>
      <p:pic>
        <p:nvPicPr>
          <p:cNvPr id="12" name="Рисунок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97" y="5269482"/>
            <a:ext cx="1890712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трелка: изогнутая вверх 16"/>
          <p:cNvSpPr/>
          <p:nvPr/>
        </p:nvSpPr>
        <p:spPr>
          <a:xfrm rot="16200000">
            <a:off x="3816709" y="1492820"/>
            <a:ext cx="1350963" cy="2338387"/>
          </a:xfrm>
          <a:prstGeom prst="bentUpArrow">
            <a:avLst>
              <a:gd name="adj1" fmla="val 10342"/>
              <a:gd name="adj2" fmla="val 12062"/>
              <a:gd name="adj3" fmla="val 500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UA">
              <a:solidFill>
                <a:sysClr val="windowText" lastClr="000000"/>
              </a:solidFill>
            </a:endParaRPr>
          </a:p>
        </p:txBody>
      </p:sp>
      <p:grpSp>
        <p:nvGrpSpPr>
          <p:cNvPr id="14" name="Группа 14"/>
          <p:cNvGrpSpPr>
            <a:grpSpLocks/>
          </p:cNvGrpSpPr>
          <p:nvPr/>
        </p:nvGrpSpPr>
        <p:grpSpPr bwMode="auto">
          <a:xfrm>
            <a:off x="8021997" y="991170"/>
            <a:ext cx="2519362" cy="2290762"/>
            <a:chOff x="8577696" y="590962"/>
            <a:chExt cx="2519795" cy="2290998"/>
          </a:xfrm>
        </p:grpSpPr>
        <p:pic>
          <p:nvPicPr>
            <p:cNvPr id="15" name="Рисунок 10" descr="Global Interne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94" b="11031"/>
            <a:stretch>
              <a:fillRect/>
            </a:stretch>
          </p:blipFill>
          <p:spPr bwMode="auto">
            <a:xfrm>
              <a:off x="8577696" y="590962"/>
              <a:ext cx="2519795" cy="191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9021568" y="2512628"/>
              <a:ext cx="16320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ru-RU" b="1"/>
                <a:t>Global Internet</a:t>
              </a:r>
              <a:endParaRPr lang="ru-RU" altLang="ru-RU" b="1"/>
            </a:p>
          </p:txBody>
        </p:sp>
      </p:grpSp>
      <p:sp>
        <p:nvSpPr>
          <p:cNvPr id="17" name="Прямоугольник 16"/>
          <p:cNvSpPr/>
          <p:nvPr/>
        </p:nvSpPr>
        <p:spPr>
          <a:xfrm>
            <a:off x="4680309" y="3294632"/>
            <a:ext cx="2749550" cy="12795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Local </a:t>
            </a:r>
            <a:r>
              <a:rPr lang="en-US" sz="2400" dirty="0" err="1"/>
              <a:t>Vm</a:t>
            </a:r>
            <a:endParaRPr lang="en-US" sz="2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git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Terraform</a:t>
            </a:r>
            <a:endParaRPr lang="en-US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375509" y="1783332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ru-RU" b="1"/>
              <a:t>Push</a:t>
            </a:r>
            <a:endParaRPr lang="ru-RU" altLang="ru-RU" b="1"/>
          </a:p>
        </p:txBody>
      </p:sp>
      <p:sp>
        <p:nvSpPr>
          <p:cNvPr id="19" name="TextBox 18"/>
          <p:cNvSpPr txBox="1"/>
          <p:nvPr/>
        </p:nvSpPr>
        <p:spPr>
          <a:xfrm>
            <a:off x="253044" y="3579661"/>
            <a:ext cx="461665" cy="1361208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vert="vert27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one a minute</a:t>
            </a:r>
            <a:endParaRPr lang="ru-U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33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309" y="123586"/>
            <a:ext cx="10515600" cy="9978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Terraform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80" y="1319751"/>
            <a:ext cx="4234132" cy="48376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61" y="1319751"/>
            <a:ext cx="4804913" cy="3191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9812" y="5244860"/>
            <a:ext cx="4494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https://github.com/demyanenkopaul/simple/blob/main/main.tf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1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12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Jenkins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92" y="1493037"/>
            <a:ext cx="5377962" cy="42659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15" y="1493038"/>
            <a:ext cx="5377962" cy="42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3579"/>
            <a:ext cx="10515600" cy="5404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Jenkins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31" y="573820"/>
            <a:ext cx="8000523" cy="27057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876" y="3549772"/>
            <a:ext cx="7648831" cy="27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4849" y="123040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/>
              <a:t>You have any questions? </a:t>
            </a:r>
            <a:endParaRPr lang="ru-RU" sz="4000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Student: </a:t>
            </a:r>
            <a:r>
              <a:rPr lang="en-US" dirty="0" err="1" smtClean="0"/>
              <a:t>Demyanenko</a:t>
            </a:r>
            <a:r>
              <a:rPr lang="en-US" dirty="0" smtClean="0"/>
              <a:t> Pavel</a:t>
            </a:r>
          </a:p>
          <a:p>
            <a:pPr marL="0" indent="0">
              <a:buNone/>
            </a:pPr>
            <a:r>
              <a:rPr lang="en-US" dirty="0"/>
              <a:t>Email</a:t>
            </a:r>
            <a:r>
              <a:rPr lang="en-US" dirty="0" smtClean="0"/>
              <a:t>: pavel.demyanenko.98@gmail.com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1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65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Using CI / CD technology for delivery web application development</vt:lpstr>
      <vt:lpstr>Agenda</vt:lpstr>
      <vt:lpstr>Used tools</vt:lpstr>
      <vt:lpstr>Infrastructure </vt:lpstr>
      <vt:lpstr>Terraform</vt:lpstr>
      <vt:lpstr>Jenkins</vt:lpstr>
      <vt:lpstr>Jenkins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Paul</cp:lastModifiedBy>
  <cp:revision>7</cp:revision>
  <dcterms:created xsi:type="dcterms:W3CDTF">2020-10-04T10:43:05Z</dcterms:created>
  <dcterms:modified xsi:type="dcterms:W3CDTF">2021-07-16T02:21:06Z</dcterms:modified>
</cp:coreProperties>
</file>