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11.07.2019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11.07.2019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11.07.2019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11.07.2019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11.07.2019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11.07.2019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11.07.2019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11.07.2019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11.07.2019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11.07.2019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11.07.2019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11.07.2019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XCjjJQ0-o" TargetMode="External"/><Relationship Id="rId2" Type="http://schemas.openxmlformats.org/officeDocument/2006/relationships/hyperlink" Target="https://en.wikipedia.org/wiki/Law_of_large_numb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byshev%27s_ine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Probability &amp; Distributions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74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b="1" dirty="0" smtClean="0"/>
          </a:p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@July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4577" y="277656"/>
            <a:ext cx="7886700" cy="60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Law </a:t>
            </a:r>
            <a:r>
              <a:rPr lang="en-US" sz="2400" dirty="0"/>
              <a:t>of </a:t>
            </a:r>
            <a:r>
              <a:rPr lang="en-US" sz="2400" dirty="0" smtClean="0"/>
              <a:t>Large Numbers</a:t>
            </a:r>
            <a:r>
              <a:rPr lang="en-US" sz="2400" dirty="0"/>
              <a:t> (LLN)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176950"/>
            <a:ext cx="7967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Law of Large Numbers (LLN)</a:t>
            </a:r>
            <a:r>
              <a:rPr lang="en-US" sz="2400" dirty="0" smtClean="0"/>
              <a:t> is a keystone for practical application of distribution of random values and their prediction.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The General Theorem:</a:t>
            </a:r>
          </a:p>
          <a:p>
            <a:pPr algn="just"/>
            <a:r>
              <a:rPr lang="en-US" sz="2400" dirty="0" smtClean="0"/>
              <a:t>Large quantity of random values follow a certain pattern/conditions -&gt; so it is possible to predict some stable outcome with no material influence of random values.</a:t>
            </a:r>
          </a:p>
          <a:p>
            <a:pPr algn="just"/>
            <a:endParaRPr lang="en-US" sz="2400" dirty="0"/>
          </a:p>
          <a:p>
            <a:r>
              <a:rPr lang="en-US" sz="1600" dirty="0" smtClean="0"/>
              <a:t>In fact, LLN is  the </a:t>
            </a:r>
            <a:r>
              <a:rPr lang="en-US" sz="1600" i="1" u="sng" dirty="0" smtClean="0"/>
              <a:t>set of different theorems</a:t>
            </a:r>
            <a:r>
              <a:rPr lang="en-US" sz="1600" i="1" dirty="0" smtClean="0"/>
              <a:t> </a:t>
            </a:r>
            <a:r>
              <a:rPr lang="en-US" sz="1600" dirty="0" smtClean="0"/>
              <a:t>stipulating the rationale and application of LLN. The </a:t>
            </a:r>
            <a:r>
              <a:rPr lang="en-US" sz="1600" dirty="0" err="1" smtClean="0"/>
              <a:t>Chebyshev’s</a:t>
            </a:r>
            <a:r>
              <a:rPr lang="en-US" sz="1600" dirty="0" smtClean="0"/>
              <a:t> Theorem is the most general LLN and </a:t>
            </a:r>
            <a:r>
              <a:rPr lang="en-US" sz="1600" dirty="0"/>
              <a:t>Bernoulli </a:t>
            </a:r>
            <a:r>
              <a:rPr lang="en-US" sz="1600" dirty="0" smtClean="0"/>
              <a:t>Theorem is the simplest one.</a:t>
            </a:r>
            <a:endParaRPr lang="en-US" sz="1600" dirty="0"/>
          </a:p>
          <a:p>
            <a:pPr algn="just"/>
            <a:endParaRPr lang="en-US" sz="2400" dirty="0"/>
          </a:p>
          <a:p>
            <a:pPr algn="just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en.wikipedia.org/wiki/Law_of_large_numbers</a:t>
            </a:r>
            <a:endParaRPr lang="en-US" sz="1400" dirty="0" smtClean="0"/>
          </a:p>
          <a:p>
            <a:pPr algn="just"/>
            <a:r>
              <a:rPr lang="en-US" sz="1400" dirty="0">
                <a:hlinkClick r:id="rId3"/>
              </a:rPr>
              <a:t>https://www.youtube.com/watch?v=63XCjjJQ0-o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Chebyshev’s</a:t>
            </a:r>
            <a:r>
              <a:rPr lang="en-US" dirty="0" smtClean="0"/>
              <a:t> inequality </a:t>
            </a:r>
            <a:r>
              <a:rPr lang="en-US" dirty="0"/>
              <a:t> </a:t>
            </a:r>
            <a:r>
              <a:rPr lang="en-US" b="1" dirty="0"/>
              <a:t>guarantees</a:t>
            </a:r>
            <a:r>
              <a:rPr lang="en-US" dirty="0"/>
              <a:t> that, for a wide class of </a:t>
            </a:r>
            <a:r>
              <a:rPr lang="en-US" dirty="0" smtClean="0"/>
              <a:t>probability distributions, </a:t>
            </a:r>
            <a:r>
              <a:rPr lang="en-US" dirty="0"/>
              <a:t>no more than a certain fraction of values can be more than a certain distance from </a:t>
            </a:r>
            <a:r>
              <a:rPr lang="en-US" dirty="0" smtClean="0"/>
              <a:t>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So it stipulates that random value is within the specific range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 inequality is used to prove </a:t>
            </a:r>
            <a:r>
              <a:rPr lang="en-US" dirty="0" err="1" smtClean="0"/>
              <a:t>Chebyshev’s</a:t>
            </a:r>
            <a:r>
              <a:rPr lang="en-US" dirty="0" smtClean="0"/>
              <a:t> Theorem.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https://en.wikipedia.org/wiki/Chebyshev%27s_inequality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inequality</a:t>
            </a:r>
          </a:p>
        </p:txBody>
      </p:sp>
    </p:spTree>
    <p:extLst>
      <p:ext uri="{BB962C8B-B14F-4D97-AF65-F5344CB8AC3E}">
        <p14:creationId xmlns:p14="http://schemas.microsoft.com/office/powerpoint/2010/main" val="1056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Theorem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4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4047</TotalTime>
  <Words>120</Words>
  <Application>Microsoft Office PowerPoint</Application>
  <PresentationFormat>Экран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Probability &amp; Distributions for Rookies</vt:lpstr>
      <vt:lpstr>Презентация PowerPoint</vt:lpstr>
      <vt:lpstr>Chebyshev's inequality</vt:lpstr>
      <vt:lpstr>Chebyshev's Theorem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74</cp:revision>
  <dcterms:created xsi:type="dcterms:W3CDTF">2019-06-01T19:50:14Z</dcterms:created>
  <dcterms:modified xsi:type="dcterms:W3CDTF">2019-07-11T21:53:13Z</dcterms:modified>
</cp:coreProperties>
</file>