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3FF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7CC-5BBD-4F34-8B90-E9AE4EF5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A7A6-9AD9-4153-973E-A29A08B4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22B4-F1CF-40BC-91CA-5CD2332F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0557-12CF-44CC-A024-AB92508F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460E-DD06-4701-B7A2-7A9079CE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C6DA-924A-4FF5-B481-294C1A84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0D75-3BCE-4A0C-AF59-05B2FE93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BBE7-7D06-4FEC-B385-75C66EFA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5AE7-F539-48B6-A6D1-BFDCEDD9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8E08-4D21-4D9B-A4D5-D8130DF6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FFF92-63FE-403C-B1C4-0977CBEB1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6D22-0CDB-4ACE-8A2B-F83A8608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26E-B8A8-4FAC-8B22-D9BE7B09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876C-9B85-41FE-B6A8-02C0DD8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547-9EE2-4410-9D90-D6D29ED9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29CC-1484-4FED-A950-EED3D8C4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68B1-715A-4556-B97B-6EBD90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6EB2-97ED-4D81-BB68-7A43295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3580-0A23-47F0-BF0F-9C174876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6BE0-1494-4D61-83B4-153049A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D90A-DA75-4E8A-BE46-75461DC1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F21E-2618-4A4F-9F0C-BA488D38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E15C-C59F-4527-9457-EBAAFBA9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255C-F37B-4633-9D4A-D6C44830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ED42-4DF1-41C9-B247-0629452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2AB8-CEE7-4EE3-A6F6-FF2578A9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A91B-65BD-47E3-87F2-2A08D52D1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FD508-7170-46CD-AC9C-1BF962193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6905-DC93-4DB4-8E1C-0A5205E9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663F-153C-4BB3-9E37-E6F90E82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4B9B-7DC1-4DA0-8530-604E50DA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2F3F-CEC4-4621-9417-588296A0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CBAF-A21A-4FD0-9C5F-5643F270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955EA-EE7D-462D-9A11-60FEEB5F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C50CC-2062-420E-9F69-2ECA5C8BF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4D4F8-E62D-4516-8F62-8D1B86E2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912E-301A-4878-90F5-C9AC609E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34FB-7CEF-4FC3-9DC4-99E17FFE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A1E6C-A692-4B89-8978-DAA6441A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D69-6060-4063-821D-CD021B4C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EFE3A-DB58-488D-AAD1-3C8BFEC7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0E50-B8D0-4B2F-B287-DE79780C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F3AB-9229-4719-867D-F75CC7E8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6AD9D-1ECE-43DA-AF60-DDE109F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F9632-C965-45A6-9901-D30B3148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0E7C-F544-4A2C-8873-67EAF6CF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EE84-6A03-4444-9ED6-56BED512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AD4D-CF2E-4F9B-9517-8995EE90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90D70-C6E8-491B-8117-8FA9C998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1E71-071C-45AF-88B9-B57C94A8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F3CEC-B281-47C4-BBB7-DE6F5B59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7D98C-C885-4F93-897B-C8A23E1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AB2-4017-4BFD-B6E2-AECC2848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C3B3E-BE18-44FD-83F6-E981F02B2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F0F6B-F3AA-4EDD-AD9C-3BC8EADC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7346-4431-4B2A-B2DA-B9136F3D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9E21C-E347-45C9-81DD-93A526E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9776-70E1-491E-8999-807DCC4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B4FCE-4330-473E-B2AD-F52CB8F3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74FB-8BB3-45BA-BE38-8EF1159F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B3CF-EBA1-42BE-8A5C-EEBB5A2BD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F152-EA37-41E4-8987-B50431F9DB2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4A1B-450C-470E-AB1C-F3BD5128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662C-D1FC-4D89-9E00-B1356B8C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AF-66FF-40EF-976B-51E3D5001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1070C-EB58-4743-BAD6-184E222D5DFE}"/>
              </a:ext>
            </a:extLst>
          </p:cNvPr>
          <p:cNvSpPr/>
          <p:nvPr/>
        </p:nvSpPr>
        <p:spPr>
          <a:xfrm>
            <a:off x="816973" y="925256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E400-ED39-4BC0-A5C1-648B0F3B9680}"/>
              </a:ext>
            </a:extLst>
          </p:cNvPr>
          <p:cNvSpPr/>
          <p:nvPr/>
        </p:nvSpPr>
        <p:spPr>
          <a:xfrm>
            <a:off x="360947" y="925256"/>
            <a:ext cx="456026" cy="56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0F22F-0B10-4461-A3A3-7E99596A7976}"/>
              </a:ext>
            </a:extLst>
          </p:cNvPr>
          <p:cNvSpPr/>
          <p:nvPr/>
        </p:nvSpPr>
        <p:spPr>
          <a:xfrm>
            <a:off x="1273000" y="869084"/>
            <a:ext cx="178445" cy="168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FFE51-8441-4733-B008-F8E6215CF9D7}"/>
              </a:ext>
            </a:extLst>
          </p:cNvPr>
          <p:cNvSpPr/>
          <p:nvPr/>
        </p:nvSpPr>
        <p:spPr>
          <a:xfrm>
            <a:off x="816973" y="3371286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B52BC-5F8C-406E-B68F-A5BF009B10C8}"/>
              </a:ext>
            </a:extLst>
          </p:cNvPr>
          <p:cNvSpPr/>
          <p:nvPr/>
        </p:nvSpPr>
        <p:spPr>
          <a:xfrm>
            <a:off x="360947" y="3371286"/>
            <a:ext cx="456026" cy="56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FADEA0-088E-4B08-BB80-33F5CA032666}"/>
              </a:ext>
            </a:extLst>
          </p:cNvPr>
          <p:cNvSpPr/>
          <p:nvPr/>
        </p:nvSpPr>
        <p:spPr>
          <a:xfrm>
            <a:off x="1273000" y="3315114"/>
            <a:ext cx="178445" cy="168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A12D4-7EF2-40FF-A438-C03BCD7BCED5}"/>
              </a:ext>
            </a:extLst>
          </p:cNvPr>
          <p:cNvSpPr/>
          <p:nvPr/>
        </p:nvSpPr>
        <p:spPr>
          <a:xfrm>
            <a:off x="816973" y="5817799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7BC893-61AA-4463-9B36-D78EC1B76C37}"/>
              </a:ext>
            </a:extLst>
          </p:cNvPr>
          <p:cNvSpPr/>
          <p:nvPr/>
        </p:nvSpPr>
        <p:spPr>
          <a:xfrm>
            <a:off x="360947" y="5817799"/>
            <a:ext cx="456026" cy="56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A35A0D-F791-4096-8AE1-8E954A0CC4F6}"/>
              </a:ext>
            </a:extLst>
          </p:cNvPr>
          <p:cNvSpPr/>
          <p:nvPr/>
        </p:nvSpPr>
        <p:spPr>
          <a:xfrm>
            <a:off x="1273000" y="5761627"/>
            <a:ext cx="178445" cy="16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77959-7BC6-4394-8165-61BC2195316E}"/>
              </a:ext>
            </a:extLst>
          </p:cNvPr>
          <p:cNvCxnSpPr>
            <a:cxnSpLocks/>
          </p:cNvCxnSpPr>
          <p:nvPr/>
        </p:nvCxnSpPr>
        <p:spPr>
          <a:xfrm>
            <a:off x="1605105" y="3385999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6B3826C-CD44-429B-A1CF-D756DEED1747}"/>
              </a:ext>
            </a:extLst>
          </p:cNvPr>
          <p:cNvGrpSpPr/>
          <p:nvPr/>
        </p:nvGrpSpPr>
        <p:grpSpPr>
          <a:xfrm>
            <a:off x="2024154" y="3072475"/>
            <a:ext cx="1093670" cy="660020"/>
            <a:chOff x="2024154" y="3059442"/>
            <a:chExt cx="1093670" cy="6600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BC58E2-97EE-4ED4-8974-D2D64106A08F}"/>
                </a:ext>
              </a:extLst>
            </p:cNvPr>
            <p:cNvSpPr/>
            <p:nvPr/>
          </p:nvSpPr>
          <p:spPr>
            <a:xfrm>
              <a:off x="2480180" y="311561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366460-2979-4020-ABFD-F40335FC2C72}"/>
                </a:ext>
              </a:extLst>
            </p:cNvPr>
            <p:cNvSpPr/>
            <p:nvPr/>
          </p:nvSpPr>
          <p:spPr>
            <a:xfrm>
              <a:off x="2024154" y="3115614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4CC4E4-DAF5-4183-B321-D00F06634D4F}"/>
                </a:ext>
              </a:extLst>
            </p:cNvPr>
            <p:cNvSpPr/>
            <p:nvPr/>
          </p:nvSpPr>
          <p:spPr>
            <a:xfrm>
              <a:off x="2937594" y="3059442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FEDB6-7011-4524-B29F-49485AFD50E3}"/>
                </a:ext>
              </a:extLst>
            </p:cNvPr>
            <p:cNvSpPr/>
            <p:nvPr/>
          </p:nvSpPr>
          <p:spPr>
            <a:xfrm>
              <a:off x="2480180" y="334732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2BF7BE-1BF9-43B3-9A9C-31135C832647}"/>
                </a:ext>
              </a:extLst>
            </p:cNvPr>
            <p:cNvSpPr/>
            <p:nvPr/>
          </p:nvSpPr>
          <p:spPr>
            <a:xfrm>
              <a:off x="2024154" y="3347323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FFB17A-CF30-4242-98D1-CFA606D7EAA6}"/>
                </a:ext>
              </a:extLst>
            </p:cNvPr>
            <p:cNvSpPr/>
            <p:nvPr/>
          </p:nvSpPr>
          <p:spPr>
            <a:xfrm>
              <a:off x="2937594" y="3291151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B2BB9-7160-42A0-A326-720D204C39F3}"/>
                </a:ext>
              </a:extLst>
            </p:cNvPr>
            <p:cNvSpPr/>
            <p:nvPr/>
          </p:nvSpPr>
          <p:spPr>
            <a:xfrm>
              <a:off x="2480180" y="360711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89EB3F-8930-46AE-B5D6-5E90ED1FDCB0}"/>
                </a:ext>
              </a:extLst>
            </p:cNvPr>
            <p:cNvSpPr/>
            <p:nvPr/>
          </p:nvSpPr>
          <p:spPr>
            <a:xfrm>
              <a:off x="2024154" y="3607117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B8130E-CFDC-4C82-8044-DA8550105FA3}"/>
                </a:ext>
              </a:extLst>
            </p:cNvPr>
            <p:cNvSpPr/>
            <p:nvPr/>
          </p:nvSpPr>
          <p:spPr>
            <a:xfrm>
              <a:off x="2937594" y="3550946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40505E9-0BF8-4588-B9D2-E2A2FC72A6A6}"/>
              </a:ext>
            </a:extLst>
          </p:cNvPr>
          <p:cNvSpPr txBox="1"/>
          <p:nvPr/>
        </p:nvSpPr>
        <p:spPr>
          <a:xfrm>
            <a:off x="1362222" y="100652"/>
            <a:ext cx="322148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2FF7361-E711-47AF-B99A-D47201A8484C}"/>
              </a:ext>
            </a:extLst>
          </p:cNvPr>
          <p:cNvGrpSpPr/>
          <p:nvPr/>
        </p:nvGrpSpPr>
        <p:grpSpPr>
          <a:xfrm>
            <a:off x="3585298" y="620991"/>
            <a:ext cx="1093671" cy="660019"/>
            <a:chOff x="3585298" y="1676130"/>
            <a:chExt cx="1093671" cy="6600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E38AA6-56BD-4A44-AE40-905062803418}"/>
                </a:ext>
              </a:extLst>
            </p:cNvPr>
            <p:cNvSpPr/>
            <p:nvPr/>
          </p:nvSpPr>
          <p:spPr>
            <a:xfrm>
              <a:off x="4041325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1B848A-B61C-4808-9BB8-629C9AD2604B}"/>
                </a:ext>
              </a:extLst>
            </p:cNvPr>
            <p:cNvSpPr/>
            <p:nvPr/>
          </p:nvSpPr>
          <p:spPr>
            <a:xfrm>
              <a:off x="358529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1CEC02-3366-4906-A078-D5451E833415}"/>
                </a:ext>
              </a:extLst>
            </p:cNvPr>
            <p:cNvSpPr/>
            <p:nvPr/>
          </p:nvSpPr>
          <p:spPr>
            <a:xfrm>
              <a:off x="449873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71F3A5-98C5-42D0-912B-C8A50471E561}"/>
                </a:ext>
              </a:extLst>
            </p:cNvPr>
            <p:cNvSpPr/>
            <p:nvPr/>
          </p:nvSpPr>
          <p:spPr>
            <a:xfrm>
              <a:off x="4041325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04897E-E539-448A-8E78-415C5ED7D154}"/>
                </a:ext>
              </a:extLst>
            </p:cNvPr>
            <p:cNvSpPr/>
            <p:nvPr/>
          </p:nvSpPr>
          <p:spPr>
            <a:xfrm>
              <a:off x="358529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513A269-C9C4-471F-8D70-7C40BA68713D}"/>
                </a:ext>
              </a:extLst>
            </p:cNvPr>
            <p:cNvSpPr/>
            <p:nvPr/>
          </p:nvSpPr>
          <p:spPr>
            <a:xfrm>
              <a:off x="449873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29A1DD-BF1A-4999-8C95-E38704108FAF}"/>
                </a:ext>
              </a:extLst>
            </p:cNvPr>
            <p:cNvSpPr/>
            <p:nvPr/>
          </p:nvSpPr>
          <p:spPr>
            <a:xfrm>
              <a:off x="4041325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A40859-957F-4D93-8D89-F545C7962263}"/>
                </a:ext>
              </a:extLst>
            </p:cNvPr>
            <p:cNvSpPr/>
            <p:nvPr/>
          </p:nvSpPr>
          <p:spPr>
            <a:xfrm>
              <a:off x="358529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979BDF-5676-45C3-A3CC-6E450427D0AB}"/>
                </a:ext>
              </a:extLst>
            </p:cNvPr>
            <p:cNvSpPr/>
            <p:nvPr/>
          </p:nvSpPr>
          <p:spPr>
            <a:xfrm>
              <a:off x="449873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F051D34-687E-4E29-AB13-310A660C29A5}"/>
              </a:ext>
            </a:extLst>
          </p:cNvPr>
          <p:cNvGrpSpPr/>
          <p:nvPr/>
        </p:nvGrpSpPr>
        <p:grpSpPr>
          <a:xfrm>
            <a:off x="3585298" y="3070032"/>
            <a:ext cx="1093671" cy="660020"/>
            <a:chOff x="3585298" y="3095379"/>
            <a:chExt cx="1093671" cy="6600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E399EE-0956-4C98-9D6D-743B3D621EB2}"/>
                </a:ext>
              </a:extLst>
            </p:cNvPr>
            <p:cNvSpPr/>
            <p:nvPr/>
          </p:nvSpPr>
          <p:spPr>
            <a:xfrm>
              <a:off x="4041325" y="315155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8E360-60DE-467D-BE91-71B595587AC1}"/>
                </a:ext>
              </a:extLst>
            </p:cNvPr>
            <p:cNvSpPr/>
            <p:nvPr/>
          </p:nvSpPr>
          <p:spPr>
            <a:xfrm>
              <a:off x="3585298" y="315155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B95DBF-7CD7-4814-B77B-EFC95B4BD573}"/>
                </a:ext>
              </a:extLst>
            </p:cNvPr>
            <p:cNvSpPr/>
            <p:nvPr/>
          </p:nvSpPr>
          <p:spPr>
            <a:xfrm>
              <a:off x="4498739" y="3095379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3B723E-DFC9-429D-BD41-B65993944F8D}"/>
                </a:ext>
              </a:extLst>
            </p:cNvPr>
            <p:cNvSpPr/>
            <p:nvPr/>
          </p:nvSpPr>
          <p:spPr>
            <a:xfrm>
              <a:off x="4041325" y="338326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D49255-010F-4538-A092-2EEF66E0B3A8}"/>
                </a:ext>
              </a:extLst>
            </p:cNvPr>
            <p:cNvSpPr/>
            <p:nvPr/>
          </p:nvSpPr>
          <p:spPr>
            <a:xfrm>
              <a:off x="3585298" y="338326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B40455-32CC-4628-92DA-75C460FF1634}"/>
                </a:ext>
              </a:extLst>
            </p:cNvPr>
            <p:cNvSpPr/>
            <p:nvPr/>
          </p:nvSpPr>
          <p:spPr>
            <a:xfrm>
              <a:off x="4498739" y="332708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FD938C-CDC5-4A99-B481-643B21F4AD37}"/>
                </a:ext>
              </a:extLst>
            </p:cNvPr>
            <p:cNvSpPr/>
            <p:nvPr/>
          </p:nvSpPr>
          <p:spPr>
            <a:xfrm>
              <a:off x="4041325" y="364305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D138E-CDA2-43D2-84F9-69CAF59EC76F}"/>
                </a:ext>
              </a:extLst>
            </p:cNvPr>
            <p:cNvSpPr/>
            <p:nvPr/>
          </p:nvSpPr>
          <p:spPr>
            <a:xfrm>
              <a:off x="3585298" y="3643054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B2D688-1ECC-4617-AC27-C9A5684A2BBB}"/>
                </a:ext>
              </a:extLst>
            </p:cNvPr>
            <p:cNvSpPr/>
            <p:nvPr/>
          </p:nvSpPr>
          <p:spPr>
            <a:xfrm>
              <a:off x="4498739" y="358688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2B694A6-7F36-4096-83C1-24AE08212489}"/>
              </a:ext>
            </a:extLst>
          </p:cNvPr>
          <p:cNvGrpSpPr/>
          <p:nvPr/>
        </p:nvGrpSpPr>
        <p:grpSpPr>
          <a:xfrm>
            <a:off x="3585298" y="5487789"/>
            <a:ext cx="1093671" cy="660019"/>
            <a:chOff x="3585298" y="3760126"/>
            <a:chExt cx="1093671" cy="6600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5FC814-F8DD-4DDF-A1E3-42596E62D3BA}"/>
                </a:ext>
              </a:extLst>
            </p:cNvPr>
            <p:cNvSpPr/>
            <p:nvPr/>
          </p:nvSpPr>
          <p:spPr>
            <a:xfrm>
              <a:off x="4041325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0C8636-CAF0-41A7-80F9-40380FF69F2A}"/>
                </a:ext>
              </a:extLst>
            </p:cNvPr>
            <p:cNvSpPr/>
            <p:nvPr/>
          </p:nvSpPr>
          <p:spPr>
            <a:xfrm>
              <a:off x="3585298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FE132F5-68B3-4244-BA01-2C8E917149E9}"/>
                </a:ext>
              </a:extLst>
            </p:cNvPr>
            <p:cNvSpPr/>
            <p:nvPr/>
          </p:nvSpPr>
          <p:spPr>
            <a:xfrm>
              <a:off x="4498739" y="3760126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C60ADA-113B-4B38-AB74-A55F92548CDC}"/>
                </a:ext>
              </a:extLst>
            </p:cNvPr>
            <p:cNvSpPr/>
            <p:nvPr/>
          </p:nvSpPr>
          <p:spPr>
            <a:xfrm>
              <a:off x="4041325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6F5BF6-1B8E-42CB-BE74-0F3C78D6C75C}"/>
                </a:ext>
              </a:extLst>
            </p:cNvPr>
            <p:cNvSpPr/>
            <p:nvPr/>
          </p:nvSpPr>
          <p:spPr>
            <a:xfrm>
              <a:off x="3585298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C54711C-67B6-405E-97D1-FB3BD2EC8761}"/>
                </a:ext>
              </a:extLst>
            </p:cNvPr>
            <p:cNvSpPr/>
            <p:nvPr/>
          </p:nvSpPr>
          <p:spPr>
            <a:xfrm>
              <a:off x="4498739" y="3991835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2D72F5-04C2-45DB-89EE-7D566D0B01D2}"/>
                </a:ext>
              </a:extLst>
            </p:cNvPr>
            <p:cNvSpPr/>
            <p:nvPr/>
          </p:nvSpPr>
          <p:spPr>
            <a:xfrm>
              <a:off x="4041325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5DDB8C-685A-44B6-8DEB-B8E34C60752B}"/>
                </a:ext>
              </a:extLst>
            </p:cNvPr>
            <p:cNvSpPr/>
            <p:nvPr/>
          </p:nvSpPr>
          <p:spPr>
            <a:xfrm>
              <a:off x="3585298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CC6E6C-4EC8-4830-B9A3-F8E5FAF25F77}"/>
                </a:ext>
              </a:extLst>
            </p:cNvPr>
            <p:cNvSpPr/>
            <p:nvPr/>
          </p:nvSpPr>
          <p:spPr>
            <a:xfrm>
              <a:off x="4498739" y="425162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A7C227-11B5-40FB-B665-409A3346165E}"/>
              </a:ext>
            </a:extLst>
          </p:cNvPr>
          <p:cNvCxnSpPr>
            <a:cxnSpLocks/>
          </p:cNvCxnSpPr>
          <p:nvPr/>
        </p:nvCxnSpPr>
        <p:spPr>
          <a:xfrm flipV="1">
            <a:off x="1523296" y="4332756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B9969DD-49CC-45A8-9B79-6E535C8B711A}"/>
              </a:ext>
            </a:extLst>
          </p:cNvPr>
          <p:cNvCxnSpPr>
            <a:cxnSpLocks/>
          </p:cNvCxnSpPr>
          <p:nvPr/>
        </p:nvCxnSpPr>
        <p:spPr>
          <a:xfrm flipV="1">
            <a:off x="3196784" y="1474385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E636DB-C7B7-4B0E-8D3D-F3323DA9B973}"/>
              </a:ext>
            </a:extLst>
          </p:cNvPr>
          <p:cNvCxnSpPr>
            <a:cxnSpLocks/>
          </p:cNvCxnSpPr>
          <p:nvPr/>
        </p:nvCxnSpPr>
        <p:spPr>
          <a:xfrm>
            <a:off x="3196784" y="4279511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568EBB-2D07-42EB-A45D-12167D7E010F}"/>
              </a:ext>
            </a:extLst>
          </p:cNvPr>
          <p:cNvCxnSpPr>
            <a:cxnSpLocks/>
          </p:cNvCxnSpPr>
          <p:nvPr/>
        </p:nvCxnSpPr>
        <p:spPr>
          <a:xfrm>
            <a:off x="3196784" y="3385999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58ED3A-D29C-4F7B-80D8-3C44927D708D}"/>
              </a:ext>
            </a:extLst>
          </p:cNvPr>
          <p:cNvSpPr txBox="1"/>
          <p:nvPr/>
        </p:nvSpPr>
        <p:spPr>
          <a:xfrm>
            <a:off x="3117824" y="100652"/>
            <a:ext cx="357810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F48A8A-C67A-4266-B122-E184D27A76AD}"/>
              </a:ext>
            </a:extLst>
          </p:cNvPr>
          <p:cNvCxnSpPr>
            <a:cxnSpLocks/>
          </p:cNvCxnSpPr>
          <p:nvPr/>
        </p:nvCxnSpPr>
        <p:spPr>
          <a:xfrm>
            <a:off x="4867228" y="925743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BC8A78-9952-4B4E-9D64-B53968BF5745}"/>
              </a:ext>
            </a:extLst>
          </p:cNvPr>
          <p:cNvGrpSpPr/>
          <p:nvPr/>
        </p:nvGrpSpPr>
        <p:grpSpPr>
          <a:xfrm>
            <a:off x="5525015" y="620991"/>
            <a:ext cx="1750080" cy="660019"/>
            <a:chOff x="5525015" y="1676130"/>
            <a:chExt cx="1750080" cy="66001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329124D-2C86-461E-83AD-BD5E571A2268}"/>
                </a:ext>
              </a:extLst>
            </p:cNvPr>
            <p:cNvSpPr/>
            <p:nvPr/>
          </p:nvSpPr>
          <p:spPr>
            <a:xfrm>
              <a:off x="6452264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0A80A1-3D3F-45B0-B618-2A55CBB035B9}"/>
                </a:ext>
              </a:extLst>
            </p:cNvPr>
            <p:cNvSpPr/>
            <p:nvPr/>
          </p:nvSpPr>
          <p:spPr>
            <a:xfrm>
              <a:off x="599623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A552198-BB37-49CF-AEC2-FC6976701C3D}"/>
                </a:ext>
              </a:extLst>
            </p:cNvPr>
            <p:cNvSpPr/>
            <p:nvPr/>
          </p:nvSpPr>
          <p:spPr>
            <a:xfrm>
              <a:off x="690967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C35387-2D08-4B48-BD07-AE8DA41E9ABC}"/>
                </a:ext>
              </a:extLst>
            </p:cNvPr>
            <p:cNvSpPr/>
            <p:nvPr/>
          </p:nvSpPr>
          <p:spPr>
            <a:xfrm>
              <a:off x="6452264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35684C0-90E3-4D2D-BC6E-9969D8D790EC}"/>
                </a:ext>
              </a:extLst>
            </p:cNvPr>
            <p:cNvSpPr/>
            <p:nvPr/>
          </p:nvSpPr>
          <p:spPr>
            <a:xfrm>
              <a:off x="599623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57B6A84-7DEF-4B73-AA76-939D33F548B4}"/>
                </a:ext>
              </a:extLst>
            </p:cNvPr>
            <p:cNvSpPr/>
            <p:nvPr/>
          </p:nvSpPr>
          <p:spPr>
            <a:xfrm>
              <a:off x="690967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6EB01A-7759-44ED-8580-31C2C65BAFAD}"/>
                </a:ext>
              </a:extLst>
            </p:cNvPr>
            <p:cNvSpPr/>
            <p:nvPr/>
          </p:nvSpPr>
          <p:spPr>
            <a:xfrm>
              <a:off x="6452264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A8CFC1-9919-4936-A4A7-96E460643129}"/>
                </a:ext>
              </a:extLst>
            </p:cNvPr>
            <p:cNvSpPr/>
            <p:nvPr/>
          </p:nvSpPr>
          <p:spPr>
            <a:xfrm>
              <a:off x="599623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F0A474-0731-4205-A9F0-CDF7E33B6D82}"/>
                </a:ext>
              </a:extLst>
            </p:cNvPr>
            <p:cNvSpPr/>
            <p:nvPr/>
          </p:nvSpPr>
          <p:spPr>
            <a:xfrm>
              <a:off x="690967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98818E-809B-4989-9C9C-97F2578A4C17}"/>
                </a:ext>
              </a:extLst>
            </p:cNvPr>
            <p:cNvSpPr/>
            <p:nvPr/>
          </p:nvSpPr>
          <p:spPr>
            <a:xfrm>
              <a:off x="5525015" y="1732301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D31DF6-DF00-4712-BF0D-E3F99431AB2C}"/>
                </a:ext>
              </a:extLst>
            </p:cNvPr>
            <p:cNvSpPr/>
            <p:nvPr/>
          </p:nvSpPr>
          <p:spPr>
            <a:xfrm>
              <a:off x="5525015" y="1964010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DD11132-B3C4-4719-A635-B1420ECBE5CD}"/>
                </a:ext>
              </a:extLst>
            </p:cNvPr>
            <p:cNvSpPr/>
            <p:nvPr/>
          </p:nvSpPr>
          <p:spPr>
            <a:xfrm>
              <a:off x="5525015" y="2223805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8656908-FA1B-48AA-A838-85F6C1A7F1E0}"/>
                </a:ext>
              </a:extLst>
            </p:cNvPr>
            <p:cNvSpPr/>
            <p:nvPr/>
          </p:nvSpPr>
          <p:spPr>
            <a:xfrm>
              <a:off x="7094865" y="1676130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F5F451C-9518-47B2-8B43-554BC68F151A}"/>
                </a:ext>
              </a:extLst>
            </p:cNvPr>
            <p:cNvSpPr/>
            <p:nvPr/>
          </p:nvSpPr>
          <p:spPr>
            <a:xfrm>
              <a:off x="7094865" y="1907838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8A86054-B4A6-4345-8AD2-E2010A3BE9A3}"/>
                </a:ext>
              </a:extLst>
            </p:cNvPr>
            <p:cNvSpPr/>
            <p:nvPr/>
          </p:nvSpPr>
          <p:spPr>
            <a:xfrm>
              <a:off x="7094865" y="2167633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C92AD73-9DA1-439B-AD53-6749AD8E1F61}"/>
              </a:ext>
            </a:extLst>
          </p:cNvPr>
          <p:cNvGrpSpPr/>
          <p:nvPr/>
        </p:nvGrpSpPr>
        <p:grpSpPr>
          <a:xfrm>
            <a:off x="5525015" y="3047029"/>
            <a:ext cx="1750080" cy="660020"/>
            <a:chOff x="5525015" y="2711265"/>
            <a:chExt cx="1750080" cy="66002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0E49FB0-7506-4DCD-9F13-4EE952BB84DE}"/>
                </a:ext>
              </a:extLst>
            </p:cNvPr>
            <p:cNvSpPr/>
            <p:nvPr/>
          </p:nvSpPr>
          <p:spPr>
            <a:xfrm>
              <a:off x="6452264" y="276743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0EA8DCB-48B1-4557-AA40-9175CCAA99CB}"/>
                </a:ext>
              </a:extLst>
            </p:cNvPr>
            <p:cNvSpPr/>
            <p:nvPr/>
          </p:nvSpPr>
          <p:spPr>
            <a:xfrm>
              <a:off x="5996238" y="276743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DFC270C-29D0-4AA9-A511-9B25212C6FDA}"/>
                </a:ext>
              </a:extLst>
            </p:cNvPr>
            <p:cNvSpPr/>
            <p:nvPr/>
          </p:nvSpPr>
          <p:spPr>
            <a:xfrm>
              <a:off x="6909679" y="2711265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ADF725A-31D7-4D96-ABFA-B2EC6091FD6D}"/>
                </a:ext>
              </a:extLst>
            </p:cNvPr>
            <p:cNvSpPr/>
            <p:nvPr/>
          </p:nvSpPr>
          <p:spPr>
            <a:xfrm>
              <a:off x="6452264" y="299914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ACCB513-3F3C-489D-836D-E07083B850C5}"/>
                </a:ext>
              </a:extLst>
            </p:cNvPr>
            <p:cNvSpPr/>
            <p:nvPr/>
          </p:nvSpPr>
          <p:spPr>
            <a:xfrm>
              <a:off x="5996238" y="299914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4446211-F70A-4AAA-ABAF-03CA3B0E6438}"/>
                </a:ext>
              </a:extLst>
            </p:cNvPr>
            <p:cNvSpPr/>
            <p:nvPr/>
          </p:nvSpPr>
          <p:spPr>
            <a:xfrm>
              <a:off x="6909679" y="2942974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F801493-33D6-499A-8F2C-868324B56565}"/>
                </a:ext>
              </a:extLst>
            </p:cNvPr>
            <p:cNvSpPr/>
            <p:nvPr/>
          </p:nvSpPr>
          <p:spPr>
            <a:xfrm>
              <a:off x="6452264" y="325894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C7F5F7B-5BBE-451E-941C-F65F62806352}"/>
                </a:ext>
              </a:extLst>
            </p:cNvPr>
            <p:cNvSpPr/>
            <p:nvPr/>
          </p:nvSpPr>
          <p:spPr>
            <a:xfrm>
              <a:off x="5996238" y="3258940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168EA4-5450-4272-B0C8-A2D1DFEBBABD}"/>
                </a:ext>
              </a:extLst>
            </p:cNvPr>
            <p:cNvSpPr/>
            <p:nvPr/>
          </p:nvSpPr>
          <p:spPr>
            <a:xfrm>
              <a:off x="6909679" y="320276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F8C07F4-48B0-4AE7-85D9-32C8D3E5297E}"/>
                </a:ext>
              </a:extLst>
            </p:cNvPr>
            <p:cNvSpPr/>
            <p:nvPr/>
          </p:nvSpPr>
          <p:spPr>
            <a:xfrm>
              <a:off x="5525015" y="2767437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C952B5B-9BB4-4CA5-BD7A-834FF50158E1}"/>
                </a:ext>
              </a:extLst>
            </p:cNvPr>
            <p:cNvSpPr/>
            <p:nvPr/>
          </p:nvSpPr>
          <p:spPr>
            <a:xfrm>
              <a:off x="5525015" y="2999146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C543FC-7435-4DB9-9C26-CC10CCC4199B}"/>
                </a:ext>
              </a:extLst>
            </p:cNvPr>
            <p:cNvSpPr/>
            <p:nvPr/>
          </p:nvSpPr>
          <p:spPr>
            <a:xfrm>
              <a:off x="5525015" y="3258940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3E5A200-0A38-4D80-A9D6-D76B4309E141}"/>
                </a:ext>
              </a:extLst>
            </p:cNvPr>
            <p:cNvSpPr/>
            <p:nvPr/>
          </p:nvSpPr>
          <p:spPr>
            <a:xfrm>
              <a:off x="7094865" y="2711265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52418A2-4BAE-4D41-8FF5-226B40072B79}"/>
                </a:ext>
              </a:extLst>
            </p:cNvPr>
            <p:cNvSpPr/>
            <p:nvPr/>
          </p:nvSpPr>
          <p:spPr>
            <a:xfrm>
              <a:off x="7094865" y="2942974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5C5D640-7030-499E-B61B-1699794EE646}"/>
                </a:ext>
              </a:extLst>
            </p:cNvPr>
            <p:cNvSpPr/>
            <p:nvPr/>
          </p:nvSpPr>
          <p:spPr>
            <a:xfrm>
              <a:off x="7094865" y="3202769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D54CBBF-4BF9-4DBB-99BF-B0C1365B91B9}"/>
              </a:ext>
            </a:extLst>
          </p:cNvPr>
          <p:cNvGrpSpPr/>
          <p:nvPr/>
        </p:nvGrpSpPr>
        <p:grpSpPr>
          <a:xfrm>
            <a:off x="5525015" y="5473745"/>
            <a:ext cx="1750080" cy="660019"/>
            <a:chOff x="5525015" y="3760126"/>
            <a:chExt cx="1750080" cy="66001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4382869-2061-4A42-9788-06C17BC41AC0}"/>
                </a:ext>
              </a:extLst>
            </p:cNvPr>
            <p:cNvSpPr/>
            <p:nvPr/>
          </p:nvSpPr>
          <p:spPr>
            <a:xfrm>
              <a:off x="6452264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3F7DBB3-A387-42F6-A700-FEEC927C7C29}"/>
                </a:ext>
              </a:extLst>
            </p:cNvPr>
            <p:cNvSpPr/>
            <p:nvPr/>
          </p:nvSpPr>
          <p:spPr>
            <a:xfrm>
              <a:off x="5996238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19DE6E1-7924-4BCD-8352-D11448102BE1}"/>
                </a:ext>
              </a:extLst>
            </p:cNvPr>
            <p:cNvSpPr/>
            <p:nvPr/>
          </p:nvSpPr>
          <p:spPr>
            <a:xfrm>
              <a:off x="6909679" y="3760126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D1DC2C-7BE2-4A73-B616-66D1D4ABC788}"/>
                </a:ext>
              </a:extLst>
            </p:cNvPr>
            <p:cNvSpPr/>
            <p:nvPr/>
          </p:nvSpPr>
          <p:spPr>
            <a:xfrm>
              <a:off x="6452264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DA66887-A46D-40F7-8D74-6CB2FB75A9CB}"/>
                </a:ext>
              </a:extLst>
            </p:cNvPr>
            <p:cNvSpPr/>
            <p:nvPr/>
          </p:nvSpPr>
          <p:spPr>
            <a:xfrm>
              <a:off x="5996238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2CA201E-E888-4EB9-91D7-19D034293AA3}"/>
                </a:ext>
              </a:extLst>
            </p:cNvPr>
            <p:cNvSpPr/>
            <p:nvPr/>
          </p:nvSpPr>
          <p:spPr>
            <a:xfrm>
              <a:off x="6909679" y="3991835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0376F15-3B07-434E-B757-99CDBCD513C2}"/>
                </a:ext>
              </a:extLst>
            </p:cNvPr>
            <p:cNvSpPr/>
            <p:nvPr/>
          </p:nvSpPr>
          <p:spPr>
            <a:xfrm>
              <a:off x="6452264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0917A8-FC65-46D9-A989-C99E2B8DFBB6}"/>
                </a:ext>
              </a:extLst>
            </p:cNvPr>
            <p:cNvSpPr/>
            <p:nvPr/>
          </p:nvSpPr>
          <p:spPr>
            <a:xfrm>
              <a:off x="5996238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F2CB9-F73F-47A0-AB11-FD964CFB2E45}"/>
                </a:ext>
              </a:extLst>
            </p:cNvPr>
            <p:cNvSpPr/>
            <p:nvPr/>
          </p:nvSpPr>
          <p:spPr>
            <a:xfrm>
              <a:off x="6909679" y="425162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05892A0-1AAE-4BB5-81DA-0AD3F481FF92}"/>
                </a:ext>
              </a:extLst>
            </p:cNvPr>
            <p:cNvSpPr/>
            <p:nvPr/>
          </p:nvSpPr>
          <p:spPr>
            <a:xfrm>
              <a:off x="5525015" y="3816297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0256941-7736-40BC-A518-E0DDE5DB24BA}"/>
                </a:ext>
              </a:extLst>
            </p:cNvPr>
            <p:cNvSpPr/>
            <p:nvPr/>
          </p:nvSpPr>
          <p:spPr>
            <a:xfrm>
              <a:off x="5525015" y="4048006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BAFB6E5-03DD-4560-B3B0-57496C2895A6}"/>
                </a:ext>
              </a:extLst>
            </p:cNvPr>
            <p:cNvSpPr/>
            <p:nvPr/>
          </p:nvSpPr>
          <p:spPr>
            <a:xfrm>
              <a:off x="5525015" y="4307801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D7E4829-6179-496C-9365-1FAF436BBE17}"/>
                </a:ext>
              </a:extLst>
            </p:cNvPr>
            <p:cNvSpPr/>
            <p:nvPr/>
          </p:nvSpPr>
          <p:spPr>
            <a:xfrm>
              <a:off x="7094865" y="3760126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DCD63F-44EE-4B29-BF81-1B91A606B898}"/>
                </a:ext>
              </a:extLst>
            </p:cNvPr>
            <p:cNvSpPr/>
            <p:nvPr/>
          </p:nvSpPr>
          <p:spPr>
            <a:xfrm>
              <a:off x="7094865" y="3991835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6E62015-8F5A-466B-B5A1-DD33C9FF40E6}"/>
                </a:ext>
              </a:extLst>
            </p:cNvPr>
            <p:cNvSpPr/>
            <p:nvPr/>
          </p:nvSpPr>
          <p:spPr>
            <a:xfrm>
              <a:off x="7094865" y="4251629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6A61C6B-C1E8-4F09-A1AC-5BE5FD7B1B1A}"/>
              </a:ext>
            </a:extLst>
          </p:cNvPr>
          <p:cNvCxnSpPr>
            <a:cxnSpLocks/>
          </p:cNvCxnSpPr>
          <p:nvPr/>
        </p:nvCxnSpPr>
        <p:spPr>
          <a:xfrm>
            <a:off x="7421419" y="1474385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2DE7A2-A629-4A56-A64D-D6F882DFFB84}"/>
              </a:ext>
            </a:extLst>
          </p:cNvPr>
          <p:cNvCxnSpPr>
            <a:cxnSpLocks/>
          </p:cNvCxnSpPr>
          <p:nvPr/>
        </p:nvCxnSpPr>
        <p:spPr>
          <a:xfrm>
            <a:off x="7537903" y="3385999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CFF306B-D897-46B6-A30D-D89D5EAEBDE2}"/>
              </a:ext>
            </a:extLst>
          </p:cNvPr>
          <p:cNvCxnSpPr>
            <a:cxnSpLocks/>
          </p:cNvCxnSpPr>
          <p:nvPr/>
        </p:nvCxnSpPr>
        <p:spPr>
          <a:xfrm flipV="1">
            <a:off x="7440651" y="4276001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C30168E-AD0E-48E8-869B-D55425C5F93C}"/>
              </a:ext>
            </a:extLst>
          </p:cNvPr>
          <p:cNvGrpSpPr/>
          <p:nvPr/>
        </p:nvGrpSpPr>
        <p:grpSpPr>
          <a:xfrm>
            <a:off x="8216311" y="2617230"/>
            <a:ext cx="3707328" cy="1435360"/>
            <a:chOff x="8216311" y="2251892"/>
            <a:chExt cx="3707328" cy="143536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63D7ADE-3EF9-4FA4-B971-676C3A33FB04}"/>
                </a:ext>
              </a:extLst>
            </p:cNvPr>
            <p:cNvSpPr/>
            <p:nvPr/>
          </p:nvSpPr>
          <p:spPr>
            <a:xfrm>
              <a:off x="9143560" y="230806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61CC676-E606-4878-A4AA-24E922B89479}"/>
                </a:ext>
              </a:extLst>
            </p:cNvPr>
            <p:cNvSpPr/>
            <p:nvPr/>
          </p:nvSpPr>
          <p:spPr>
            <a:xfrm>
              <a:off x="8687534" y="2308063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365453F-EE3B-43E9-B2BF-8E714D353D0E}"/>
                </a:ext>
              </a:extLst>
            </p:cNvPr>
            <p:cNvSpPr/>
            <p:nvPr/>
          </p:nvSpPr>
          <p:spPr>
            <a:xfrm>
              <a:off x="9600975" y="2251892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5A70470-4CAB-4266-894C-A095401FB8DB}"/>
                </a:ext>
              </a:extLst>
            </p:cNvPr>
            <p:cNvSpPr/>
            <p:nvPr/>
          </p:nvSpPr>
          <p:spPr>
            <a:xfrm>
              <a:off x="9143560" y="2539772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4D9D1DB-D485-4B80-B553-DE3876908005}"/>
                </a:ext>
              </a:extLst>
            </p:cNvPr>
            <p:cNvSpPr/>
            <p:nvPr/>
          </p:nvSpPr>
          <p:spPr>
            <a:xfrm>
              <a:off x="8687534" y="2539772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11BEB26-FB7A-4CF6-8974-5FF7BF3C3214}"/>
                </a:ext>
              </a:extLst>
            </p:cNvPr>
            <p:cNvSpPr/>
            <p:nvPr/>
          </p:nvSpPr>
          <p:spPr>
            <a:xfrm>
              <a:off x="9600975" y="2483600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7659585-5945-4D4E-8227-0C485D9DD3A4}"/>
                </a:ext>
              </a:extLst>
            </p:cNvPr>
            <p:cNvSpPr/>
            <p:nvPr/>
          </p:nvSpPr>
          <p:spPr>
            <a:xfrm>
              <a:off x="9143560" y="279956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330380A-D8E2-4963-8CA1-A3E145C28636}"/>
                </a:ext>
              </a:extLst>
            </p:cNvPr>
            <p:cNvSpPr/>
            <p:nvPr/>
          </p:nvSpPr>
          <p:spPr>
            <a:xfrm>
              <a:off x="8687534" y="2799567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B611E61-668C-4968-A5C9-70671211D6F4}"/>
                </a:ext>
              </a:extLst>
            </p:cNvPr>
            <p:cNvSpPr/>
            <p:nvPr/>
          </p:nvSpPr>
          <p:spPr>
            <a:xfrm>
              <a:off x="9600975" y="2743395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57E12E-61C4-4984-B93F-9384C06DE46D}"/>
                </a:ext>
              </a:extLst>
            </p:cNvPr>
            <p:cNvSpPr/>
            <p:nvPr/>
          </p:nvSpPr>
          <p:spPr>
            <a:xfrm>
              <a:off x="8216311" y="2308063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7993041-C407-4500-9F34-A08F68CFE71A}"/>
                </a:ext>
              </a:extLst>
            </p:cNvPr>
            <p:cNvSpPr/>
            <p:nvPr/>
          </p:nvSpPr>
          <p:spPr>
            <a:xfrm>
              <a:off x="8216311" y="2539772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E73F1FB-8F8A-4127-9709-ACFB6DD34A1D}"/>
                </a:ext>
              </a:extLst>
            </p:cNvPr>
            <p:cNvSpPr/>
            <p:nvPr/>
          </p:nvSpPr>
          <p:spPr>
            <a:xfrm>
              <a:off x="8216311" y="2799567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4E0A9D0-05A9-4B25-B63B-B28E598EACCF}"/>
                </a:ext>
              </a:extLst>
            </p:cNvPr>
            <p:cNvSpPr/>
            <p:nvPr/>
          </p:nvSpPr>
          <p:spPr>
            <a:xfrm>
              <a:off x="9786161" y="2251892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95931FC-8129-49D1-A9C7-12735E93C306}"/>
                </a:ext>
              </a:extLst>
            </p:cNvPr>
            <p:cNvSpPr/>
            <p:nvPr/>
          </p:nvSpPr>
          <p:spPr>
            <a:xfrm>
              <a:off x="9786161" y="2483600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302E52C-0468-441F-BBB9-49D5E9765413}"/>
                </a:ext>
              </a:extLst>
            </p:cNvPr>
            <p:cNvSpPr/>
            <p:nvPr/>
          </p:nvSpPr>
          <p:spPr>
            <a:xfrm>
              <a:off x="9786161" y="2743395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D8A3761-033A-42EA-B2A2-6773B488B42F}"/>
                </a:ext>
              </a:extLst>
            </p:cNvPr>
            <p:cNvSpPr/>
            <p:nvPr/>
          </p:nvSpPr>
          <p:spPr>
            <a:xfrm>
              <a:off x="11100808" y="268722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9EC531C-EDFA-4055-8B2B-8FA868ACD40A}"/>
                </a:ext>
              </a:extLst>
            </p:cNvPr>
            <p:cNvSpPr/>
            <p:nvPr/>
          </p:nvSpPr>
          <p:spPr>
            <a:xfrm>
              <a:off x="10644782" y="2687223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3442A31-D301-4DB4-9458-36A82F1623E4}"/>
                </a:ext>
              </a:extLst>
            </p:cNvPr>
            <p:cNvSpPr/>
            <p:nvPr/>
          </p:nvSpPr>
          <p:spPr>
            <a:xfrm>
              <a:off x="11558223" y="2631051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106A10F-2648-4163-847D-3A4C3E9EE095}"/>
                </a:ext>
              </a:extLst>
            </p:cNvPr>
            <p:cNvSpPr/>
            <p:nvPr/>
          </p:nvSpPr>
          <p:spPr>
            <a:xfrm>
              <a:off x="11100808" y="2918932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4E32661-F249-43B2-AE44-0A35748910B0}"/>
                </a:ext>
              </a:extLst>
            </p:cNvPr>
            <p:cNvSpPr/>
            <p:nvPr/>
          </p:nvSpPr>
          <p:spPr>
            <a:xfrm>
              <a:off x="10644782" y="2918932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FA32B35-BCA7-4873-8EED-EC6BAA21FDE9}"/>
                </a:ext>
              </a:extLst>
            </p:cNvPr>
            <p:cNvSpPr/>
            <p:nvPr/>
          </p:nvSpPr>
          <p:spPr>
            <a:xfrm>
              <a:off x="11558223" y="2862760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8B092EE-CA45-4525-8284-D02419090CC7}"/>
                </a:ext>
              </a:extLst>
            </p:cNvPr>
            <p:cNvSpPr/>
            <p:nvPr/>
          </p:nvSpPr>
          <p:spPr>
            <a:xfrm>
              <a:off x="11100808" y="317872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12506E1-0FA7-43EF-A6BF-5DA7E7F407B5}"/>
                </a:ext>
              </a:extLst>
            </p:cNvPr>
            <p:cNvSpPr/>
            <p:nvPr/>
          </p:nvSpPr>
          <p:spPr>
            <a:xfrm>
              <a:off x="10644782" y="3178726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C57E514-53A4-454F-A2A4-A6F258DEDD43}"/>
                </a:ext>
              </a:extLst>
            </p:cNvPr>
            <p:cNvSpPr/>
            <p:nvPr/>
          </p:nvSpPr>
          <p:spPr>
            <a:xfrm>
              <a:off x="11558223" y="3122555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57470A7-C6F1-460A-980F-FCA6896D6CD5}"/>
                </a:ext>
              </a:extLst>
            </p:cNvPr>
            <p:cNvSpPr/>
            <p:nvPr/>
          </p:nvSpPr>
          <p:spPr>
            <a:xfrm>
              <a:off x="10173559" y="2687223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5775E4-024A-4594-98C7-2D0423663436}"/>
                </a:ext>
              </a:extLst>
            </p:cNvPr>
            <p:cNvSpPr/>
            <p:nvPr/>
          </p:nvSpPr>
          <p:spPr>
            <a:xfrm>
              <a:off x="10173559" y="2918932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71D542A-E1C0-46B7-9788-FB4DD422A4BE}"/>
                </a:ext>
              </a:extLst>
            </p:cNvPr>
            <p:cNvSpPr/>
            <p:nvPr/>
          </p:nvSpPr>
          <p:spPr>
            <a:xfrm>
              <a:off x="10173559" y="3178726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05CE961-4749-40BB-9BD2-B57A36E3E974}"/>
                </a:ext>
              </a:extLst>
            </p:cNvPr>
            <p:cNvSpPr/>
            <p:nvPr/>
          </p:nvSpPr>
          <p:spPr>
            <a:xfrm>
              <a:off x="11743409" y="2631051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7D354DA-094B-4696-A5D2-3EE71D8AD37C}"/>
                </a:ext>
              </a:extLst>
            </p:cNvPr>
            <p:cNvSpPr/>
            <p:nvPr/>
          </p:nvSpPr>
          <p:spPr>
            <a:xfrm>
              <a:off x="11743409" y="2862760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A2C7A92-F151-4313-8520-268992CF0220}"/>
                </a:ext>
              </a:extLst>
            </p:cNvPr>
            <p:cNvSpPr/>
            <p:nvPr/>
          </p:nvSpPr>
          <p:spPr>
            <a:xfrm>
              <a:off x="11743409" y="3122555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02B378B-E005-44C0-BD63-6D21082B8F0C}"/>
                </a:ext>
              </a:extLst>
            </p:cNvPr>
            <p:cNvSpPr/>
            <p:nvPr/>
          </p:nvSpPr>
          <p:spPr>
            <a:xfrm>
              <a:off x="9158783" y="308340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24ED19A-45D8-4DE2-B235-3DBE160787F6}"/>
                </a:ext>
              </a:extLst>
            </p:cNvPr>
            <p:cNvSpPr/>
            <p:nvPr/>
          </p:nvSpPr>
          <p:spPr>
            <a:xfrm>
              <a:off x="8702757" y="3083404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D365EB2-9C01-4892-8186-593F4D4197F0}"/>
                </a:ext>
              </a:extLst>
            </p:cNvPr>
            <p:cNvSpPr/>
            <p:nvPr/>
          </p:nvSpPr>
          <p:spPr>
            <a:xfrm>
              <a:off x="9616198" y="3027233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628F4F7-6C7E-48A8-A23D-B3A3A3376FE0}"/>
                </a:ext>
              </a:extLst>
            </p:cNvPr>
            <p:cNvSpPr/>
            <p:nvPr/>
          </p:nvSpPr>
          <p:spPr>
            <a:xfrm>
              <a:off x="9158783" y="331511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7590FC2-245B-4977-B1C7-ED13E7F843A6}"/>
                </a:ext>
              </a:extLst>
            </p:cNvPr>
            <p:cNvSpPr/>
            <p:nvPr/>
          </p:nvSpPr>
          <p:spPr>
            <a:xfrm>
              <a:off x="8702757" y="3315113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02881FD-74AB-4630-B4FB-6F22300A27C0}"/>
                </a:ext>
              </a:extLst>
            </p:cNvPr>
            <p:cNvSpPr/>
            <p:nvPr/>
          </p:nvSpPr>
          <p:spPr>
            <a:xfrm>
              <a:off x="9616198" y="3258942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2F0B6E0-E101-46CE-B1C1-A3619A236E20}"/>
                </a:ext>
              </a:extLst>
            </p:cNvPr>
            <p:cNvSpPr/>
            <p:nvPr/>
          </p:nvSpPr>
          <p:spPr>
            <a:xfrm>
              <a:off x="9158783" y="3574908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1473C42-14C2-41A2-B3FF-8A3D4294A5C6}"/>
                </a:ext>
              </a:extLst>
            </p:cNvPr>
            <p:cNvSpPr/>
            <p:nvPr/>
          </p:nvSpPr>
          <p:spPr>
            <a:xfrm>
              <a:off x="8702757" y="3574908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3E0A16-4729-46A8-96C4-B96FBDC455FB}"/>
                </a:ext>
              </a:extLst>
            </p:cNvPr>
            <p:cNvSpPr/>
            <p:nvPr/>
          </p:nvSpPr>
          <p:spPr>
            <a:xfrm>
              <a:off x="9616198" y="3518736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6BAF7D2-122B-4876-807C-6BA03C1B5476}"/>
                </a:ext>
              </a:extLst>
            </p:cNvPr>
            <p:cNvSpPr/>
            <p:nvPr/>
          </p:nvSpPr>
          <p:spPr>
            <a:xfrm>
              <a:off x="8231534" y="3083404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C9006DE8-2A13-40C3-82DA-24ED31FC20F3}"/>
                </a:ext>
              </a:extLst>
            </p:cNvPr>
            <p:cNvSpPr/>
            <p:nvPr/>
          </p:nvSpPr>
          <p:spPr>
            <a:xfrm>
              <a:off x="8231534" y="3315113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FA472BC-8655-40AA-AD25-EF9519CB1331}"/>
                </a:ext>
              </a:extLst>
            </p:cNvPr>
            <p:cNvSpPr/>
            <p:nvPr/>
          </p:nvSpPr>
          <p:spPr>
            <a:xfrm>
              <a:off x="8231534" y="3574908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50BB8D1-509A-445C-9AA8-E02C4373E276}"/>
                </a:ext>
              </a:extLst>
            </p:cNvPr>
            <p:cNvSpPr/>
            <p:nvPr/>
          </p:nvSpPr>
          <p:spPr>
            <a:xfrm>
              <a:off x="9801384" y="3027233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D6E43B2-D774-4E8F-9193-8DA4440D045A}"/>
                </a:ext>
              </a:extLst>
            </p:cNvPr>
            <p:cNvSpPr/>
            <p:nvPr/>
          </p:nvSpPr>
          <p:spPr>
            <a:xfrm>
              <a:off x="9801384" y="3258942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5BD93EE-0408-4706-90C8-3A6DBDD01BA2}"/>
                </a:ext>
              </a:extLst>
            </p:cNvPr>
            <p:cNvSpPr/>
            <p:nvPr/>
          </p:nvSpPr>
          <p:spPr>
            <a:xfrm>
              <a:off x="9801384" y="3518736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E5E76338-C457-487C-9898-0BCF0DFC0D35}"/>
              </a:ext>
            </a:extLst>
          </p:cNvPr>
          <p:cNvSpPr txBox="1"/>
          <p:nvPr/>
        </p:nvSpPr>
        <p:spPr>
          <a:xfrm>
            <a:off x="7432263" y="100652"/>
            <a:ext cx="322148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4CB5D1-A713-4720-B5D8-B4DC692EE374}"/>
              </a:ext>
            </a:extLst>
          </p:cNvPr>
          <p:cNvSpPr txBox="1"/>
          <p:nvPr/>
        </p:nvSpPr>
        <p:spPr>
          <a:xfrm>
            <a:off x="4707025" y="-28962"/>
            <a:ext cx="129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and encode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286D745-2856-4428-998C-48E0AE586290}"/>
              </a:ext>
            </a:extLst>
          </p:cNvPr>
          <p:cNvCxnSpPr>
            <a:cxnSpLocks/>
          </p:cNvCxnSpPr>
          <p:nvPr/>
        </p:nvCxnSpPr>
        <p:spPr>
          <a:xfrm>
            <a:off x="4867228" y="3370787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7EA5F7C-5943-4A56-ABF5-682C5DF4971C}"/>
              </a:ext>
            </a:extLst>
          </p:cNvPr>
          <p:cNvCxnSpPr>
            <a:cxnSpLocks/>
          </p:cNvCxnSpPr>
          <p:nvPr/>
        </p:nvCxnSpPr>
        <p:spPr>
          <a:xfrm>
            <a:off x="4867228" y="5775669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6144FA1-1DCF-40C3-8018-7070E6BE1445}"/>
              </a:ext>
            </a:extLst>
          </p:cNvPr>
          <p:cNvCxnSpPr>
            <a:cxnSpLocks/>
          </p:cNvCxnSpPr>
          <p:nvPr/>
        </p:nvCxnSpPr>
        <p:spPr>
          <a:xfrm>
            <a:off x="1452530" y="1474385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39721C8-E224-47F2-A3AB-69A373E7D69F}"/>
              </a:ext>
            </a:extLst>
          </p:cNvPr>
          <p:cNvSpPr txBox="1"/>
          <p:nvPr/>
        </p:nvSpPr>
        <p:spPr>
          <a:xfrm>
            <a:off x="9384056" y="4214955"/>
            <a:ext cx="17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library pool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ACAF3F-B4DC-4719-AC5D-BF8C04CE9E1D}"/>
              </a:ext>
            </a:extLst>
          </p:cNvPr>
          <p:cNvCxnSpPr>
            <a:cxnSpLocks/>
          </p:cNvCxnSpPr>
          <p:nvPr/>
        </p:nvCxnSpPr>
        <p:spPr>
          <a:xfrm>
            <a:off x="484687" y="700671"/>
            <a:ext cx="104273" cy="1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DD0DF1E2-D325-4077-8A2F-4913EAB4B997}"/>
              </a:ext>
            </a:extLst>
          </p:cNvPr>
          <p:cNvSpPr txBox="1"/>
          <p:nvPr/>
        </p:nvSpPr>
        <p:spPr>
          <a:xfrm>
            <a:off x="37363" y="372148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DNA codon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FCF7D64-603B-410B-A156-E11EDD102CEB}"/>
              </a:ext>
            </a:extLst>
          </p:cNvPr>
          <p:cNvCxnSpPr/>
          <p:nvPr/>
        </p:nvCxnSpPr>
        <p:spPr>
          <a:xfrm flipH="1">
            <a:off x="1459435" y="697430"/>
            <a:ext cx="152422" cy="1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853F13D3-ED79-423C-801D-02D99FDF33FB}"/>
              </a:ext>
            </a:extLst>
          </p:cNvPr>
          <p:cNvSpPr txBox="1"/>
          <p:nvPr/>
        </p:nvSpPr>
        <p:spPr>
          <a:xfrm>
            <a:off x="1244932" y="3781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36846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1070C-EB58-4743-BAD6-184E222D5DFE}"/>
              </a:ext>
            </a:extLst>
          </p:cNvPr>
          <p:cNvSpPr/>
          <p:nvPr/>
        </p:nvSpPr>
        <p:spPr>
          <a:xfrm>
            <a:off x="816973" y="1231182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E400-ED39-4BC0-A5C1-648B0F3B9680}"/>
              </a:ext>
            </a:extLst>
          </p:cNvPr>
          <p:cNvSpPr/>
          <p:nvPr/>
        </p:nvSpPr>
        <p:spPr>
          <a:xfrm>
            <a:off x="360947" y="1231182"/>
            <a:ext cx="456026" cy="56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0F22F-0B10-4461-A3A3-7E99596A7976}"/>
              </a:ext>
            </a:extLst>
          </p:cNvPr>
          <p:cNvSpPr/>
          <p:nvPr/>
        </p:nvSpPr>
        <p:spPr>
          <a:xfrm>
            <a:off x="1273000" y="1175010"/>
            <a:ext cx="178445" cy="168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FFE51-8441-4733-B008-F8E6215CF9D7}"/>
              </a:ext>
            </a:extLst>
          </p:cNvPr>
          <p:cNvSpPr/>
          <p:nvPr/>
        </p:nvSpPr>
        <p:spPr>
          <a:xfrm>
            <a:off x="816973" y="3677212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B52BC-5F8C-406E-B68F-A5BF009B10C8}"/>
              </a:ext>
            </a:extLst>
          </p:cNvPr>
          <p:cNvSpPr/>
          <p:nvPr/>
        </p:nvSpPr>
        <p:spPr>
          <a:xfrm>
            <a:off x="360947" y="3677212"/>
            <a:ext cx="456026" cy="56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FADEA0-088E-4B08-BB80-33F5CA032666}"/>
              </a:ext>
            </a:extLst>
          </p:cNvPr>
          <p:cNvSpPr/>
          <p:nvPr/>
        </p:nvSpPr>
        <p:spPr>
          <a:xfrm>
            <a:off x="1273000" y="3621040"/>
            <a:ext cx="178445" cy="168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A12D4-7EF2-40FF-A438-C03BCD7BCED5}"/>
              </a:ext>
            </a:extLst>
          </p:cNvPr>
          <p:cNvSpPr/>
          <p:nvPr/>
        </p:nvSpPr>
        <p:spPr>
          <a:xfrm>
            <a:off x="816973" y="6123725"/>
            <a:ext cx="45602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7BC893-61AA-4463-9B36-D78EC1B76C37}"/>
              </a:ext>
            </a:extLst>
          </p:cNvPr>
          <p:cNvSpPr/>
          <p:nvPr/>
        </p:nvSpPr>
        <p:spPr>
          <a:xfrm>
            <a:off x="360947" y="6123725"/>
            <a:ext cx="456026" cy="56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A35A0D-F791-4096-8AE1-8E954A0CC4F6}"/>
              </a:ext>
            </a:extLst>
          </p:cNvPr>
          <p:cNvSpPr/>
          <p:nvPr/>
        </p:nvSpPr>
        <p:spPr>
          <a:xfrm>
            <a:off x="1273000" y="6067553"/>
            <a:ext cx="178445" cy="16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77959-7BC6-4394-8165-61BC2195316E}"/>
              </a:ext>
            </a:extLst>
          </p:cNvPr>
          <p:cNvCxnSpPr>
            <a:cxnSpLocks/>
          </p:cNvCxnSpPr>
          <p:nvPr/>
        </p:nvCxnSpPr>
        <p:spPr>
          <a:xfrm>
            <a:off x="1605105" y="3691925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6B3826C-CD44-429B-A1CF-D756DEED1747}"/>
              </a:ext>
            </a:extLst>
          </p:cNvPr>
          <p:cNvGrpSpPr/>
          <p:nvPr/>
        </p:nvGrpSpPr>
        <p:grpSpPr>
          <a:xfrm>
            <a:off x="2024154" y="3378401"/>
            <a:ext cx="1093670" cy="660020"/>
            <a:chOff x="2024154" y="3059442"/>
            <a:chExt cx="1093670" cy="6600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BC58E2-97EE-4ED4-8974-D2D64106A08F}"/>
                </a:ext>
              </a:extLst>
            </p:cNvPr>
            <p:cNvSpPr/>
            <p:nvPr/>
          </p:nvSpPr>
          <p:spPr>
            <a:xfrm>
              <a:off x="2480180" y="311561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366460-2979-4020-ABFD-F40335FC2C72}"/>
                </a:ext>
              </a:extLst>
            </p:cNvPr>
            <p:cNvSpPr/>
            <p:nvPr/>
          </p:nvSpPr>
          <p:spPr>
            <a:xfrm>
              <a:off x="2024154" y="3115614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4CC4E4-DAF5-4183-B321-D00F06634D4F}"/>
                </a:ext>
              </a:extLst>
            </p:cNvPr>
            <p:cNvSpPr/>
            <p:nvPr/>
          </p:nvSpPr>
          <p:spPr>
            <a:xfrm>
              <a:off x="2937594" y="3059442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FEDB6-7011-4524-B29F-49485AFD50E3}"/>
                </a:ext>
              </a:extLst>
            </p:cNvPr>
            <p:cNvSpPr/>
            <p:nvPr/>
          </p:nvSpPr>
          <p:spPr>
            <a:xfrm>
              <a:off x="2480180" y="334732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2BF7BE-1BF9-43B3-9A9C-31135C832647}"/>
                </a:ext>
              </a:extLst>
            </p:cNvPr>
            <p:cNvSpPr/>
            <p:nvPr/>
          </p:nvSpPr>
          <p:spPr>
            <a:xfrm>
              <a:off x="2024154" y="3347323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FFB17A-CF30-4242-98D1-CFA606D7EAA6}"/>
                </a:ext>
              </a:extLst>
            </p:cNvPr>
            <p:cNvSpPr/>
            <p:nvPr/>
          </p:nvSpPr>
          <p:spPr>
            <a:xfrm>
              <a:off x="2937594" y="3291151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B2BB9-7160-42A0-A326-720D204C39F3}"/>
                </a:ext>
              </a:extLst>
            </p:cNvPr>
            <p:cNvSpPr/>
            <p:nvPr/>
          </p:nvSpPr>
          <p:spPr>
            <a:xfrm>
              <a:off x="2480180" y="360711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89EB3F-8930-46AE-B5D6-5E90ED1FDCB0}"/>
                </a:ext>
              </a:extLst>
            </p:cNvPr>
            <p:cNvSpPr/>
            <p:nvPr/>
          </p:nvSpPr>
          <p:spPr>
            <a:xfrm>
              <a:off x="2024154" y="3607117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B8130E-CFDC-4C82-8044-DA8550105FA3}"/>
                </a:ext>
              </a:extLst>
            </p:cNvPr>
            <p:cNvSpPr/>
            <p:nvPr/>
          </p:nvSpPr>
          <p:spPr>
            <a:xfrm>
              <a:off x="2937594" y="3550946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40505E9-0BF8-4588-B9D2-E2A2FC72A6A6}"/>
              </a:ext>
            </a:extLst>
          </p:cNvPr>
          <p:cNvSpPr txBox="1"/>
          <p:nvPr/>
        </p:nvSpPr>
        <p:spPr>
          <a:xfrm>
            <a:off x="1362222" y="100652"/>
            <a:ext cx="322148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2FF7361-E711-47AF-B99A-D47201A8484C}"/>
              </a:ext>
            </a:extLst>
          </p:cNvPr>
          <p:cNvGrpSpPr/>
          <p:nvPr/>
        </p:nvGrpSpPr>
        <p:grpSpPr>
          <a:xfrm>
            <a:off x="3585298" y="926917"/>
            <a:ext cx="1093671" cy="660019"/>
            <a:chOff x="3585298" y="1676130"/>
            <a:chExt cx="1093671" cy="6600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E38AA6-56BD-4A44-AE40-905062803418}"/>
                </a:ext>
              </a:extLst>
            </p:cNvPr>
            <p:cNvSpPr/>
            <p:nvPr/>
          </p:nvSpPr>
          <p:spPr>
            <a:xfrm>
              <a:off x="4041325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1B848A-B61C-4808-9BB8-629C9AD2604B}"/>
                </a:ext>
              </a:extLst>
            </p:cNvPr>
            <p:cNvSpPr/>
            <p:nvPr/>
          </p:nvSpPr>
          <p:spPr>
            <a:xfrm>
              <a:off x="358529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1CEC02-3366-4906-A078-D5451E833415}"/>
                </a:ext>
              </a:extLst>
            </p:cNvPr>
            <p:cNvSpPr/>
            <p:nvPr/>
          </p:nvSpPr>
          <p:spPr>
            <a:xfrm>
              <a:off x="449873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71F3A5-98C5-42D0-912B-C8A50471E561}"/>
                </a:ext>
              </a:extLst>
            </p:cNvPr>
            <p:cNvSpPr/>
            <p:nvPr/>
          </p:nvSpPr>
          <p:spPr>
            <a:xfrm>
              <a:off x="4041325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04897E-E539-448A-8E78-415C5ED7D154}"/>
                </a:ext>
              </a:extLst>
            </p:cNvPr>
            <p:cNvSpPr/>
            <p:nvPr/>
          </p:nvSpPr>
          <p:spPr>
            <a:xfrm>
              <a:off x="358529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513A269-C9C4-471F-8D70-7C40BA68713D}"/>
                </a:ext>
              </a:extLst>
            </p:cNvPr>
            <p:cNvSpPr/>
            <p:nvPr/>
          </p:nvSpPr>
          <p:spPr>
            <a:xfrm>
              <a:off x="449873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29A1DD-BF1A-4999-8C95-E38704108FAF}"/>
                </a:ext>
              </a:extLst>
            </p:cNvPr>
            <p:cNvSpPr/>
            <p:nvPr/>
          </p:nvSpPr>
          <p:spPr>
            <a:xfrm>
              <a:off x="4041325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A40859-957F-4D93-8D89-F545C7962263}"/>
                </a:ext>
              </a:extLst>
            </p:cNvPr>
            <p:cNvSpPr/>
            <p:nvPr/>
          </p:nvSpPr>
          <p:spPr>
            <a:xfrm>
              <a:off x="358529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979BDF-5676-45C3-A3CC-6E450427D0AB}"/>
                </a:ext>
              </a:extLst>
            </p:cNvPr>
            <p:cNvSpPr/>
            <p:nvPr/>
          </p:nvSpPr>
          <p:spPr>
            <a:xfrm>
              <a:off x="449873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F051D34-687E-4E29-AB13-310A660C29A5}"/>
              </a:ext>
            </a:extLst>
          </p:cNvPr>
          <p:cNvGrpSpPr/>
          <p:nvPr/>
        </p:nvGrpSpPr>
        <p:grpSpPr>
          <a:xfrm>
            <a:off x="3585298" y="3375958"/>
            <a:ext cx="1093671" cy="660020"/>
            <a:chOff x="3585298" y="3095379"/>
            <a:chExt cx="1093671" cy="6600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E399EE-0956-4C98-9D6D-743B3D621EB2}"/>
                </a:ext>
              </a:extLst>
            </p:cNvPr>
            <p:cNvSpPr/>
            <p:nvPr/>
          </p:nvSpPr>
          <p:spPr>
            <a:xfrm>
              <a:off x="4041325" y="315155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8E360-60DE-467D-BE91-71B595587AC1}"/>
                </a:ext>
              </a:extLst>
            </p:cNvPr>
            <p:cNvSpPr/>
            <p:nvPr/>
          </p:nvSpPr>
          <p:spPr>
            <a:xfrm>
              <a:off x="3585298" y="315155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B95DBF-7CD7-4814-B77B-EFC95B4BD573}"/>
                </a:ext>
              </a:extLst>
            </p:cNvPr>
            <p:cNvSpPr/>
            <p:nvPr/>
          </p:nvSpPr>
          <p:spPr>
            <a:xfrm>
              <a:off x="4498739" y="3095379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3B723E-DFC9-429D-BD41-B65993944F8D}"/>
                </a:ext>
              </a:extLst>
            </p:cNvPr>
            <p:cNvSpPr/>
            <p:nvPr/>
          </p:nvSpPr>
          <p:spPr>
            <a:xfrm>
              <a:off x="4041325" y="338326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D49255-010F-4538-A092-2EEF66E0B3A8}"/>
                </a:ext>
              </a:extLst>
            </p:cNvPr>
            <p:cNvSpPr/>
            <p:nvPr/>
          </p:nvSpPr>
          <p:spPr>
            <a:xfrm>
              <a:off x="3585298" y="338326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B40455-32CC-4628-92DA-75C460FF1634}"/>
                </a:ext>
              </a:extLst>
            </p:cNvPr>
            <p:cNvSpPr/>
            <p:nvPr/>
          </p:nvSpPr>
          <p:spPr>
            <a:xfrm>
              <a:off x="4498739" y="332708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FD938C-CDC5-4A99-B481-643B21F4AD37}"/>
                </a:ext>
              </a:extLst>
            </p:cNvPr>
            <p:cNvSpPr/>
            <p:nvPr/>
          </p:nvSpPr>
          <p:spPr>
            <a:xfrm>
              <a:off x="4041325" y="364305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D138E-CDA2-43D2-84F9-69CAF59EC76F}"/>
                </a:ext>
              </a:extLst>
            </p:cNvPr>
            <p:cNvSpPr/>
            <p:nvPr/>
          </p:nvSpPr>
          <p:spPr>
            <a:xfrm>
              <a:off x="3585298" y="3643054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B2D688-1ECC-4617-AC27-C9A5684A2BBB}"/>
                </a:ext>
              </a:extLst>
            </p:cNvPr>
            <p:cNvSpPr/>
            <p:nvPr/>
          </p:nvSpPr>
          <p:spPr>
            <a:xfrm>
              <a:off x="4498739" y="358688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2B694A6-7F36-4096-83C1-24AE08212489}"/>
              </a:ext>
            </a:extLst>
          </p:cNvPr>
          <p:cNvGrpSpPr/>
          <p:nvPr/>
        </p:nvGrpSpPr>
        <p:grpSpPr>
          <a:xfrm>
            <a:off x="3585298" y="5793715"/>
            <a:ext cx="1093671" cy="660019"/>
            <a:chOff x="3585298" y="3760126"/>
            <a:chExt cx="1093671" cy="6600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E5FC814-F8DD-4DDF-A1E3-42596E62D3BA}"/>
                </a:ext>
              </a:extLst>
            </p:cNvPr>
            <p:cNvSpPr/>
            <p:nvPr/>
          </p:nvSpPr>
          <p:spPr>
            <a:xfrm>
              <a:off x="4041325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0C8636-CAF0-41A7-80F9-40380FF69F2A}"/>
                </a:ext>
              </a:extLst>
            </p:cNvPr>
            <p:cNvSpPr/>
            <p:nvPr/>
          </p:nvSpPr>
          <p:spPr>
            <a:xfrm>
              <a:off x="3585298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FE132F5-68B3-4244-BA01-2C8E917149E9}"/>
                </a:ext>
              </a:extLst>
            </p:cNvPr>
            <p:cNvSpPr/>
            <p:nvPr/>
          </p:nvSpPr>
          <p:spPr>
            <a:xfrm>
              <a:off x="4498739" y="3760126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C60ADA-113B-4B38-AB74-A55F92548CDC}"/>
                </a:ext>
              </a:extLst>
            </p:cNvPr>
            <p:cNvSpPr/>
            <p:nvPr/>
          </p:nvSpPr>
          <p:spPr>
            <a:xfrm>
              <a:off x="4041325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6F5BF6-1B8E-42CB-BE74-0F3C78D6C75C}"/>
                </a:ext>
              </a:extLst>
            </p:cNvPr>
            <p:cNvSpPr/>
            <p:nvPr/>
          </p:nvSpPr>
          <p:spPr>
            <a:xfrm>
              <a:off x="3585298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C54711C-67B6-405E-97D1-FB3BD2EC8761}"/>
                </a:ext>
              </a:extLst>
            </p:cNvPr>
            <p:cNvSpPr/>
            <p:nvPr/>
          </p:nvSpPr>
          <p:spPr>
            <a:xfrm>
              <a:off x="4498739" y="3991835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2D72F5-04C2-45DB-89EE-7D566D0B01D2}"/>
                </a:ext>
              </a:extLst>
            </p:cNvPr>
            <p:cNvSpPr/>
            <p:nvPr/>
          </p:nvSpPr>
          <p:spPr>
            <a:xfrm>
              <a:off x="4041325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5DDB8C-685A-44B6-8DEB-B8E34C60752B}"/>
                </a:ext>
              </a:extLst>
            </p:cNvPr>
            <p:cNvSpPr/>
            <p:nvPr/>
          </p:nvSpPr>
          <p:spPr>
            <a:xfrm>
              <a:off x="3585298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CC6E6C-4EC8-4830-B9A3-F8E5FAF25F77}"/>
                </a:ext>
              </a:extLst>
            </p:cNvPr>
            <p:cNvSpPr/>
            <p:nvPr/>
          </p:nvSpPr>
          <p:spPr>
            <a:xfrm>
              <a:off x="4498739" y="425162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A7C227-11B5-40FB-B665-409A3346165E}"/>
              </a:ext>
            </a:extLst>
          </p:cNvPr>
          <p:cNvCxnSpPr>
            <a:cxnSpLocks/>
          </p:cNvCxnSpPr>
          <p:nvPr/>
        </p:nvCxnSpPr>
        <p:spPr>
          <a:xfrm flipV="1">
            <a:off x="1523296" y="4638682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B9969DD-49CC-45A8-9B79-6E535C8B711A}"/>
              </a:ext>
            </a:extLst>
          </p:cNvPr>
          <p:cNvCxnSpPr>
            <a:cxnSpLocks/>
          </p:cNvCxnSpPr>
          <p:nvPr/>
        </p:nvCxnSpPr>
        <p:spPr>
          <a:xfrm flipV="1">
            <a:off x="3196784" y="1780311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E636DB-C7B7-4B0E-8D3D-F3323DA9B973}"/>
              </a:ext>
            </a:extLst>
          </p:cNvPr>
          <p:cNvCxnSpPr>
            <a:cxnSpLocks/>
          </p:cNvCxnSpPr>
          <p:nvPr/>
        </p:nvCxnSpPr>
        <p:spPr>
          <a:xfrm>
            <a:off x="3196784" y="4585437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568EBB-2D07-42EB-A45D-12167D7E010F}"/>
              </a:ext>
            </a:extLst>
          </p:cNvPr>
          <p:cNvCxnSpPr>
            <a:cxnSpLocks/>
          </p:cNvCxnSpPr>
          <p:nvPr/>
        </p:nvCxnSpPr>
        <p:spPr>
          <a:xfrm>
            <a:off x="3196784" y="3691925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58ED3A-D29C-4F7B-80D8-3C44927D708D}"/>
              </a:ext>
            </a:extLst>
          </p:cNvPr>
          <p:cNvSpPr txBox="1"/>
          <p:nvPr/>
        </p:nvSpPr>
        <p:spPr>
          <a:xfrm>
            <a:off x="3117824" y="100652"/>
            <a:ext cx="357810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F48A8A-C67A-4266-B122-E184D27A76AD}"/>
              </a:ext>
            </a:extLst>
          </p:cNvPr>
          <p:cNvCxnSpPr>
            <a:cxnSpLocks/>
          </p:cNvCxnSpPr>
          <p:nvPr/>
        </p:nvCxnSpPr>
        <p:spPr>
          <a:xfrm>
            <a:off x="4867228" y="1231669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BC8A78-9952-4B4E-9D64-B53968BF5745}"/>
              </a:ext>
            </a:extLst>
          </p:cNvPr>
          <p:cNvGrpSpPr/>
          <p:nvPr/>
        </p:nvGrpSpPr>
        <p:grpSpPr>
          <a:xfrm>
            <a:off x="5525015" y="509833"/>
            <a:ext cx="1564894" cy="660019"/>
            <a:chOff x="5525015" y="1676130"/>
            <a:chExt cx="1564894" cy="66001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329124D-2C86-461E-83AD-BD5E571A2268}"/>
                </a:ext>
              </a:extLst>
            </p:cNvPr>
            <p:cNvSpPr/>
            <p:nvPr/>
          </p:nvSpPr>
          <p:spPr>
            <a:xfrm>
              <a:off x="6452264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0A80A1-3D3F-45B0-B618-2A55CBB035B9}"/>
                </a:ext>
              </a:extLst>
            </p:cNvPr>
            <p:cNvSpPr/>
            <p:nvPr/>
          </p:nvSpPr>
          <p:spPr>
            <a:xfrm>
              <a:off x="599623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A552198-BB37-49CF-AEC2-FC6976701C3D}"/>
                </a:ext>
              </a:extLst>
            </p:cNvPr>
            <p:cNvSpPr/>
            <p:nvPr/>
          </p:nvSpPr>
          <p:spPr>
            <a:xfrm>
              <a:off x="690967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C35387-2D08-4B48-BD07-AE8DA41E9ABC}"/>
                </a:ext>
              </a:extLst>
            </p:cNvPr>
            <p:cNvSpPr/>
            <p:nvPr/>
          </p:nvSpPr>
          <p:spPr>
            <a:xfrm>
              <a:off x="6452264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35684C0-90E3-4D2D-BC6E-9969D8D790EC}"/>
                </a:ext>
              </a:extLst>
            </p:cNvPr>
            <p:cNvSpPr/>
            <p:nvPr/>
          </p:nvSpPr>
          <p:spPr>
            <a:xfrm>
              <a:off x="599623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57B6A84-7DEF-4B73-AA76-939D33F548B4}"/>
                </a:ext>
              </a:extLst>
            </p:cNvPr>
            <p:cNvSpPr/>
            <p:nvPr/>
          </p:nvSpPr>
          <p:spPr>
            <a:xfrm>
              <a:off x="690967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6EB01A-7759-44ED-8580-31C2C65BAFAD}"/>
                </a:ext>
              </a:extLst>
            </p:cNvPr>
            <p:cNvSpPr/>
            <p:nvPr/>
          </p:nvSpPr>
          <p:spPr>
            <a:xfrm>
              <a:off x="6452264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1A8CFC1-9919-4936-A4A7-96E460643129}"/>
                </a:ext>
              </a:extLst>
            </p:cNvPr>
            <p:cNvSpPr/>
            <p:nvPr/>
          </p:nvSpPr>
          <p:spPr>
            <a:xfrm>
              <a:off x="599623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F0A474-0731-4205-A9F0-CDF7E33B6D82}"/>
                </a:ext>
              </a:extLst>
            </p:cNvPr>
            <p:cNvSpPr/>
            <p:nvPr/>
          </p:nvSpPr>
          <p:spPr>
            <a:xfrm>
              <a:off x="690967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98818E-809B-4989-9C9C-97F2578A4C17}"/>
                </a:ext>
              </a:extLst>
            </p:cNvPr>
            <p:cNvSpPr/>
            <p:nvPr/>
          </p:nvSpPr>
          <p:spPr>
            <a:xfrm>
              <a:off x="5525015" y="1732301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7D31DF6-DF00-4712-BF0D-E3F99431AB2C}"/>
                </a:ext>
              </a:extLst>
            </p:cNvPr>
            <p:cNvSpPr/>
            <p:nvPr/>
          </p:nvSpPr>
          <p:spPr>
            <a:xfrm>
              <a:off x="5525015" y="1964010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DD11132-B3C4-4719-A635-B1420ECBE5CD}"/>
                </a:ext>
              </a:extLst>
            </p:cNvPr>
            <p:cNvSpPr/>
            <p:nvPr/>
          </p:nvSpPr>
          <p:spPr>
            <a:xfrm>
              <a:off x="5525015" y="2223805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C92AD73-9DA1-439B-AD53-6749AD8E1F61}"/>
              </a:ext>
            </a:extLst>
          </p:cNvPr>
          <p:cNvGrpSpPr/>
          <p:nvPr/>
        </p:nvGrpSpPr>
        <p:grpSpPr>
          <a:xfrm>
            <a:off x="5525015" y="3768712"/>
            <a:ext cx="1750080" cy="660020"/>
            <a:chOff x="5525015" y="2711265"/>
            <a:chExt cx="1750080" cy="66002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0E49FB0-7506-4DCD-9F13-4EE952BB84DE}"/>
                </a:ext>
              </a:extLst>
            </p:cNvPr>
            <p:cNvSpPr/>
            <p:nvPr/>
          </p:nvSpPr>
          <p:spPr>
            <a:xfrm>
              <a:off x="6452264" y="276743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0EA8DCB-48B1-4557-AA40-9175CCAA99CB}"/>
                </a:ext>
              </a:extLst>
            </p:cNvPr>
            <p:cNvSpPr/>
            <p:nvPr/>
          </p:nvSpPr>
          <p:spPr>
            <a:xfrm>
              <a:off x="5996238" y="276743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DFC270C-29D0-4AA9-A511-9B25212C6FDA}"/>
                </a:ext>
              </a:extLst>
            </p:cNvPr>
            <p:cNvSpPr/>
            <p:nvPr/>
          </p:nvSpPr>
          <p:spPr>
            <a:xfrm>
              <a:off x="6909679" y="2711265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ADF725A-31D7-4D96-ABFA-B2EC6091FD6D}"/>
                </a:ext>
              </a:extLst>
            </p:cNvPr>
            <p:cNvSpPr/>
            <p:nvPr/>
          </p:nvSpPr>
          <p:spPr>
            <a:xfrm>
              <a:off x="6452264" y="299914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ACCB513-3F3C-489D-836D-E07083B850C5}"/>
                </a:ext>
              </a:extLst>
            </p:cNvPr>
            <p:cNvSpPr/>
            <p:nvPr/>
          </p:nvSpPr>
          <p:spPr>
            <a:xfrm>
              <a:off x="5996238" y="299914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4446211-F70A-4AAA-ABAF-03CA3B0E6438}"/>
                </a:ext>
              </a:extLst>
            </p:cNvPr>
            <p:cNvSpPr/>
            <p:nvPr/>
          </p:nvSpPr>
          <p:spPr>
            <a:xfrm>
              <a:off x="6909679" y="2942974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F801493-33D6-499A-8F2C-868324B56565}"/>
                </a:ext>
              </a:extLst>
            </p:cNvPr>
            <p:cNvSpPr/>
            <p:nvPr/>
          </p:nvSpPr>
          <p:spPr>
            <a:xfrm>
              <a:off x="6452264" y="325894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C7F5F7B-5BBE-451E-941C-F65F62806352}"/>
                </a:ext>
              </a:extLst>
            </p:cNvPr>
            <p:cNvSpPr/>
            <p:nvPr/>
          </p:nvSpPr>
          <p:spPr>
            <a:xfrm>
              <a:off x="5996238" y="3258940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168EA4-5450-4272-B0C8-A2D1DFEBBABD}"/>
                </a:ext>
              </a:extLst>
            </p:cNvPr>
            <p:cNvSpPr/>
            <p:nvPr/>
          </p:nvSpPr>
          <p:spPr>
            <a:xfrm>
              <a:off x="6909679" y="320276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F8C07F4-48B0-4AE7-85D9-32C8D3E5297E}"/>
                </a:ext>
              </a:extLst>
            </p:cNvPr>
            <p:cNvSpPr/>
            <p:nvPr/>
          </p:nvSpPr>
          <p:spPr>
            <a:xfrm>
              <a:off x="5525015" y="2767437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C952B5B-9BB4-4CA5-BD7A-834FF50158E1}"/>
                </a:ext>
              </a:extLst>
            </p:cNvPr>
            <p:cNvSpPr/>
            <p:nvPr/>
          </p:nvSpPr>
          <p:spPr>
            <a:xfrm>
              <a:off x="5525015" y="2999146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C543FC-7435-4DB9-9C26-CC10CCC4199B}"/>
                </a:ext>
              </a:extLst>
            </p:cNvPr>
            <p:cNvSpPr/>
            <p:nvPr/>
          </p:nvSpPr>
          <p:spPr>
            <a:xfrm>
              <a:off x="5525015" y="3258940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3E5A200-0A38-4D80-A9D6-D76B4309E141}"/>
                </a:ext>
              </a:extLst>
            </p:cNvPr>
            <p:cNvSpPr/>
            <p:nvPr/>
          </p:nvSpPr>
          <p:spPr>
            <a:xfrm>
              <a:off x="7094865" y="2711265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52418A2-4BAE-4D41-8FF5-226B40072B79}"/>
                </a:ext>
              </a:extLst>
            </p:cNvPr>
            <p:cNvSpPr/>
            <p:nvPr/>
          </p:nvSpPr>
          <p:spPr>
            <a:xfrm>
              <a:off x="7094865" y="2942974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5C5D640-7030-499E-B61B-1699794EE646}"/>
                </a:ext>
              </a:extLst>
            </p:cNvPr>
            <p:cNvSpPr/>
            <p:nvPr/>
          </p:nvSpPr>
          <p:spPr>
            <a:xfrm>
              <a:off x="7094865" y="3202769"/>
              <a:ext cx="180230" cy="168516"/>
            </a:xfrm>
            <a:prstGeom prst="ellipse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D54CBBF-4BF9-4DBB-99BF-B0C1365B91B9}"/>
              </a:ext>
            </a:extLst>
          </p:cNvPr>
          <p:cNvGrpSpPr/>
          <p:nvPr/>
        </p:nvGrpSpPr>
        <p:grpSpPr>
          <a:xfrm>
            <a:off x="5525015" y="6169266"/>
            <a:ext cx="1750080" cy="660019"/>
            <a:chOff x="5525015" y="3760126"/>
            <a:chExt cx="1750080" cy="66001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4382869-2061-4A42-9788-06C17BC41AC0}"/>
                </a:ext>
              </a:extLst>
            </p:cNvPr>
            <p:cNvSpPr/>
            <p:nvPr/>
          </p:nvSpPr>
          <p:spPr>
            <a:xfrm>
              <a:off x="6452264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3F7DBB3-A387-42F6-A700-FEEC927C7C29}"/>
                </a:ext>
              </a:extLst>
            </p:cNvPr>
            <p:cNvSpPr/>
            <p:nvPr/>
          </p:nvSpPr>
          <p:spPr>
            <a:xfrm>
              <a:off x="5996238" y="381629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19DE6E1-7924-4BCD-8352-D11448102BE1}"/>
                </a:ext>
              </a:extLst>
            </p:cNvPr>
            <p:cNvSpPr/>
            <p:nvPr/>
          </p:nvSpPr>
          <p:spPr>
            <a:xfrm>
              <a:off x="6909679" y="3760126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D1DC2C-7BE2-4A73-B616-66D1D4ABC788}"/>
                </a:ext>
              </a:extLst>
            </p:cNvPr>
            <p:cNvSpPr/>
            <p:nvPr/>
          </p:nvSpPr>
          <p:spPr>
            <a:xfrm>
              <a:off x="6452264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DA66887-A46D-40F7-8D74-6CB2FB75A9CB}"/>
                </a:ext>
              </a:extLst>
            </p:cNvPr>
            <p:cNvSpPr/>
            <p:nvPr/>
          </p:nvSpPr>
          <p:spPr>
            <a:xfrm>
              <a:off x="5996238" y="404800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2CA201E-E888-4EB9-91D7-19D034293AA3}"/>
                </a:ext>
              </a:extLst>
            </p:cNvPr>
            <p:cNvSpPr/>
            <p:nvPr/>
          </p:nvSpPr>
          <p:spPr>
            <a:xfrm>
              <a:off x="6909679" y="3991835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0376F15-3B07-434E-B757-99CDBCD513C2}"/>
                </a:ext>
              </a:extLst>
            </p:cNvPr>
            <p:cNvSpPr/>
            <p:nvPr/>
          </p:nvSpPr>
          <p:spPr>
            <a:xfrm>
              <a:off x="6452264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0917A8-FC65-46D9-A989-C99E2B8DFBB6}"/>
                </a:ext>
              </a:extLst>
            </p:cNvPr>
            <p:cNvSpPr/>
            <p:nvPr/>
          </p:nvSpPr>
          <p:spPr>
            <a:xfrm>
              <a:off x="5996238" y="4307801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F2CB9-F73F-47A0-AB11-FD964CFB2E45}"/>
                </a:ext>
              </a:extLst>
            </p:cNvPr>
            <p:cNvSpPr/>
            <p:nvPr/>
          </p:nvSpPr>
          <p:spPr>
            <a:xfrm>
              <a:off x="6909679" y="425162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05892A0-1AAE-4BB5-81DA-0AD3F481FF92}"/>
                </a:ext>
              </a:extLst>
            </p:cNvPr>
            <p:cNvSpPr/>
            <p:nvPr/>
          </p:nvSpPr>
          <p:spPr>
            <a:xfrm>
              <a:off x="5525015" y="3816297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0256941-7736-40BC-A518-E0DDE5DB24BA}"/>
                </a:ext>
              </a:extLst>
            </p:cNvPr>
            <p:cNvSpPr/>
            <p:nvPr/>
          </p:nvSpPr>
          <p:spPr>
            <a:xfrm>
              <a:off x="5525015" y="4048006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BAFB6E5-03DD-4560-B3B0-57496C2895A6}"/>
                </a:ext>
              </a:extLst>
            </p:cNvPr>
            <p:cNvSpPr/>
            <p:nvPr/>
          </p:nvSpPr>
          <p:spPr>
            <a:xfrm>
              <a:off x="5525015" y="4307801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D7E4829-6179-496C-9365-1FAF436BBE17}"/>
                </a:ext>
              </a:extLst>
            </p:cNvPr>
            <p:cNvSpPr/>
            <p:nvPr/>
          </p:nvSpPr>
          <p:spPr>
            <a:xfrm>
              <a:off x="7094865" y="3760126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3DCD63F-44EE-4B29-BF81-1B91A606B898}"/>
                </a:ext>
              </a:extLst>
            </p:cNvPr>
            <p:cNvSpPr/>
            <p:nvPr/>
          </p:nvSpPr>
          <p:spPr>
            <a:xfrm>
              <a:off x="7094865" y="3991835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6E62015-8F5A-466B-B5A1-DD33C9FF40E6}"/>
                </a:ext>
              </a:extLst>
            </p:cNvPr>
            <p:cNvSpPr/>
            <p:nvPr/>
          </p:nvSpPr>
          <p:spPr>
            <a:xfrm>
              <a:off x="7094865" y="4251629"/>
              <a:ext cx="180230" cy="168516"/>
            </a:xfrm>
            <a:prstGeom prst="ellipse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6A61C6B-C1E8-4F09-A1AC-5BE5FD7B1B1A}"/>
              </a:ext>
            </a:extLst>
          </p:cNvPr>
          <p:cNvCxnSpPr>
            <a:cxnSpLocks/>
          </p:cNvCxnSpPr>
          <p:nvPr/>
        </p:nvCxnSpPr>
        <p:spPr>
          <a:xfrm>
            <a:off x="7421419" y="1780311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32DE7A2-A629-4A56-A64D-D6F882DFFB84}"/>
              </a:ext>
            </a:extLst>
          </p:cNvPr>
          <p:cNvCxnSpPr>
            <a:cxnSpLocks/>
          </p:cNvCxnSpPr>
          <p:nvPr/>
        </p:nvCxnSpPr>
        <p:spPr>
          <a:xfrm>
            <a:off x="7537903" y="3691925"/>
            <a:ext cx="20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CFF306B-D897-46B6-A30D-D89D5EAEBDE2}"/>
              </a:ext>
            </a:extLst>
          </p:cNvPr>
          <p:cNvCxnSpPr>
            <a:cxnSpLocks/>
          </p:cNvCxnSpPr>
          <p:nvPr/>
        </p:nvCxnSpPr>
        <p:spPr>
          <a:xfrm flipV="1">
            <a:off x="7440651" y="4581927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63D7ADE-3EF9-4FA4-B971-676C3A33FB04}"/>
              </a:ext>
            </a:extLst>
          </p:cNvPr>
          <p:cNvSpPr/>
          <p:nvPr/>
        </p:nvSpPr>
        <p:spPr>
          <a:xfrm>
            <a:off x="9143560" y="2979327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61CC676-E606-4878-A4AA-24E922B89479}"/>
              </a:ext>
            </a:extLst>
          </p:cNvPr>
          <p:cNvSpPr/>
          <p:nvPr/>
        </p:nvSpPr>
        <p:spPr>
          <a:xfrm>
            <a:off x="8687534" y="2979327"/>
            <a:ext cx="460586" cy="56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365453F-EE3B-43E9-B2BF-8E714D353D0E}"/>
              </a:ext>
            </a:extLst>
          </p:cNvPr>
          <p:cNvSpPr/>
          <p:nvPr/>
        </p:nvSpPr>
        <p:spPr>
          <a:xfrm>
            <a:off x="9600975" y="2923156"/>
            <a:ext cx="180230" cy="168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5A70470-4CAB-4266-894C-A095401FB8DB}"/>
              </a:ext>
            </a:extLst>
          </p:cNvPr>
          <p:cNvSpPr/>
          <p:nvPr/>
        </p:nvSpPr>
        <p:spPr>
          <a:xfrm>
            <a:off x="9143560" y="3211036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4D9D1DB-D485-4B80-B553-DE3876908005}"/>
              </a:ext>
            </a:extLst>
          </p:cNvPr>
          <p:cNvSpPr/>
          <p:nvPr/>
        </p:nvSpPr>
        <p:spPr>
          <a:xfrm>
            <a:off x="8687534" y="3211036"/>
            <a:ext cx="460586" cy="56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11BEB26-FB7A-4CF6-8974-5FF7BF3C3214}"/>
              </a:ext>
            </a:extLst>
          </p:cNvPr>
          <p:cNvSpPr/>
          <p:nvPr/>
        </p:nvSpPr>
        <p:spPr>
          <a:xfrm>
            <a:off x="9600975" y="3154864"/>
            <a:ext cx="180230" cy="168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659585-5945-4D4E-8227-0C485D9DD3A4}"/>
              </a:ext>
            </a:extLst>
          </p:cNvPr>
          <p:cNvSpPr/>
          <p:nvPr/>
        </p:nvSpPr>
        <p:spPr>
          <a:xfrm>
            <a:off x="9143560" y="3470831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330380A-D8E2-4963-8CA1-A3E145C28636}"/>
              </a:ext>
            </a:extLst>
          </p:cNvPr>
          <p:cNvSpPr/>
          <p:nvPr/>
        </p:nvSpPr>
        <p:spPr>
          <a:xfrm>
            <a:off x="8687534" y="3470831"/>
            <a:ext cx="460586" cy="56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B611E61-668C-4968-A5C9-70671211D6F4}"/>
              </a:ext>
            </a:extLst>
          </p:cNvPr>
          <p:cNvSpPr/>
          <p:nvPr/>
        </p:nvSpPr>
        <p:spPr>
          <a:xfrm>
            <a:off x="9600975" y="3414659"/>
            <a:ext cx="180230" cy="16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457E12E-61C4-4984-B93F-9384C06DE46D}"/>
              </a:ext>
            </a:extLst>
          </p:cNvPr>
          <p:cNvSpPr/>
          <p:nvPr/>
        </p:nvSpPr>
        <p:spPr>
          <a:xfrm>
            <a:off x="8216311" y="2979327"/>
            <a:ext cx="460586" cy="56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7993041-C407-4500-9F34-A08F68CFE71A}"/>
              </a:ext>
            </a:extLst>
          </p:cNvPr>
          <p:cNvSpPr/>
          <p:nvPr/>
        </p:nvSpPr>
        <p:spPr>
          <a:xfrm>
            <a:off x="8216311" y="3211036"/>
            <a:ext cx="460586" cy="56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E73F1FB-8F8A-4127-9709-ACFB6DD34A1D}"/>
              </a:ext>
            </a:extLst>
          </p:cNvPr>
          <p:cNvSpPr/>
          <p:nvPr/>
        </p:nvSpPr>
        <p:spPr>
          <a:xfrm>
            <a:off x="8216311" y="3470831"/>
            <a:ext cx="460586" cy="56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4E0A9D0-05A9-4B25-B63B-B28E598EACCF}"/>
              </a:ext>
            </a:extLst>
          </p:cNvPr>
          <p:cNvSpPr/>
          <p:nvPr/>
        </p:nvSpPr>
        <p:spPr>
          <a:xfrm>
            <a:off x="9786161" y="2923156"/>
            <a:ext cx="180230" cy="1685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95931FC-8129-49D1-A9C7-12735E93C306}"/>
              </a:ext>
            </a:extLst>
          </p:cNvPr>
          <p:cNvSpPr/>
          <p:nvPr/>
        </p:nvSpPr>
        <p:spPr>
          <a:xfrm>
            <a:off x="9786161" y="3154864"/>
            <a:ext cx="180230" cy="1685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302E52C-0468-441F-BBB9-49D5E9765413}"/>
              </a:ext>
            </a:extLst>
          </p:cNvPr>
          <p:cNvSpPr/>
          <p:nvPr/>
        </p:nvSpPr>
        <p:spPr>
          <a:xfrm>
            <a:off x="9786161" y="3414659"/>
            <a:ext cx="180230" cy="1685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D8A3761-033A-42EA-B2A2-6773B488B42F}"/>
              </a:ext>
            </a:extLst>
          </p:cNvPr>
          <p:cNvSpPr/>
          <p:nvPr/>
        </p:nvSpPr>
        <p:spPr>
          <a:xfrm>
            <a:off x="11100808" y="2982836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9EC531C-EDFA-4055-8B2B-8FA868ACD40A}"/>
              </a:ext>
            </a:extLst>
          </p:cNvPr>
          <p:cNvSpPr/>
          <p:nvPr/>
        </p:nvSpPr>
        <p:spPr>
          <a:xfrm>
            <a:off x="10644782" y="2982836"/>
            <a:ext cx="460586" cy="56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3442A31-D301-4DB4-9458-36A82F1623E4}"/>
              </a:ext>
            </a:extLst>
          </p:cNvPr>
          <p:cNvSpPr/>
          <p:nvPr/>
        </p:nvSpPr>
        <p:spPr>
          <a:xfrm>
            <a:off x="11558223" y="2926664"/>
            <a:ext cx="180230" cy="168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06A10F-2648-4163-847D-3A4C3E9EE095}"/>
              </a:ext>
            </a:extLst>
          </p:cNvPr>
          <p:cNvSpPr/>
          <p:nvPr/>
        </p:nvSpPr>
        <p:spPr>
          <a:xfrm>
            <a:off x="11100808" y="3214545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4E32661-F249-43B2-AE44-0A35748910B0}"/>
              </a:ext>
            </a:extLst>
          </p:cNvPr>
          <p:cNvSpPr/>
          <p:nvPr/>
        </p:nvSpPr>
        <p:spPr>
          <a:xfrm>
            <a:off x="10644782" y="3214545"/>
            <a:ext cx="460586" cy="56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A32B35-BCA7-4873-8EED-EC6BAA21FDE9}"/>
              </a:ext>
            </a:extLst>
          </p:cNvPr>
          <p:cNvSpPr/>
          <p:nvPr/>
        </p:nvSpPr>
        <p:spPr>
          <a:xfrm>
            <a:off x="11558223" y="3158373"/>
            <a:ext cx="180230" cy="168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8B092EE-CA45-4525-8284-D02419090CC7}"/>
              </a:ext>
            </a:extLst>
          </p:cNvPr>
          <p:cNvSpPr/>
          <p:nvPr/>
        </p:nvSpPr>
        <p:spPr>
          <a:xfrm>
            <a:off x="11100808" y="3474339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12506E1-0FA7-43EF-A6BF-5DA7E7F407B5}"/>
              </a:ext>
            </a:extLst>
          </p:cNvPr>
          <p:cNvSpPr/>
          <p:nvPr/>
        </p:nvSpPr>
        <p:spPr>
          <a:xfrm>
            <a:off x="10644782" y="3474339"/>
            <a:ext cx="460586" cy="56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C57E514-53A4-454F-A2A4-A6F258DEDD43}"/>
              </a:ext>
            </a:extLst>
          </p:cNvPr>
          <p:cNvSpPr/>
          <p:nvPr/>
        </p:nvSpPr>
        <p:spPr>
          <a:xfrm>
            <a:off x="11558223" y="3418168"/>
            <a:ext cx="180230" cy="16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7470A7-C6F1-460A-980F-FCA6896D6CD5}"/>
              </a:ext>
            </a:extLst>
          </p:cNvPr>
          <p:cNvSpPr/>
          <p:nvPr/>
        </p:nvSpPr>
        <p:spPr>
          <a:xfrm>
            <a:off x="10173559" y="2982836"/>
            <a:ext cx="460586" cy="56172"/>
          </a:xfrm>
          <a:prstGeom prst="rect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25775E4-024A-4594-98C7-2D0423663436}"/>
              </a:ext>
            </a:extLst>
          </p:cNvPr>
          <p:cNvSpPr/>
          <p:nvPr/>
        </p:nvSpPr>
        <p:spPr>
          <a:xfrm>
            <a:off x="10173559" y="3214545"/>
            <a:ext cx="460586" cy="56172"/>
          </a:xfrm>
          <a:prstGeom prst="rect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1D542A-E1C0-46B7-9788-FB4DD422A4BE}"/>
              </a:ext>
            </a:extLst>
          </p:cNvPr>
          <p:cNvSpPr/>
          <p:nvPr/>
        </p:nvSpPr>
        <p:spPr>
          <a:xfrm>
            <a:off x="10173559" y="3474339"/>
            <a:ext cx="460586" cy="56172"/>
          </a:xfrm>
          <a:prstGeom prst="rect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05CE961-4749-40BB-9BD2-B57A36E3E974}"/>
              </a:ext>
            </a:extLst>
          </p:cNvPr>
          <p:cNvSpPr/>
          <p:nvPr/>
        </p:nvSpPr>
        <p:spPr>
          <a:xfrm>
            <a:off x="11743409" y="2926664"/>
            <a:ext cx="180230" cy="168516"/>
          </a:xfrm>
          <a:prstGeom prst="ellipse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7D354DA-094B-4696-A5D2-3EE71D8AD37C}"/>
              </a:ext>
            </a:extLst>
          </p:cNvPr>
          <p:cNvSpPr/>
          <p:nvPr/>
        </p:nvSpPr>
        <p:spPr>
          <a:xfrm>
            <a:off x="11743409" y="3158373"/>
            <a:ext cx="180230" cy="168516"/>
          </a:xfrm>
          <a:prstGeom prst="ellipse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A2C7A92-F151-4313-8520-268992CF0220}"/>
              </a:ext>
            </a:extLst>
          </p:cNvPr>
          <p:cNvSpPr/>
          <p:nvPr/>
        </p:nvSpPr>
        <p:spPr>
          <a:xfrm>
            <a:off x="11743409" y="3418168"/>
            <a:ext cx="180230" cy="168516"/>
          </a:xfrm>
          <a:prstGeom prst="ellipse">
            <a:avLst/>
          </a:prstGeom>
          <a:solidFill>
            <a:srgbClr val="FF6767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02B378B-E005-44C0-BD63-6D21082B8F0C}"/>
              </a:ext>
            </a:extLst>
          </p:cNvPr>
          <p:cNvSpPr/>
          <p:nvPr/>
        </p:nvSpPr>
        <p:spPr>
          <a:xfrm>
            <a:off x="9158783" y="3754668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24ED19A-45D8-4DE2-B235-3DBE160787F6}"/>
              </a:ext>
            </a:extLst>
          </p:cNvPr>
          <p:cNvSpPr/>
          <p:nvPr/>
        </p:nvSpPr>
        <p:spPr>
          <a:xfrm>
            <a:off x="8702757" y="3754668"/>
            <a:ext cx="460586" cy="56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D365EB2-9C01-4892-8186-593F4D4197F0}"/>
              </a:ext>
            </a:extLst>
          </p:cNvPr>
          <p:cNvSpPr/>
          <p:nvPr/>
        </p:nvSpPr>
        <p:spPr>
          <a:xfrm>
            <a:off x="9616198" y="3698497"/>
            <a:ext cx="180230" cy="1685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628F4F7-6C7E-48A8-A23D-B3A3A3376FE0}"/>
              </a:ext>
            </a:extLst>
          </p:cNvPr>
          <p:cNvSpPr/>
          <p:nvPr/>
        </p:nvSpPr>
        <p:spPr>
          <a:xfrm>
            <a:off x="9158783" y="3986377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7590FC2-245B-4977-B1C7-ED13E7F843A6}"/>
              </a:ext>
            </a:extLst>
          </p:cNvPr>
          <p:cNvSpPr/>
          <p:nvPr/>
        </p:nvSpPr>
        <p:spPr>
          <a:xfrm>
            <a:off x="8702757" y="3986377"/>
            <a:ext cx="460586" cy="56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02881FD-74AB-4630-B4FB-6F22300A27C0}"/>
              </a:ext>
            </a:extLst>
          </p:cNvPr>
          <p:cNvSpPr/>
          <p:nvPr/>
        </p:nvSpPr>
        <p:spPr>
          <a:xfrm>
            <a:off x="9616198" y="3930206"/>
            <a:ext cx="180230" cy="1685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2F0B6E0-E101-46CE-B1C1-A3619A236E20}"/>
              </a:ext>
            </a:extLst>
          </p:cNvPr>
          <p:cNvSpPr/>
          <p:nvPr/>
        </p:nvSpPr>
        <p:spPr>
          <a:xfrm>
            <a:off x="9158783" y="4246172"/>
            <a:ext cx="460586" cy="56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1473C42-14C2-41A2-B3FF-8A3D4294A5C6}"/>
              </a:ext>
            </a:extLst>
          </p:cNvPr>
          <p:cNvSpPr/>
          <p:nvPr/>
        </p:nvSpPr>
        <p:spPr>
          <a:xfrm>
            <a:off x="8702757" y="4246172"/>
            <a:ext cx="460586" cy="56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23E0A16-4729-46A8-96C4-B96FBDC455FB}"/>
              </a:ext>
            </a:extLst>
          </p:cNvPr>
          <p:cNvSpPr/>
          <p:nvPr/>
        </p:nvSpPr>
        <p:spPr>
          <a:xfrm>
            <a:off x="9616198" y="4190000"/>
            <a:ext cx="180230" cy="1685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6BAF7D2-122B-4876-807C-6BA03C1B5476}"/>
              </a:ext>
            </a:extLst>
          </p:cNvPr>
          <p:cNvSpPr/>
          <p:nvPr/>
        </p:nvSpPr>
        <p:spPr>
          <a:xfrm>
            <a:off x="8231534" y="3754668"/>
            <a:ext cx="460586" cy="56172"/>
          </a:xfrm>
          <a:prstGeom prst="rect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9006DE8-2A13-40C3-82DA-24ED31FC20F3}"/>
              </a:ext>
            </a:extLst>
          </p:cNvPr>
          <p:cNvSpPr/>
          <p:nvPr/>
        </p:nvSpPr>
        <p:spPr>
          <a:xfrm>
            <a:off x="8231534" y="3986377"/>
            <a:ext cx="460586" cy="56172"/>
          </a:xfrm>
          <a:prstGeom prst="rect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FA472BC-8655-40AA-AD25-EF9519CB1331}"/>
              </a:ext>
            </a:extLst>
          </p:cNvPr>
          <p:cNvSpPr/>
          <p:nvPr/>
        </p:nvSpPr>
        <p:spPr>
          <a:xfrm>
            <a:off x="8231534" y="4246172"/>
            <a:ext cx="460586" cy="56172"/>
          </a:xfrm>
          <a:prstGeom prst="rect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50BB8D1-509A-445C-9AA8-E02C4373E276}"/>
              </a:ext>
            </a:extLst>
          </p:cNvPr>
          <p:cNvSpPr/>
          <p:nvPr/>
        </p:nvSpPr>
        <p:spPr>
          <a:xfrm>
            <a:off x="9801384" y="3698497"/>
            <a:ext cx="180230" cy="168516"/>
          </a:xfrm>
          <a:prstGeom prst="ellipse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A3FF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D6E43B2-D774-4E8F-9193-8DA4440D045A}"/>
              </a:ext>
            </a:extLst>
          </p:cNvPr>
          <p:cNvSpPr/>
          <p:nvPr/>
        </p:nvSpPr>
        <p:spPr>
          <a:xfrm>
            <a:off x="9801384" y="3930206"/>
            <a:ext cx="180230" cy="168516"/>
          </a:xfrm>
          <a:prstGeom prst="ellipse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A3FF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BD93EE-0408-4706-90C8-3A6DBDD01BA2}"/>
              </a:ext>
            </a:extLst>
          </p:cNvPr>
          <p:cNvSpPr/>
          <p:nvPr/>
        </p:nvSpPr>
        <p:spPr>
          <a:xfrm>
            <a:off x="9801384" y="4190000"/>
            <a:ext cx="180230" cy="168516"/>
          </a:xfrm>
          <a:prstGeom prst="ellipse">
            <a:avLst/>
          </a:prstGeom>
          <a:solidFill>
            <a:srgbClr val="D5A3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5A3FF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E76338-C457-487C-9898-0BCF0DFC0D35}"/>
              </a:ext>
            </a:extLst>
          </p:cNvPr>
          <p:cNvSpPr txBox="1"/>
          <p:nvPr/>
        </p:nvSpPr>
        <p:spPr>
          <a:xfrm>
            <a:off x="7432263" y="100652"/>
            <a:ext cx="322148" cy="215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C4CB5D1-A713-4720-B5D8-B4DC692EE374}"/>
              </a:ext>
            </a:extLst>
          </p:cNvPr>
          <p:cNvSpPr txBox="1"/>
          <p:nvPr/>
        </p:nvSpPr>
        <p:spPr>
          <a:xfrm>
            <a:off x="4707025" y="-28962"/>
            <a:ext cx="129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and encode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286D745-2856-4428-998C-48E0AE586290}"/>
              </a:ext>
            </a:extLst>
          </p:cNvPr>
          <p:cNvCxnSpPr>
            <a:cxnSpLocks/>
          </p:cNvCxnSpPr>
          <p:nvPr/>
        </p:nvCxnSpPr>
        <p:spPr>
          <a:xfrm>
            <a:off x="4867228" y="3676713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7EA5F7C-5943-4A56-ABF5-682C5DF4971C}"/>
              </a:ext>
            </a:extLst>
          </p:cNvPr>
          <p:cNvCxnSpPr>
            <a:cxnSpLocks/>
          </p:cNvCxnSpPr>
          <p:nvPr/>
        </p:nvCxnSpPr>
        <p:spPr>
          <a:xfrm>
            <a:off x="4867228" y="6081595"/>
            <a:ext cx="55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6144FA1-1DCF-40C3-8018-7070E6BE1445}"/>
              </a:ext>
            </a:extLst>
          </p:cNvPr>
          <p:cNvCxnSpPr>
            <a:cxnSpLocks/>
          </p:cNvCxnSpPr>
          <p:nvPr/>
        </p:nvCxnSpPr>
        <p:spPr>
          <a:xfrm>
            <a:off x="1452530" y="1780311"/>
            <a:ext cx="304844" cy="9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39721C8-E224-47F2-A3AB-69A373E7D69F}"/>
              </a:ext>
            </a:extLst>
          </p:cNvPr>
          <p:cNvSpPr txBox="1"/>
          <p:nvPr/>
        </p:nvSpPr>
        <p:spPr>
          <a:xfrm>
            <a:off x="9384056" y="4520881"/>
            <a:ext cx="17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library pool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2EB11C-03F8-4B24-AAAD-4CF93BDEE763}"/>
              </a:ext>
            </a:extLst>
          </p:cNvPr>
          <p:cNvGrpSpPr/>
          <p:nvPr/>
        </p:nvGrpSpPr>
        <p:grpSpPr>
          <a:xfrm>
            <a:off x="5525015" y="2942931"/>
            <a:ext cx="1750080" cy="660020"/>
            <a:chOff x="5525015" y="2637005"/>
            <a:chExt cx="1750080" cy="6600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B68817D-3C82-4EAE-B26D-6ADE3D0E652E}"/>
                </a:ext>
              </a:extLst>
            </p:cNvPr>
            <p:cNvSpPr/>
            <p:nvPr/>
          </p:nvSpPr>
          <p:spPr>
            <a:xfrm>
              <a:off x="6452264" y="269317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ED09E15-6291-48D7-A5DA-699229DA07EB}"/>
                </a:ext>
              </a:extLst>
            </p:cNvPr>
            <p:cNvSpPr/>
            <p:nvPr/>
          </p:nvSpPr>
          <p:spPr>
            <a:xfrm>
              <a:off x="5996238" y="269317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4F77295-9588-44AF-B14E-4015375E7A44}"/>
                </a:ext>
              </a:extLst>
            </p:cNvPr>
            <p:cNvSpPr/>
            <p:nvPr/>
          </p:nvSpPr>
          <p:spPr>
            <a:xfrm>
              <a:off x="6909679" y="2637005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89747D2-F237-4FA3-9FA2-956E7FA3E4C7}"/>
                </a:ext>
              </a:extLst>
            </p:cNvPr>
            <p:cNvSpPr/>
            <p:nvPr/>
          </p:nvSpPr>
          <p:spPr>
            <a:xfrm>
              <a:off x="6452264" y="292488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86DF521-E5E2-498E-84BA-A645BC83448D}"/>
                </a:ext>
              </a:extLst>
            </p:cNvPr>
            <p:cNvSpPr/>
            <p:nvPr/>
          </p:nvSpPr>
          <p:spPr>
            <a:xfrm>
              <a:off x="5996238" y="292488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81C4330-935F-49B7-8273-89A08201A3C5}"/>
                </a:ext>
              </a:extLst>
            </p:cNvPr>
            <p:cNvSpPr/>
            <p:nvPr/>
          </p:nvSpPr>
          <p:spPr>
            <a:xfrm>
              <a:off x="6909679" y="2868714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3647561-5F6D-4E10-B6F0-1BA08A5AF48A}"/>
                </a:ext>
              </a:extLst>
            </p:cNvPr>
            <p:cNvSpPr/>
            <p:nvPr/>
          </p:nvSpPr>
          <p:spPr>
            <a:xfrm>
              <a:off x="6452264" y="318468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3D51C0-CD7A-428E-B0E4-2DEFC89FFBD4}"/>
                </a:ext>
              </a:extLst>
            </p:cNvPr>
            <p:cNvSpPr/>
            <p:nvPr/>
          </p:nvSpPr>
          <p:spPr>
            <a:xfrm>
              <a:off x="5996238" y="3184680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1ED395D-7AFC-4C31-BE56-0AD859445640}"/>
                </a:ext>
              </a:extLst>
            </p:cNvPr>
            <p:cNvSpPr/>
            <p:nvPr/>
          </p:nvSpPr>
          <p:spPr>
            <a:xfrm>
              <a:off x="6909679" y="312850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9B92666-BBEF-4467-90CA-AC00D3876F17}"/>
                </a:ext>
              </a:extLst>
            </p:cNvPr>
            <p:cNvSpPr/>
            <p:nvPr/>
          </p:nvSpPr>
          <p:spPr>
            <a:xfrm>
              <a:off x="5525015" y="2693177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FC33668-E59C-4EC7-81F8-CA539411A5F2}"/>
                </a:ext>
              </a:extLst>
            </p:cNvPr>
            <p:cNvSpPr/>
            <p:nvPr/>
          </p:nvSpPr>
          <p:spPr>
            <a:xfrm>
              <a:off x="5525015" y="2924886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2932BAA-8CB4-45FB-A079-C84E3EC94D9F}"/>
                </a:ext>
              </a:extLst>
            </p:cNvPr>
            <p:cNvSpPr/>
            <p:nvPr/>
          </p:nvSpPr>
          <p:spPr>
            <a:xfrm>
              <a:off x="5525015" y="3184680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lowchart: Delay 226">
              <a:extLst>
                <a:ext uri="{FF2B5EF4-FFF2-40B4-BE49-F238E27FC236}">
                  <a16:creationId xmlns:a16="http://schemas.microsoft.com/office/drawing/2014/main" id="{645AC1B2-49CD-4DD6-814A-498790428B6B}"/>
                </a:ext>
              </a:extLst>
            </p:cNvPr>
            <p:cNvSpPr/>
            <p:nvPr/>
          </p:nvSpPr>
          <p:spPr>
            <a:xfrm>
              <a:off x="7094865" y="2637005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Delay 227">
              <a:extLst>
                <a:ext uri="{FF2B5EF4-FFF2-40B4-BE49-F238E27FC236}">
                  <a16:creationId xmlns:a16="http://schemas.microsoft.com/office/drawing/2014/main" id="{ADC8A75C-EBEB-4FAA-BAE0-B90FB08547FC}"/>
                </a:ext>
              </a:extLst>
            </p:cNvPr>
            <p:cNvSpPr/>
            <p:nvPr/>
          </p:nvSpPr>
          <p:spPr>
            <a:xfrm>
              <a:off x="7094865" y="2868714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Delay 228">
              <a:extLst>
                <a:ext uri="{FF2B5EF4-FFF2-40B4-BE49-F238E27FC236}">
                  <a16:creationId xmlns:a16="http://schemas.microsoft.com/office/drawing/2014/main" id="{35BD0811-1366-4CAA-BEA5-FEF1B237A628}"/>
                </a:ext>
              </a:extLst>
            </p:cNvPr>
            <p:cNvSpPr/>
            <p:nvPr/>
          </p:nvSpPr>
          <p:spPr>
            <a:xfrm>
              <a:off x="7094865" y="3128509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9D814B-6B48-47B7-BC61-1D43CF9BB544}"/>
              </a:ext>
            </a:extLst>
          </p:cNvPr>
          <p:cNvGrpSpPr/>
          <p:nvPr/>
        </p:nvGrpSpPr>
        <p:grpSpPr>
          <a:xfrm>
            <a:off x="5525015" y="5370459"/>
            <a:ext cx="1750080" cy="660019"/>
            <a:chOff x="5525015" y="5064533"/>
            <a:chExt cx="1750080" cy="660019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A8B1012-3A17-40FC-90A7-A9E24D97E994}"/>
                </a:ext>
              </a:extLst>
            </p:cNvPr>
            <p:cNvSpPr/>
            <p:nvPr/>
          </p:nvSpPr>
          <p:spPr>
            <a:xfrm>
              <a:off x="6452264" y="512070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928835C-72FA-4201-8F75-A0FCC34A531C}"/>
                </a:ext>
              </a:extLst>
            </p:cNvPr>
            <p:cNvSpPr/>
            <p:nvPr/>
          </p:nvSpPr>
          <p:spPr>
            <a:xfrm>
              <a:off x="5996238" y="5120704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6564763B-E5B4-414C-8BA2-C9587439F1F7}"/>
                </a:ext>
              </a:extLst>
            </p:cNvPr>
            <p:cNvSpPr/>
            <p:nvPr/>
          </p:nvSpPr>
          <p:spPr>
            <a:xfrm>
              <a:off x="6909679" y="5064533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3D4F572-B1CA-42BE-8C54-246F74289BDD}"/>
                </a:ext>
              </a:extLst>
            </p:cNvPr>
            <p:cNvSpPr/>
            <p:nvPr/>
          </p:nvSpPr>
          <p:spPr>
            <a:xfrm>
              <a:off x="6452264" y="535241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ABAC6DC-6D38-471D-A525-EC1DDACA0E17}"/>
                </a:ext>
              </a:extLst>
            </p:cNvPr>
            <p:cNvSpPr/>
            <p:nvPr/>
          </p:nvSpPr>
          <p:spPr>
            <a:xfrm>
              <a:off x="5996238" y="5352413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FD04D9C-036C-49ED-A6C3-D3948BF5FE99}"/>
                </a:ext>
              </a:extLst>
            </p:cNvPr>
            <p:cNvSpPr/>
            <p:nvPr/>
          </p:nvSpPr>
          <p:spPr>
            <a:xfrm>
              <a:off x="6909679" y="5296242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F2FBCA9-AB53-4096-B00A-91BBCF95FF7B}"/>
                </a:ext>
              </a:extLst>
            </p:cNvPr>
            <p:cNvSpPr/>
            <p:nvPr/>
          </p:nvSpPr>
          <p:spPr>
            <a:xfrm>
              <a:off x="6452264" y="5612208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88E999F-AD05-48C7-BE7C-2335A0849584}"/>
                </a:ext>
              </a:extLst>
            </p:cNvPr>
            <p:cNvSpPr/>
            <p:nvPr/>
          </p:nvSpPr>
          <p:spPr>
            <a:xfrm>
              <a:off x="5996238" y="5612208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4CA2BE6-8503-4C6E-91A2-65808B49E31E}"/>
                </a:ext>
              </a:extLst>
            </p:cNvPr>
            <p:cNvSpPr/>
            <p:nvPr/>
          </p:nvSpPr>
          <p:spPr>
            <a:xfrm>
              <a:off x="6909679" y="5556036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BEE3739-CC4D-4D19-8FD2-6BF454BDA231}"/>
                </a:ext>
              </a:extLst>
            </p:cNvPr>
            <p:cNvSpPr/>
            <p:nvPr/>
          </p:nvSpPr>
          <p:spPr>
            <a:xfrm>
              <a:off x="5525015" y="5120704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F4EC3BE-7590-4995-B8EE-2E2DE947E9A5}"/>
                </a:ext>
              </a:extLst>
            </p:cNvPr>
            <p:cNvSpPr/>
            <p:nvPr/>
          </p:nvSpPr>
          <p:spPr>
            <a:xfrm>
              <a:off x="5525015" y="5352413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5D57CD3-82D2-4299-BD66-48E7A2BE21A2}"/>
                </a:ext>
              </a:extLst>
            </p:cNvPr>
            <p:cNvSpPr/>
            <p:nvPr/>
          </p:nvSpPr>
          <p:spPr>
            <a:xfrm>
              <a:off x="5525015" y="5612208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Hexagon 242">
              <a:extLst>
                <a:ext uri="{FF2B5EF4-FFF2-40B4-BE49-F238E27FC236}">
                  <a16:creationId xmlns:a16="http://schemas.microsoft.com/office/drawing/2014/main" id="{93E90CC4-1CBA-4E0D-8CA3-4ACB535EA70A}"/>
                </a:ext>
              </a:extLst>
            </p:cNvPr>
            <p:cNvSpPr/>
            <p:nvPr/>
          </p:nvSpPr>
          <p:spPr>
            <a:xfrm>
              <a:off x="7094865" y="5064533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244" name="Hexagon 243">
              <a:extLst>
                <a:ext uri="{FF2B5EF4-FFF2-40B4-BE49-F238E27FC236}">
                  <a16:creationId xmlns:a16="http://schemas.microsoft.com/office/drawing/2014/main" id="{2337BA00-29E2-4CE0-A698-7A272BED2557}"/>
                </a:ext>
              </a:extLst>
            </p:cNvPr>
            <p:cNvSpPr/>
            <p:nvPr/>
          </p:nvSpPr>
          <p:spPr>
            <a:xfrm>
              <a:off x="7094865" y="5296242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245" name="Hexagon 244">
              <a:extLst>
                <a:ext uri="{FF2B5EF4-FFF2-40B4-BE49-F238E27FC236}">
                  <a16:creationId xmlns:a16="http://schemas.microsoft.com/office/drawing/2014/main" id="{3708A1B3-5D8E-42C8-98F4-C27FDB475CCA}"/>
                </a:ext>
              </a:extLst>
            </p:cNvPr>
            <p:cNvSpPr/>
            <p:nvPr/>
          </p:nvSpPr>
          <p:spPr>
            <a:xfrm>
              <a:off x="7094865" y="5556036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B6D07DE-C401-4AFA-AB05-D32AC1F0FD25}"/>
              </a:ext>
            </a:extLst>
          </p:cNvPr>
          <p:cNvGrpSpPr/>
          <p:nvPr/>
        </p:nvGrpSpPr>
        <p:grpSpPr>
          <a:xfrm>
            <a:off x="5525015" y="1247936"/>
            <a:ext cx="1750080" cy="660019"/>
            <a:chOff x="5525015" y="1676130"/>
            <a:chExt cx="1750080" cy="660019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C06EE4A2-1901-4603-A2A2-B3E29ED2536E}"/>
                </a:ext>
              </a:extLst>
            </p:cNvPr>
            <p:cNvSpPr/>
            <p:nvPr/>
          </p:nvSpPr>
          <p:spPr>
            <a:xfrm>
              <a:off x="6452264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626C6A4-0DD1-4AAE-8B88-311A3F3B0667}"/>
                </a:ext>
              </a:extLst>
            </p:cNvPr>
            <p:cNvSpPr/>
            <p:nvPr/>
          </p:nvSpPr>
          <p:spPr>
            <a:xfrm>
              <a:off x="599623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08833AD-CEE9-43C6-8DF2-0BCD19EDCD5F}"/>
                </a:ext>
              </a:extLst>
            </p:cNvPr>
            <p:cNvSpPr/>
            <p:nvPr/>
          </p:nvSpPr>
          <p:spPr>
            <a:xfrm>
              <a:off x="690967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B43736F-B967-444B-8B63-CE955689B1D6}"/>
                </a:ext>
              </a:extLst>
            </p:cNvPr>
            <p:cNvSpPr/>
            <p:nvPr/>
          </p:nvSpPr>
          <p:spPr>
            <a:xfrm>
              <a:off x="6452264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00E424F-267D-455B-9D67-BFE6B5E9E689}"/>
                </a:ext>
              </a:extLst>
            </p:cNvPr>
            <p:cNvSpPr/>
            <p:nvPr/>
          </p:nvSpPr>
          <p:spPr>
            <a:xfrm>
              <a:off x="599623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1BC1694-618B-41EB-AFE1-ED004E2E379E}"/>
                </a:ext>
              </a:extLst>
            </p:cNvPr>
            <p:cNvSpPr/>
            <p:nvPr/>
          </p:nvSpPr>
          <p:spPr>
            <a:xfrm>
              <a:off x="690967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4E89BEB-0E0B-41DE-8152-C8CBCFBD2E40}"/>
                </a:ext>
              </a:extLst>
            </p:cNvPr>
            <p:cNvSpPr/>
            <p:nvPr/>
          </p:nvSpPr>
          <p:spPr>
            <a:xfrm>
              <a:off x="6452264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19B682B-2990-48FF-8464-333E137BD981}"/>
                </a:ext>
              </a:extLst>
            </p:cNvPr>
            <p:cNvSpPr/>
            <p:nvPr/>
          </p:nvSpPr>
          <p:spPr>
            <a:xfrm>
              <a:off x="599623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14F1CF8-4F35-44EB-A178-DB12704CD24A}"/>
                </a:ext>
              </a:extLst>
            </p:cNvPr>
            <p:cNvSpPr/>
            <p:nvPr/>
          </p:nvSpPr>
          <p:spPr>
            <a:xfrm>
              <a:off x="690967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A25D3BD-D24A-45F6-A9AB-532566CBEE80}"/>
                </a:ext>
              </a:extLst>
            </p:cNvPr>
            <p:cNvSpPr/>
            <p:nvPr/>
          </p:nvSpPr>
          <p:spPr>
            <a:xfrm>
              <a:off x="5525015" y="1732301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A6BBDEFF-0E61-4740-B0E6-03C4A8CD7085}"/>
                </a:ext>
              </a:extLst>
            </p:cNvPr>
            <p:cNvSpPr/>
            <p:nvPr/>
          </p:nvSpPr>
          <p:spPr>
            <a:xfrm>
              <a:off x="5525015" y="1964010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FAE42D7-640E-43EF-9FAE-F92A277846AA}"/>
                </a:ext>
              </a:extLst>
            </p:cNvPr>
            <p:cNvSpPr/>
            <p:nvPr/>
          </p:nvSpPr>
          <p:spPr>
            <a:xfrm>
              <a:off x="5525015" y="2223805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AD53A2F-D757-4B2C-9EA6-8E6672F798CC}"/>
                </a:ext>
              </a:extLst>
            </p:cNvPr>
            <p:cNvSpPr/>
            <p:nvPr/>
          </p:nvSpPr>
          <p:spPr>
            <a:xfrm>
              <a:off x="7094865" y="1676130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86DA951-D29E-4A1A-966F-F2CAEB960076}"/>
                </a:ext>
              </a:extLst>
            </p:cNvPr>
            <p:cNvSpPr/>
            <p:nvPr/>
          </p:nvSpPr>
          <p:spPr>
            <a:xfrm>
              <a:off x="7094865" y="1907838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DD96A8B-E30A-4120-9281-9BA58D54419B}"/>
                </a:ext>
              </a:extLst>
            </p:cNvPr>
            <p:cNvSpPr/>
            <p:nvPr/>
          </p:nvSpPr>
          <p:spPr>
            <a:xfrm>
              <a:off x="7094865" y="2167633"/>
              <a:ext cx="180230" cy="168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F8DBC3A-DCA5-4166-9902-0F210643ECB3}"/>
              </a:ext>
            </a:extLst>
          </p:cNvPr>
          <p:cNvGrpSpPr/>
          <p:nvPr/>
        </p:nvGrpSpPr>
        <p:grpSpPr>
          <a:xfrm>
            <a:off x="8216311" y="2139825"/>
            <a:ext cx="1564894" cy="660019"/>
            <a:chOff x="5525015" y="1676130"/>
            <a:chExt cx="1564894" cy="660019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A34E237A-1AEC-4A3E-BCC6-C42D321C1913}"/>
                </a:ext>
              </a:extLst>
            </p:cNvPr>
            <p:cNvSpPr/>
            <p:nvPr/>
          </p:nvSpPr>
          <p:spPr>
            <a:xfrm>
              <a:off x="6452264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C8B8AA2-0497-433E-B0FD-A89D36BC821F}"/>
                </a:ext>
              </a:extLst>
            </p:cNvPr>
            <p:cNvSpPr/>
            <p:nvPr/>
          </p:nvSpPr>
          <p:spPr>
            <a:xfrm>
              <a:off x="5996238" y="1732301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59ED55-8D87-468B-8ECE-EA51EBA3E9D3}"/>
                </a:ext>
              </a:extLst>
            </p:cNvPr>
            <p:cNvSpPr/>
            <p:nvPr/>
          </p:nvSpPr>
          <p:spPr>
            <a:xfrm>
              <a:off x="6909679" y="1676130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84DAB343-FDE6-4F1E-BAEB-20E3DBA48A7B}"/>
                </a:ext>
              </a:extLst>
            </p:cNvPr>
            <p:cNvSpPr/>
            <p:nvPr/>
          </p:nvSpPr>
          <p:spPr>
            <a:xfrm>
              <a:off x="6452264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48518E5-BF67-40A7-8F4D-37148CD74B9D}"/>
                </a:ext>
              </a:extLst>
            </p:cNvPr>
            <p:cNvSpPr/>
            <p:nvPr/>
          </p:nvSpPr>
          <p:spPr>
            <a:xfrm>
              <a:off x="5996238" y="1964010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8BB6743-8E11-42FC-A1DB-720837DB4F3A}"/>
                </a:ext>
              </a:extLst>
            </p:cNvPr>
            <p:cNvSpPr/>
            <p:nvPr/>
          </p:nvSpPr>
          <p:spPr>
            <a:xfrm>
              <a:off x="6909679" y="1907838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69BB39C-746B-428D-8F3B-8F2A5A75D819}"/>
                </a:ext>
              </a:extLst>
            </p:cNvPr>
            <p:cNvSpPr/>
            <p:nvPr/>
          </p:nvSpPr>
          <p:spPr>
            <a:xfrm>
              <a:off x="6452264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A1CCFFA-7C43-411C-8138-B767CA5A281E}"/>
                </a:ext>
              </a:extLst>
            </p:cNvPr>
            <p:cNvSpPr/>
            <p:nvPr/>
          </p:nvSpPr>
          <p:spPr>
            <a:xfrm>
              <a:off x="5996238" y="2223805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53FD4D4-1EC5-4389-9402-622CE96580C8}"/>
                </a:ext>
              </a:extLst>
            </p:cNvPr>
            <p:cNvSpPr/>
            <p:nvPr/>
          </p:nvSpPr>
          <p:spPr>
            <a:xfrm>
              <a:off x="6909679" y="2167633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F246CAE-E3BA-40F8-832F-17CE0D869D5A}"/>
                </a:ext>
              </a:extLst>
            </p:cNvPr>
            <p:cNvSpPr/>
            <p:nvPr/>
          </p:nvSpPr>
          <p:spPr>
            <a:xfrm>
              <a:off x="5525015" y="1732301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2F5C00B6-AF3D-4F4E-8B29-E19C599AE1DB}"/>
                </a:ext>
              </a:extLst>
            </p:cNvPr>
            <p:cNvSpPr/>
            <p:nvPr/>
          </p:nvSpPr>
          <p:spPr>
            <a:xfrm>
              <a:off x="5525015" y="1964010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82F98071-B720-42CA-886A-7586C7A65FF2}"/>
                </a:ext>
              </a:extLst>
            </p:cNvPr>
            <p:cNvSpPr/>
            <p:nvPr/>
          </p:nvSpPr>
          <p:spPr>
            <a:xfrm>
              <a:off x="5525015" y="2223805"/>
              <a:ext cx="460586" cy="561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94763F2-884D-4CF7-A8DC-685900A93496}"/>
              </a:ext>
            </a:extLst>
          </p:cNvPr>
          <p:cNvGrpSpPr/>
          <p:nvPr/>
        </p:nvGrpSpPr>
        <p:grpSpPr>
          <a:xfrm>
            <a:off x="10147792" y="2139825"/>
            <a:ext cx="1750080" cy="660020"/>
            <a:chOff x="5525015" y="2637005"/>
            <a:chExt cx="1750080" cy="660020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1DF2812-2B24-42CA-A91D-E62676CC5F09}"/>
                </a:ext>
              </a:extLst>
            </p:cNvPr>
            <p:cNvSpPr/>
            <p:nvPr/>
          </p:nvSpPr>
          <p:spPr>
            <a:xfrm>
              <a:off x="6452264" y="2693177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CE2E6B6-87AC-4769-AC98-A729879F135E}"/>
                </a:ext>
              </a:extLst>
            </p:cNvPr>
            <p:cNvSpPr/>
            <p:nvPr/>
          </p:nvSpPr>
          <p:spPr>
            <a:xfrm>
              <a:off x="5996238" y="2693177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119D0DBB-3B8D-4F6F-8781-E6BD8E10DFE9}"/>
                </a:ext>
              </a:extLst>
            </p:cNvPr>
            <p:cNvSpPr/>
            <p:nvPr/>
          </p:nvSpPr>
          <p:spPr>
            <a:xfrm>
              <a:off x="6909679" y="2637005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A15AA6A-CC83-449A-8C5B-C6B06AB7447D}"/>
                </a:ext>
              </a:extLst>
            </p:cNvPr>
            <p:cNvSpPr/>
            <p:nvPr/>
          </p:nvSpPr>
          <p:spPr>
            <a:xfrm>
              <a:off x="6452264" y="2924886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0DF5DE1-C12D-4A83-AB70-A9994FC8F896}"/>
                </a:ext>
              </a:extLst>
            </p:cNvPr>
            <p:cNvSpPr/>
            <p:nvPr/>
          </p:nvSpPr>
          <p:spPr>
            <a:xfrm>
              <a:off x="5996238" y="2924886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C64792C-85A9-4E15-A205-D4E704A2C9EF}"/>
                </a:ext>
              </a:extLst>
            </p:cNvPr>
            <p:cNvSpPr/>
            <p:nvPr/>
          </p:nvSpPr>
          <p:spPr>
            <a:xfrm>
              <a:off x="6909679" y="2868714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E6539CD-4085-4BB2-A293-1A88C6274E4B}"/>
                </a:ext>
              </a:extLst>
            </p:cNvPr>
            <p:cNvSpPr/>
            <p:nvPr/>
          </p:nvSpPr>
          <p:spPr>
            <a:xfrm>
              <a:off x="6452264" y="3184680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041EC42-B50D-4AA8-918A-FF6D461F3579}"/>
                </a:ext>
              </a:extLst>
            </p:cNvPr>
            <p:cNvSpPr/>
            <p:nvPr/>
          </p:nvSpPr>
          <p:spPr>
            <a:xfrm>
              <a:off x="5996238" y="3184680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4A52D43-927B-4EEB-88A8-829C3F80AAF0}"/>
                </a:ext>
              </a:extLst>
            </p:cNvPr>
            <p:cNvSpPr/>
            <p:nvPr/>
          </p:nvSpPr>
          <p:spPr>
            <a:xfrm>
              <a:off x="6909679" y="3128509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53F1E7F-DB8F-465F-87DF-EC54A1655BEA}"/>
                </a:ext>
              </a:extLst>
            </p:cNvPr>
            <p:cNvSpPr/>
            <p:nvPr/>
          </p:nvSpPr>
          <p:spPr>
            <a:xfrm>
              <a:off x="5525015" y="2693177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085BA17-69B2-489F-8D3A-7B107392694A}"/>
                </a:ext>
              </a:extLst>
            </p:cNvPr>
            <p:cNvSpPr/>
            <p:nvPr/>
          </p:nvSpPr>
          <p:spPr>
            <a:xfrm>
              <a:off x="5525015" y="2924886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916CB4A-F06C-4283-89D0-E5846908C70B}"/>
                </a:ext>
              </a:extLst>
            </p:cNvPr>
            <p:cNvSpPr/>
            <p:nvPr/>
          </p:nvSpPr>
          <p:spPr>
            <a:xfrm>
              <a:off x="5525015" y="3184680"/>
              <a:ext cx="460586" cy="56172"/>
            </a:xfrm>
            <a:prstGeom prst="rect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lowchart: Delay 287">
              <a:extLst>
                <a:ext uri="{FF2B5EF4-FFF2-40B4-BE49-F238E27FC236}">
                  <a16:creationId xmlns:a16="http://schemas.microsoft.com/office/drawing/2014/main" id="{FE35AA96-3911-4295-85C0-0F617713269D}"/>
                </a:ext>
              </a:extLst>
            </p:cNvPr>
            <p:cNvSpPr/>
            <p:nvPr/>
          </p:nvSpPr>
          <p:spPr>
            <a:xfrm>
              <a:off x="7094865" y="2637005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lowchart: Delay 288">
              <a:extLst>
                <a:ext uri="{FF2B5EF4-FFF2-40B4-BE49-F238E27FC236}">
                  <a16:creationId xmlns:a16="http://schemas.microsoft.com/office/drawing/2014/main" id="{EAA8A5CD-BC97-42EE-B719-29535CA79FC6}"/>
                </a:ext>
              </a:extLst>
            </p:cNvPr>
            <p:cNvSpPr/>
            <p:nvPr/>
          </p:nvSpPr>
          <p:spPr>
            <a:xfrm>
              <a:off x="7094865" y="2868714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lowchart: Delay 289">
              <a:extLst>
                <a:ext uri="{FF2B5EF4-FFF2-40B4-BE49-F238E27FC236}">
                  <a16:creationId xmlns:a16="http://schemas.microsoft.com/office/drawing/2014/main" id="{A4498928-5804-49FE-A714-D9DDE1C0A60C}"/>
                </a:ext>
              </a:extLst>
            </p:cNvPr>
            <p:cNvSpPr/>
            <p:nvPr/>
          </p:nvSpPr>
          <p:spPr>
            <a:xfrm>
              <a:off x="7094865" y="3128509"/>
              <a:ext cx="180230" cy="168516"/>
            </a:xfrm>
            <a:prstGeom prst="flowChartDelay">
              <a:avLst/>
            </a:prstGeom>
            <a:solidFill>
              <a:srgbClr val="FF6767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CEFB8DC-A225-47D7-9A56-D63E3D402078}"/>
              </a:ext>
            </a:extLst>
          </p:cNvPr>
          <p:cNvGrpSpPr/>
          <p:nvPr/>
        </p:nvGrpSpPr>
        <p:grpSpPr>
          <a:xfrm>
            <a:off x="10158183" y="3678833"/>
            <a:ext cx="1750080" cy="660019"/>
            <a:chOff x="5525015" y="5064533"/>
            <a:chExt cx="1750080" cy="660019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860C1C5-7EFA-4DE2-B076-EB8F813D9FDF}"/>
                </a:ext>
              </a:extLst>
            </p:cNvPr>
            <p:cNvSpPr/>
            <p:nvPr/>
          </p:nvSpPr>
          <p:spPr>
            <a:xfrm>
              <a:off x="6452264" y="5120704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7845260-3B1A-440D-BB86-151C5477EEA3}"/>
                </a:ext>
              </a:extLst>
            </p:cNvPr>
            <p:cNvSpPr/>
            <p:nvPr/>
          </p:nvSpPr>
          <p:spPr>
            <a:xfrm>
              <a:off x="5996238" y="5120704"/>
              <a:ext cx="460586" cy="561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D3EA37C-8C6C-4043-941D-D05DFDF6C18C}"/>
                </a:ext>
              </a:extLst>
            </p:cNvPr>
            <p:cNvSpPr/>
            <p:nvPr/>
          </p:nvSpPr>
          <p:spPr>
            <a:xfrm>
              <a:off x="6909679" y="5064533"/>
              <a:ext cx="180230" cy="1685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75603D8-E9C3-410C-B78A-349003105A82}"/>
                </a:ext>
              </a:extLst>
            </p:cNvPr>
            <p:cNvSpPr/>
            <p:nvPr/>
          </p:nvSpPr>
          <p:spPr>
            <a:xfrm>
              <a:off x="6452264" y="5352413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7AC5354-5620-4E09-89D1-CC2D8675E242}"/>
                </a:ext>
              </a:extLst>
            </p:cNvPr>
            <p:cNvSpPr/>
            <p:nvPr/>
          </p:nvSpPr>
          <p:spPr>
            <a:xfrm>
              <a:off x="5996238" y="5352413"/>
              <a:ext cx="460586" cy="561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CE0AFEF-A415-48FA-9E55-629F45BC21DE}"/>
                </a:ext>
              </a:extLst>
            </p:cNvPr>
            <p:cNvSpPr/>
            <p:nvPr/>
          </p:nvSpPr>
          <p:spPr>
            <a:xfrm>
              <a:off x="6909679" y="5296242"/>
              <a:ext cx="180230" cy="1685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DA0FA13-D51F-464E-9F91-3634FC5F4F49}"/>
                </a:ext>
              </a:extLst>
            </p:cNvPr>
            <p:cNvSpPr/>
            <p:nvPr/>
          </p:nvSpPr>
          <p:spPr>
            <a:xfrm>
              <a:off x="6452264" y="5612208"/>
              <a:ext cx="460586" cy="561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7D9FABA-A5BC-4B0C-B3F6-970B231DA579}"/>
                </a:ext>
              </a:extLst>
            </p:cNvPr>
            <p:cNvSpPr/>
            <p:nvPr/>
          </p:nvSpPr>
          <p:spPr>
            <a:xfrm>
              <a:off x="5996238" y="5612208"/>
              <a:ext cx="460586" cy="56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F0155500-0445-4E7D-B20D-12A818D73F0A}"/>
                </a:ext>
              </a:extLst>
            </p:cNvPr>
            <p:cNvSpPr/>
            <p:nvPr/>
          </p:nvSpPr>
          <p:spPr>
            <a:xfrm>
              <a:off x="6909679" y="5556036"/>
              <a:ext cx="180230" cy="1685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DAE541C-DD4C-4C55-8F6A-30567F0A4C3A}"/>
                </a:ext>
              </a:extLst>
            </p:cNvPr>
            <p:cNvSpPr/>
            <p:nvPr/>
          </p:nvSpPr>
          <p:spPr>
            <a:xfrm>
              <a:off x="5525015" y="5120704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F6F3FE8-19BB-46E3-8F06-9417E6F14EC1}"/>
                </a:ext>
              </a:extLst>
            </p:cNvPr>
            <p:cNvSpPr/>
            <p:nvPr/>
          </p:nvSpPr>
          <p:spPr>
            <a:xfrm>
              <a:off x="5525015" y="5352413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D29259B-68D9-4876-81A0-30CC1D6AC10E}"/>
                </a:ext>
              </a:extLst>
            </p:cNvPr>
            <p:cNvSpPr/>
            <p:nvPr/>
          </p:nvSpPr>
          <p:spPr>
            <a:xfrm>
              <a:off x="5525015" y="5612208"/>
              <a:ext cx="460586" cy="56172"/>
            </a:xfrm>
            <a:prstGeom prst="rect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Hexagon 303">
              <a:extLst>
                <a:ext uri="{FF2B5EF4-FFF2-40B4-BE49-F238E27FC236}">
                  <a16:creationId xmlns:a16="http://schemas.microsoft.com/office/drawing/2014/main" id="{1E7DFD2F-964A-4F11-9B04-312AEC4C9507}"/>
                </a:ext>
              </a:extLst>
            </p:cNvPr>
            <p:cNvSpPr/>
            <p:nvPr/>
          </p:nvSpPr>
          <p:spPr>
            <a:xfrm>
              <a:off x="7094865" y="5064533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4B86F26E-43CE-4295-AAC9-A58B07FA84D6}"/>
                </a:ext>
              </a:extLst>
            </p:cNvPr>
            <p:cNvSpPr/>
            <p:nvPr/>
          </p:nvSpPr>
          <p:spPr>
            <a:xfrm>
              <a:off x="7094865" y="5296242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  <p:sp>
          <p:nvSpPr>
            <p:cNvPr id="306" name="Hexagon 305">
              <a:extLst>
                <a:ext uri="{FF2B5EF4-FFF2-40B4-BE49-F238E27FC236}">
                  <a16:creationId xmlns:a16="http://schemas.microsoft.com/office/drawing/2014/main" id="{67921123-6F14-4DAF-BB6B-8113407A1407}"/>
                </a:ext>
              </a:extLst>
            </p:cNvPr>
            <p:cNvSpPr/>
            <p:nvPr/>
          </p:nvSpPr>
          <p:spPr>
            <a:xfrm>
              <a:off x="7094865" y="5556036"/>
              <a:ext cx="180230" cy="168516"/>
            </a:xfrm>
            <a:prstGeom prst="hexagon">
              <a:avLst/>
            </a:prstGeom>
            <a:solidFill>
              <a:srgbClr val="D5A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5A3FF"/>
                </a:solidFill>
              </a:endParaRPr>
            </a:p>
          </p:txBody>
        </p:sp>
      </p:grp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E98A786-3D53-43F4-8DC2-5C48470F3E1F}"/>
              </a:ext>
            </a:extLst>
          </p:cNvPr>
          <p:cNvCxnSpPr>
            <a:cxnSpLocks/>
          </p:cNvCxnSpPr>
          <p:nvPr/>
        </p:nvCxnSpPr>
        <p:spPr>
          <a:xfrm>
            <a:off x="445792" y="965566"/>
            <a:ext cx="104273" cy="1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9F50472A-366F-4C06-8F7A-943DF1B9E59E}"/>
              </a:ext>
            </a:extLst>
          </p:cNvPr>
          <p:cNvSpPr txBox="1"/>
          <p:nvPr/>
        </p:nvSpPr>
        <p:spPr>
          <a:xfrm>
            <a:off x="3634" y="59125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DNA codon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B3DE5918-70F9-46A0-9749-4ECBC0E38904}"/>
              </a:ext>
            </a:extLst>
          </p:cNvPr>
          <p:cNvCxnSpPr/>
          <p:nvPr/>
        </p:nvCxnSpPr>
        <p:spPr>
          <a:xfrm flipH="1">
            <a:off x="1420540" y="962325"/>
            <a:ext cx="152422" cy="1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61D179AB-481E-4FEB-8F1B-E5805F8B88DB}"/>
              </a:ext>
            </a:extLst>
          </p:cNvPr>
          <p:cNvSpPr txBox="1"/>
          <p:nvPr/>
        </p:nvSpPr>
        <p:spPr>
          <a:xfrm>
            <a:off x="1211203" y="59722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83734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Yuen</dc:creator>
  <cp:lastModifiedBy>Herman Yuen</cp:lastModifiedBy>
  <cp:revision>6</cp:revision>
  <dcterms:created xsi:type="dcterms:W3CDTF">2020-08-21T17:30:38Z</dcterms:created>
  <dcterms:modified xsi:type="dcterms:W3CDTF">2020-08-22T00:03:59Z</dcterms:modified>
</cp:coreProperties>
</file>