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85" r:id="rId6"/>
    <p:sldId id="286" r:id="rId7"/>
    <p:sldId id="287" r:id="rId8"/>
  </p:sldIdLst>
  <p:sldSz cx="10691813" cy="7559675"/>
  <p:notesSz cx="7559675" cy="10691813"/>
  <p:embeddedFontLst>
    <p:embeddedFont>
      <p:font typeface="Barlow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1075FE-20FC-4868-BF14-3CF385A24A6A}">
  <a:tblStyle styleId="{C21075FE-20FC-4868-BF14-3CF385A24A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168c4f60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168c4f60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f4ec64b413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f4ec64b413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168c4f60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168c4f60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e339a6df7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e339a6df7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7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168c4f6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168c4f60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84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168c4f60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168c4f60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8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2775" y="1901775"/>
            <a:ext cx="7269600" cy="488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52775" y="1023200"/>
            <a:ext cx="7269600" cy="488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30025" y="585300"/>
            <a:ext cx="7398300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60760" y="3261145"/>
            <a:ext cx="79848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752774" y="6571505"/>
            <a:ext cx="28995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 idx="3"/>
          </p:nvPr>
        </p:nvSpPr>
        <p:spPr>
          <a:xfrm>
            <a:off x="962629" y="2605902"/>
            <a:ext cx="57507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 b="1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 rot="-5400000" flipH="1">
            <a:off x="8437425" y="3765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5400000" flipH="1">
            <a:off x="8993625" y="-975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371770" y="849775"/>
            <a:ext cx="7269600" cy="488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730875" y="1392925"/>
            <a:ext cx="9241200" cy="5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4320" rtl="0">
              <a:spcBef>
                <a:spcPts val="0"/>
              </a:spcBef>
              <a:spcAft>
                <a:spcPts val="0"/>
              </a:spcAft>
              <a:buSzPts val="720"/>
              <a:buAutoNum type="arabicPeriod"/>
              <a:defRPr sz="1620"/>
            </a:lvl1pPr>
            <a:lvl2pPr marL="914400" lvl="1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 sz="1620"/>
            </a:lvl2pPr>
            <a:lvl3pPr marL="1371600" lvl="2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828800" lvl="3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286000" lvl="4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743200" lvl="5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200400" lvl="6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657600" lvl="7" indent="-264159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4114800" lvl="8" indent="-264159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62100" y="492175"/>
            <a:ext cx="999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-5400000">
            <a:off x="8448175" y="5314617"/>
            <a:ext cx="22722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-5400000">
            <a:off x="8993625" y="5859417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4671219" y="6722380"/>
            <a:ext cx="2465700" cy="2465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>
            <a:off x="3555081" y="6396302"/>
            <a:ext cx="2465700" cy="2465700"/>
          </a:xfrm>
          <a:prstGeom prst="pie">
            <a:avLst>
              <a:gd name="adj1" fmla="val 0"/>
              <a:gd name="adj2" fmla="val 53990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855868" y="1392937"/>
            <a:ext cx="3119700" cy="3119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51911" y="492175"/>
            <a:ext cx="2841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2"/>
          </p:nvPr>
        </p:nvSpPr>
        <p:spPr>
          <a:xfrm>
            <a:off x="3932550" y="492175"/>
            <a:ext cx="2841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3"/>
          </p:nvPr>
        </p:nvSpPr>
        <p:spPr>
          <a:xfrm>
            <a:off x="7505425" y="2149825"/>
            <a:ext cx="28419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4"/>
          </p:nvPr>
        </p:nvSpPr>
        <p:spPr>
          <a:xfrm>
            <a:off x="7505425" y="3213175"/>
            <a:ext cx="2841900" cy="10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rot="-5400000" flipH="1">
            <a:off x="8437200" y="4020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-5400000" flipH="1">
            <a:off x="8993400" y="-720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rot="5400000" flipH="1">
            <a:off x="-40200" y="530520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5400000" flipH="1">
            <a:off x="7200" y="586140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71770" y="844681"/>
            <a:ext cx="7269600" cy="488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30875" y="1392925"/>
            <a:ext cx="9250800" cy="28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20"/>
            </a:lvl1pPr>
            <a:lvl2pPr marL="914400" lvl="1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 sz="1620"/>
            </a:lvl2pPr>
            <a:lvl3pPr marL="1371600" lvl="2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3pPr>
            <a:lvl4pPr marL="1828800" lvl="3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4pPr>
            <a:lvl5pPr marL="2286000" lvl="4" indent="-264160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5pPr>
            <a:lvl6pPr marL="2743200" lvl="5" indent="-264160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6pPr>
            <a:lvl7pPr marL="3200400" lvl="6" indent="-264160" rtl="0">
              <a:spcBef>
                <a:spcPts val="0"/>
              </a:spcBef>
              <a:spcAft>
                <a:spcPts val="0"/>
              </a:spcAft>
              <a:buSzPts val="560"/>
              <a:buChar char="●"/>
              <a:defRPr/>
            </a:lvl7pPr>
            <a:lvl8pPr marL="3657600" lvl="7" indent="-264159" rtl="0">
              <a:spcBef>
                <a:spcPts val="0"/>
              </a:spcBef>
              <a:spcAft>
                <a:spcPts val="0"/>
              </a:spcAft>
              <a:buSzPts val="560"/>
              <a:buChar char="○"/>
              <a:defRPr/>
            </a:lvl8pPr>
            <a:lvl9pPr marL="4114800" lvl="8" indent="-264159" rtl="0">
              <a:spcBef>
                <a:spcPts val="0"/>
              </a:spcBef>
              <a:spcAft>
                <a:spcPts val="0"/>
              </a:spcAft>
              <a:buSzPts val="56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362100" y="491000"/>
            <a:ext cx="999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 rot="-5400000" flipH="1">
            <a:off x="8437425" y="3765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/>
          <p:nvPr/>
        </p:nvSpPr>
        <p:spPr>
          <a:xfrm rot="-5400000" flipH="1">
            <a:off x="8993625" y="-975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1711200" y="849773"/>
            <a:ext cx="7269600" cy="488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2037725" y="492175"/>
            <a:ext cx="663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9"/>
          <p:cNvSpPr/>
          <p:nvPr/>
        </p:nvSpPr>
        <p:spPr>
          <a:xfrm rot="-5400000" flipH="1">
            <a:off x="8437200" y="4020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rot="-5400000" flipH="1">
            <a:off x="8993400" y="-720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 rot="5400000" flipH="1">
            <a:off x="-40200" y="530520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rot="5400000" flipH="1">
            <a:off x="7200" y="586140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/>
          <p:nvPr/>
        </p:nvSpPr>
        <p:spPr>
          <a:xfrm>
            <a:off x="1711200" y="4226300"/>
            <a:ext cx="7269600" cy="488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1711200" y="1974900"/>
            <a:ext cx="7269600" cy="488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 txBox="1">
            <a:spLocks noGrp="1"/>
          </p:cNvSpPr>
          <p:nvPr>
            <p:ph type="ctrTitle"/>
          </p:nvPr>
        </p:nvSpPr>
        <p:spPr>
          <a:xfrm>
            <a:off x="2127150" y="956513"/>
            <a:ext cx="6437700" cy="16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3343675" y="2525075"/>
            <a:ext cx="40047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9" name="Google Shape;289;p11"/>
          <p:cNvSpPr/>
          <p:nvPr/>
        </p:nvSpPr>
        <p:spPr>
          <a:xfrm rot="-5400000" flipH="1">
            <a:off x="8437425" y="3765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1"/>
          <p:cNvSpPr/>
          <p:nvPr/>
        </p:nvSpPr>
        <p:spPr>
          <a:xfrm rot="-5400000" flipH="1">
            <a:off x="8993625" y="-975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"/>
          <p:cNvSpPr/>
          <p:nvPr/>
        </p:nvSpPr>
        <p:spPr>
          <a:xfrm rot="10800000">
            <a:off x="-890590" y="59380"/>
            <a:ext cx="2465700" cy="2465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 rot="10800000">
            <a:off x="9464450" y="3963272"/>
            <a:ext cx="2465700" cy="2465700"/>
          </a:xfrm>
          <a:prstGeom prst="pie">
            <a:avLst>
              <a:gd name="adj1" fmla="val 0"/>
              <a:gd name="adj2" fmla="val 53990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3786143" y="5091612"/>
            <a:ext cx="3119700" cy="3119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11"/>
          <p:cNvGrpSpPr/>
          <p:nvPr/>
        </p:nvGrpSpPr>
        <p:grpSpPr>
          <a:xfrm>
            <a:off x="9056475" y="5940175"/>
            <a:ext cx="1565675" cy="1025300"/>
            <a:chOff x="4585200" y="4027350"/>
            <a:chExt cx="1565675" cy="1025300"/>
          </a:xfrm>
        </p:grpSpPr>
        <p:sp>
          <p:nvSpPr>
            <p:cNvPr id="295" name="Google Shape;295;p11"/>
            <p:cNvSpPr/>
            <p:nvPr/>
          </p:nvSpPr>
          <p:spPr>
            <a:xfrm>
              <a:off x="4585200" y="4624400"/>
              <a:ext cx="68300" cy="57100"/>
            </a:xfrm>
            <a:custGeom>
              <a:avLst/>
              <a:gdLst/>
              <a:ahLst/>
              <a:cxnLst/>
              <a:rect l="l" t="t" r="r" b="b"/>
              <a:pathLst>
                <a:path w="2732" h="2284" extrusionOk="0">
                  <a:moveTo>
                    <a:pt x="1594" y="179"/>
                  </a:moveTo>
                  <a:cubicBezTo>
                    <a:pt x="2106" y="179"/>
                    <a:pt x="2504" y="634"/>
                    <a:pt x="2561" y="1146"/>
                  </a:cubicBezTo>
                  <a:cubicBezTo>
                    <a:pt x="2523" y="1712"/>
                    <a:pt x="2060" y="2078"/>
                    <a:pt x="1587" y="2078"/>
                  </a:cubicBezTo>
                  <a:cubicBezTo>
                    <a:pt x="1346" y="2078"/>
                    <a:pt x="1103" y="1983"/>
                    <a:pt x="911" y="1772"/>
                  </a:cubicBezTo>
                  <a:cubicBezTo>
                    <a:pt x="342" y="1203"/>
                    <a:pt x="740" y="179"/>
                    <a:pt x="1594" y="179"/>
                  </a:cubicBezTo>
                  <a:close/>
                  <a:moveTo>
                    <a:pt x="1569" y="0"/>
                  </a:moveTo>
                  <a:cubicBezTo>
                    <a:pt x="1279" y="0"/>
                    <a:pt x="982" y="108"/>
                    <a:pt x="740" y="350"/>
                  </a:cubicBezTo>
                  <a:cubicBezTo>
                    <a:pt x="1" y="1089"/>
                    <a:pt x="513" y="2284"/>
                    <a:pt x="1594" y="2284"/>
                  </a:cubicBezTo>
                  <a:cubicBezTo>
                    <a:pt x="2219" y="2284"/>
                    <a:pt x="2731" y="1772"/>
                    <a:pt x="2731" y="1146"/>
                  </a:cubicBezTo>
                  <a:cubicBezTo>
                    <a:pt x="2731" y="457"/>
                    <a:pt x="2165" y="0"/>
                    <a:pt x="1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1"/>
            <p:cNvGrpSpPr/>
            <p:nvPr/>
          </p:nvGrpSpPr>
          <p:grpSpPr>
            <a:xfrm>
              <a:off x="4622175" y="4027350"/>
              <a:ext cx="1528700" cy="1025300"/>
              <a:chOff x="4622175" y="4027350"/>
              <a:chExt cx="1528700" cy="1025300"/>
            </a:xfrm>
          </p:grpSpPr>
          <p:sp>
            <p:nvSpPr>
              <p:cNvPr id="297" name="Google Shape;297;p11"/>
              <p:cNvSpPr/>
              <p:nvPr/>
            </p:nvSpPr>
            <p:spPr>
              <a:xfrm>
                <a:off x="4622175" y="4027350"/>
                <a:ext cx="1528700" cy="1025300"/>
              </a:xfrm>
              <a:custGeom>
                <a:avLst/>
                <a:gdLst/>
                <a:ahLst/>
                <a:cxnLst/>
                <a:rect l="l" t="t" r="r" b="b"/>
                <a:pathLst>
                  <a:path w="61148" h="41012" extrusionOk="0">
                    <a:moveTo>
                      <a:pt x="1" y="1"/>
                    </a:moveTo>
                    <a:cubicBezTo>
                      <a:pt x="171" y="10922"/>
                      <a:pt x="4665" y="21331"/>
                      <a:pt x="12458" y="29010"/>
                    </a:cubicBezTo>
                    <a:cubicBezTo>
                      <a:pt x="20250" y="36689"/>
                      <a:pt x="30773" y="41012"/>
                      <a:pt x="41752" y="41012"/>
                    </a:cubicBezTo>
                    <a:lnTo>
                      <a:pt x="61148" y="41012"/>
                    </a:lnTo>
                    <a:lnTo>
                      <a:pt x="61148" y="40784"/>
                    </a:lnTo>
                    <a:lnTo>
                      <a:pt x="41752" y="40784"/>
                    </a:lnTo>
                    <a:cubicBezTo>
                      <a:pt x="19113" y="40728"/>
                      <a:pt x="683" y="22582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4622175" y="4027350"/>
                <a:ext cx="4300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3948" extrusionOk="0">
                    <a:moveTo>
                      <a:pt x="1" y="1"/>
                    </a:moveTo>
                    <a:lnTo>
                      <a:pt x="1" y="23948"/>
                    </a:lnTo>
                    <a:lnTo>
                      <a:pt x="171" y="2394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9" name="Google Shape;299;p11"/>
          <p:cNvGrpSpPr/>
          <p:nvPr/>
        </p:nvGrpSpPr>
        <p:grpSpPr>
          <a:xfrm>
            <a:off x="-415750" y="2726275"/>
            <a:ext cx="1555700" cy="1026725"/>
            <a:chOff x="4607975" y="5301500"/>
            <a:chExt cx="1555700" cy="1026725"/>
          </a:xfrm>
        </p:grpSpPr>
        <p:sp>
          <p:nvSpPr>
            <p:cNvPr id="300" name="Google Shape;300;p11"/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1"/>
          <p:cNvGrpSpPr/>
          <p:nvPr/>
        </p:nvGrpSpPr>
        <p:grpSpPr>
          <a:xfrm>
            <a:off x="226150" y="2525063"/>
            <a:ext cx="405300" cy="1632850"/>
            <a:chOff x="6743300" y="5794925"/>
            <a:chExt cx="405300" cy="1632850"/>
          </a:xfrm>
        </p:grpSpPr>
        <p:sp>
          <p:nvSpPr>
            <p:cNvPr id="304" name="Google Shape;304;p11"/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11"/>
          <p:cNvGrpSpPr/>
          <p:nvPr/>
        </p:nvGrpSpPr>
        <p:grpSpPr>
          <a:xfrm>
            <a:off x="9211638" y="3255650"/>
            <a:ext cx="746575" cy="400575"/>
            <a:chOff x="7806350" y="6499313"/>
            <a:chExt cx="746575" cy="400575"/>
          </a:xfrm>
        </p:grpSpPr>
        <p:sp>
          <p:nvSpPr>
            <p:cNvPr id="335" name="Google Shape;335;p11"/>
            <p:cNvSpPr/>
            <p:nvPr/>
          </p:nvSpPr>
          <p:spPr>
            <a:xfrm>
              <a:off x="848750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455" y="0"/>
                    <a:pt x="0" y="1081"/>
                    <a:pt x="626" y="1650"/>
                  </a:cubicBezTo>
                  <a:cubicBezTo>
                    <a:pt x="834" y="1858"/>
                    <a:pt x="1087" y="1953"/>
                    <a:pt x="1332" y="1953"/>
                  </a:cubicBezTo>
                  <a:cubicBezTo>
                    <a:pt x="1820" y="1953"/>
                    <a:pt x="2275" y="1574"/>
                    <a:pt x="2275" y="967"/>
                  </a:cubicBezTo>
                  <a:cubicBezTo>
                    <a:pt x="2275" y="455"/>
                    <a:pt x="1877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848750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7" y="1941"/>
                  </a:cubicBezTo>
                  <a:cubicBezTo>
                    <a:pt x="1805" y="1941"/>
                    <a:pt x="2275" y="1546"/>
                    <a:pt x="2275" y="968"/>
                  </a:cubicBezTo>
                  <a:cubicBezTo>
                    <a:pt x="2275" y="456"/>
                    <a:pt x="1877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84960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0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8316850" y="6851038"/>
              <a:ext cx="58325" cy="48850"/>
            </a:xfrm>
            <a:custGeom>
              <a:avLst/>
              <a:gdLst/>
              <a:ahLst/>
              <a:cxnLst/>
              <a:rect l="l" t="t" r="r" b="b"/>
              <a:pathLst>
                <a:path w="2333" h="1954" extrusionOk="0">
                  <a:moveTo>
                    <a:pt x="1309" y="0"/>
                  </a:moveTo>
                  <a:cubicBezTo>
                    <a:pt x="456" y="0"/>
                    <a:pt x="1" y="1081"/>
                    <a:pt x="626" y="1650"/>
                  </a:cubicBezTo>
                  <a:cubicBezTo>
                    <a:pt x="835" y="1858"/>
                    <a:pt x="1094" y="1953"/>
                    <a:pt x="1347" y="1953"/>
                  </a:cubicBezTo>
                  <a:cubicBezTo>
                    <a:pt x="1852" y="1953"/>
                    <a:pt x="2333" y="1574"/>
                    <a:pt x="2333" y="967"/>
                  </a:cubicBezTo>
                  <a:cubicBezTo>
                    <a:pt x="2333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316850" y="6676113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325375" y="6499313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1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8147625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9" y="0"/>
                    <a:pt x="1" y="1081"/>
                    <a:pt x="569" y="1650"/>
                  </a:cubicBezTo>
                  <a:cubicBezTo>
                    <a:pt x="778" y="1858"/>
                    <a:pt x="1037" y="1953"/>
                    <a:pt x="1290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8147625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69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154750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86" y="1"/>
                  </a:moveTo>
                  <a:cubicBezTo>
                    <a:pt x="480" y="1"/>
                    <a:pt x="0" y="380"/>
                    <a:pt x="0" y="987"/>
                  </a:cubicBezTo>
                  <a:cubicBezTo>
                    <a:pt x="0" y="1499"/>
                    <a:pt x="455" y="1954"/>
                    <a:pt x="1024" y="1954"/>
                  </a:cubicBezTo>
                  <a:cubicBezTo>
                    <a:pt x="1877" y="1954"/>
                    <a:pt x="2275" y="873"/>
                    <a:pt x="1707" y="304"/>
                  </a:cubicBezTo>
                  <a:cubicBezTo>
                    <a:pt x="1498" y="95"/>
                    <a:pt x="1239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7976975" y="6851038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1309" y="0"/>
                  </a:moveTo>
                  <a:cubicBezTo>
                    <a:pt x="399" y="0"/>
                    <a:pt x="1" y="1081"/>
                    <a:pt x="627" y="1650"/>
                  </a:cubicBezTo>
                  <a:cubicBezTo>
                    <a:pt x="816" y="1858"/>
                    <a:pt x="1063" y="1953"/>
                    <a:pt x="1307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7976975" y="6676113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79855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5" y="1"/>
                    <a:pt x="0" y="380"/>
                    <a:pt x="0" y="987"/>
                  </a:cubicBezTo>
                  <a:cubicBezTo>
                    <a:pt x="0" y="1499"/>
                    <a:pt x="398" y="1954"/>
                    <a:pt x="967" y="1954"/>
                  </a:cubicBezTo>
                  <a:cubicBezTo>
                    <a:pt x="1820" y="1954"/>
                    <a:pt x="2275" y="873"/>
                    <a:pt x="1650" y="304"/>
                  </a:cubicBezTo>
                  <a:cubicBezTo>
                    <a:pt x="1441" y="95"/>
                    <a:pt x="1188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780635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8" y="0"/>
                    <a:pt x="0" y="1081"/>
                    <a:pt x="626" y="1650"/>
                  </a:cubicBezTo>
                  <a:cubicBezTo>
                    <a:pt x="816" y="1858"/>
                    <a:pt x="1062" y="1953"/>
                    <a:pt x="1306" y="1953"/>
                  </a:cubicBezTo>
                  <a:cubicBezTo>
                    <a:pt x="1795" y="1953"/>
                    <a:pt x="2275" y="1574"/>
                    <a:pt x="2275" y="967"/>
                  </a:cubicBezTo>
                  <a:cubicBezTo>
                    <a:pt x="2275" y="455"/>
                    <a:pt x="1820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780635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781487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6" y="1"/>
                    <a:pt x="1" y="380"/>
                    <a:pt x="1" y="987"/>
                  </a:cubicBezTo>
                  <a:cubicBezTo>
                    <a:pt x="1" y="1499"/>
                    <a:pt x="399" y="1954"/>
                    <a:pt x="968" y="1954"/>
                  </a:cubicBezTo>
                  <a:cubicBezTo>
                    <a:pt x="1821" y="1954"/>
                    <a:pt x="2276" y="873"/>
                    <a:pt x="1650" y="304"/>
                  </a:cubicBezTo>
                  <a:cubicBezTo>
                    <a:pt x="1442" y="95"/>
                    <a:pt x="1189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11"/>
          <p:cNvGrpSpPr/>
          <p:nvPr/>
        </p:nvGrpSpPr>
        <p:grpSpPr>
          <a:xfrm>
            <a:off x="9554888" y="6603275"/>
            <a:ext cx="568850" cy="1103675"/>
            <a:chOff x="3221775" y="6410750"/>
            <a:chExt cx="568850" cy="1103675"/>
          </a:xfrm>
        </p:grpSpPr>
        <p:sp>
          <p:nvSpPr>
            <p:cNvPr id="351" name="Google Shape;351;p11"/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1"/>
          <p:cNvSpPr/>
          <p:nvPr/>
        </p:nvSpPr>
        <p:spPr>
          <a:xfrm rot="5400000" flipH="1">
            <a:off x="-40200" y="530520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1"/>
          <p:cNvSpPr/>
          <p:nvPr/>
        </p:nvSpPr>
        <p:spPr>
          <a:xfrm rot="5400000" flipH="1">
            <a:off x="7200" y="586140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1"/>
          <p:cNvSpPr txBox="1"/>
          <p:nvPr/>
        </p:nvSpPr>
        <p:spPr>
          <a:xfrm>
            <a:off x="2749500" y="5095988"/>
            <a:ext cx="519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/>
          <p:nvPr/>
        </p:nvSpPr>
        <p:spPr>
          <a:xfrm>
            <a:off x="1711200" y="849773"/>
            <a:ext cx="7269600" cy="488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2"/>
          <p:cNvSpPr/>
          <p:nvPr/>
        </p:nvSpPr>
        <p:spPr>
          <a:xfrm rot="-5400000">
            <a:off x="8448566" y="5305200"/>
            <a:ext cx="2295000" cy="2214600"/>
          </a:xfrm>
          <a:prstGeom prst="rtTriangle">
            <a:avLst/>
          </a:prstGeom>
          <a:gradFill>
            <a:gsLst>
              <a:gs pos="0">
                <a:srgbClr val="141B36"/>
              </a:gs>
              <a:gs pos="100000">
                <a:srgbClr val="22376E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2"/>
          <p:cNvSpPr/>
          <p:nvPr/>
        </p:nvSpPr>
        <p:spPr>
          <a:xfrm rot="-5400000">
            <a:off x="9004766" y="5861400"/>
            <a:ext cx="1691400" cy="1705800"/>
          </a:xfrm>
          <a:prstGeom prst="rtTriangl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2"/>
          <p:cNvSpPr/>
          <p:nvPr/>
        </p:nvSpPr>
        <p:spPr>
          <a:xfrm rot="10800000">
            <a:off x="9659000" y="5"/>
            <a:ext cx="2465700" cy="2465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2"/>
          <p:cNvSpPr/>
          <p:nvPr/>
        </p:nvSpPr>
        <p:spPr>
          <a:xfrm rot="10800000" flipH="1">
            <a:off x="-1227707" y="6330365"/>
            <a:ext cx="2465700" cy="2465700"/>
          </a:xfrm>
          <a:prstGeom prst="pie">
            <a:avLst>
              <a:gd name="adj1" fmla="val 0"/>
              <a:gd name="adj2" fmla="val 53990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2"/>
          <p:cNvSpPr/>
          <p:nvPr/>
        </p:nvSpPr>
        <p:spPr>
          <a:xfrm rot="-5400000">
            <a:off x="-2375939" y="4070055"/>
            <a:ext cx="3119700" cy="3119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12"/>
          <p:cNvGrpSpPr/>
          <p:nvPr/>
        </p:nvGrpSpPr>
        <p:grpSpPr>
          <a:xfrm>
            <a:off x="-415750" y="757325"/>
            <a:ext cx="1555700" cy="1026725"/>
            <a:chOff x="4607975" y="5301500"/>
            <a:chExt cx="1555700" cy="1026725"/>
          </a:xfrm>
        </p:grpSpPr>
        <p:sp>
          <p:nvSpPr>
            <p:cNvPr id="390" name="Google Shape;390;p12"/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2"/>
          <p:cNvGrpSpPr/>
          <p:nvPr/>
        </p:nvGrpSpPr>
        <p:grpSpPr>
          <a:xfrm>
            <a:off x="226150" y="556113"/>
            <a:ext cx="405300" cy="1632850"/>
            <a:chOff x="6743300" y="5794925"/>
            <a:chExt cx="405300" cy="1632850"/>
          </a:xfrm>
        </p:grpSpPr>
        <p:sp>
          <p:nvSpPr>
            <p:cNvPr id="394" name="Google Shape;394;p12"/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2"/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2"/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2"/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2"/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12"/>
          <p:cNvGrpSpPr/>
          <p:nvPr/>
        </p:nvGrpSpPr>
        <p:grpSpPr>
          <a:xfrm>
            <a:off x="10058213" y="2737200"/>
            <a:ext cx="568850" cy="1103675"/>
            <a:chOff x="3221775" y="6410750"/>
            <a:chExt cx="568850" cy="1103675"/>
          </a:xfrm>
        </p:grpSpPr>
        <p:sp>
          <p:nvSpPr>
            <p:cNvPr id="425" name="Google Shape;425;p12"/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Barlow"/>
              <a:buNone/>
              <a:defRPr sz="35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Barlow"/>
              <a:buChar char="●"/>
              <a:defRPr sz="1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●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○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Barlow"/>
              <a:buChar char="■"/>
              <a:defRPr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14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3CbgovmqGs1nu_xIU1gLPVM0iKb_7EVHasHYxaJpvS4/copy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"/>
          <p:cNvSpPr txBox="1">
            <a:spLocks noGrp="1"/>
          </p:cNvSpPr>
          <p:nvPr>
            <p:ph type="ctrTitle"/>
          </p:nvPr>
        </p:nvSpPr>
        <p:spPr>
          <a:xfrm>
            <a:off x="930025" y="585300"/>
            <a:ext cx="8532188" cy="16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IDWALLET</a:t>
            </a:r>
            <a:br>
              <a:rPr lang="en-US" dirty="0"/>
            </a:br>
            <a:r>
              <a:rPr lang="en-US" dirty="0"/>
              <a:t>Keep all your id’s in one place </a:t>
            </a:r>
            <a:endParaRPr dirty="0"/>
          </a:p>
        </p:txBody>
      </p:sp>
      <p:sp>
        <p:nvSpPr>
          <p:cNvPr id="472" name="Google Shape;472;p18"/>
          <p:cNvSpPr/>
          <p:nvPr/>
        </p:nvSpPr>
        <p:spPr>
          <a:xfrm rot="10800000">
            <a:off x="3512835" y="4430955"/>
            <a:ext cx="2465700" cy="2465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8"/>
          <p:cNvSpPr/>
          <p:nvPr/>
        </p:nvSpPr>
        <p:spPr>
          <a:xfrm rot="10800000">
            <a:off x="6370250" y="4411797"/>
            <a:ext cx="2465700" cy="2465700"/>
          </a:xfrm>
          <a:prstGeom prst="pie">
            <a:avLst>
              <a:gd name="adj1" fmla="val 0"/>
              <a:gd name="adj2" fmla="val 53990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4489643" y="4083599"/>
            <a:ext cx="3119700" cy="3119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5" name="Google Shape;475;p18"/>
          <p:cNvGrpSpPr/>
          <p:nvPr/>
        </p:nvGrpSpPr>
        <p:grpSpPr>
          <a:xfrm>
            <a:off x="8793150" y="4760063"/>
            <a:ext cx="1565675" cy="1025300"/>
            <a:chOff x="4585200" y="4027350"/>
            <a:chExt cx="1565675" cy="1025300"/>
          </a:xfrm>
        </p:grpSpPr>
        <p:sp>
          <p:nvSpPr>
            <p:cNvPr id="476" name="Google Shape;476;p18"/>
            <p:cNvSpPr/>
            <p:nvPr/>
          </p:nvSpPr>
          <p:spPr>
            <a:xfrm>
              <a:off x="4585200" y="4624400"/>
              <a:ext cx="68300" cy="57100"/>
            </a:xfrm>
            <a:custGeom>
              <a:avLst/>
              <a:gdLst/>
              <a:ahLst/>
              <a:cxnLst/>
              <a:rect l="l" t="t" r="r" b="b"/>
              <a:pathLst>
                <a:path w="2732" h="2284" extrusionOk="0">
                  <a:moveTo>
                    <a:pt x="1594" y="179"/>
                  </a:moveTo>
                  <a:cubicBezTo>
                    <a:pt x="2106" y="179"/>
                    <a:pt x="2504" y="634"/>
                    <a:pt x="2561" y="1146"/>
                  </a:cubicBezTo>
                  <a:cubicBezTo>
                    <a:pt x="2523" y="1712"/>
                    <a:pt x="2060" y="2078"/>
                    <a:pt x="1587" y="2078"/>
                  </a:cubicBezTo>
                  <a:cubicBezTo>
                    <a:pt x="1346" y="2078"/>
                    <a:pt x="1103" y="1983"/>
                    <a:pt x="911" y="1772"/>
                  </a:cubicBezTo>
                  <a:cubicBezTo>
                    <a:pt x="342" y="1203"/>
                    <a:pt x="740" y="179"/>
                    <a:pt x="1594" y="179"/>
                  </a:cubicBezTo>
                  <a:close/>
                  <a:moveTo>
                    <a:pt x="1569" y="0"/>
                  </a:moveTo>
                  <a:cubicBezTo>
                    <a:pt x="1279" y="0"/>
                    <a:pt x="982" y="108"/>
                    <a:pt x="740" y="350"/>
                  </a:cubicBezTo>
                  <a:cubicBezTo>
                    <a:pt x="1" y="1089"/>
                    <a:pt x="513" y="2284"/>
                    <a:pt x="1594" y="2284"/>
                  </a:cubicBezTo>
                  <a:cubicBezTo>
                    <a:pt x="2219" y="2284"/>
                    <a:pt x="2731" y="1772"/>
                    <a:pt x="2731" y="1146"/>
                  </a:cubicBezTo>
                  <a:cubicBezTo>
                    <a:pt x="2731" y="457"/>
                    <a:pt x="2165" y="0"/>
                    <a:pt x="1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8"/>
            <p:cNvGrpSpPr/>
            <p:nvPr/>
          </p:nvGrpSpPr>
          <p:grpSpPr>
            <a:xfrm>
              <a:off x="4622175" y="4027350"/>
              <a:ext cx="1528700" cy="1025300"/>
              <a:chOff x="4622175" y="4027350"/>
              <a:chExt cx="1528700" cy="10253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4622175" y="4027350"/>
                <a:ext cx="1528700" cy="1025300"/>
              </a:xfrm>
              <a:custGeom>
                <a:avLst/>
                <a:gdLst/>
                <a:ahLst/>
                <a:cxnLst/>
                <a:rect l="l" t="t" r="r" b="b"/>
                <a:pathLst>
                  <a:path w="61148" h="41012" extrusionOk="0">
                    <a:moveTo>
                      <a:pt x="1" y="1"/>
                    </a:moveTo>
                    <a:cubicBezTo>
                      <a:pt x="171" y="10922"/>
                      <a:pt x="4665" y="21331"/>
                      <a:pt x="12458" y="29010"/>
                    </a:cubicBezTo>
                    <a:cubicBezTo>
                      <a:pt x="20250" y="36689"/>
                      <a:pt x="30773" y="41012"/>
                      <a:pt x="41752" y="41012"/>
                    </a:cubicBezTo>
                    <a:lnTo>
                      <a:pt x="61148" y="41012"/>
                    </a:lnTo>
                    <a:lnTo>
                      <a:pt x="61148" y="40784"/>
                    </a:lnTo>
                    <a:lnTo>
                      <a:pt x="41752" y="40784"/>
                    </a:lnTo>
                    <a:cubicBezTo>
                      <a:pt x="19113" y="40728"/>
                      <a:pt x="683" y="22582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4622175" y="4027350"/>
                <a:ext cx="4300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3948" extrusionOk="0">
                    <a:moveTo>
                      <a:pt x="1" y="1"/>
                    </a:moveTo>
                    <a:lnTo>
                      <a:pt x="1" y="23948"/>
                    </a:lnTo>
                    <a:lnTo>
                      <a:pt x="171" y="2394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8"/>
          <p:cNvGrpSpPr/>
          <p:nvPr/>
        </p:nvGrpSpPr>
        <p:grpSpPr>
          <a:xfrm>
            <a:off x="362100" y="4567925"/>
            <a:ext cx="1555700" cy="1026725"/>
            <a:chOff x="4607975" y="5301500"/>
            <a:chExt cx="1555700" cy="1026725"/>
          </a:xfrm>
        </p:grpSpPr>
        <p:sp>
          <p:nvSpPr>
            <p:cNvPr id="481" name="Google Shape;481;p18"/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18"/>
          <p:cNvGrpSpPr/>
          <p:nvPr/>
        </p:nvGrpSpPr>
        <p:grpSpPr>
          <a:xfrm>
            <a:off x="1004000" y="4366713"/>
            <a:ext cx="405300" cy="1632850"/>
            <a:chOff x="6743300" y="5794925"/>
            <a:chExt cx="405300" cy="1632850"/>
          </a:xfrm>
        </p:grpSpPr>
        <p:sp>
          <p:nvSpPr>
            <p:cNvPr id="485" name="Google Shape;485;p18"/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8"/>
          <p:cNvGrpSpPr/>
          <p:nvPr/>
        </p:nvGrpSpPr>
        <p:grpSpPr>
          <a:xfrm>
            <a:off x="8129775" y="2786975"/>
            <a:ext cx="746575" cy="400575"/>
            <a:chOff x="7806350" y="6499313"/>
            <a:chExt cx="746575" cy="400575"/>
          </a:xfrm>
        </p:grpSpPr>
        <p:sp>
          <p:nvSpPr>
            <p:cNvPr id="516" name="Google Shape;516;p18"/>
            <p:cNvSpPr/>
            <p:nvPr/>
          </p:nvSpPr>
          <p:spPr>
            <a:xfrm>
              <a:off x="848750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455" y="0"/>
                    <a:pt x="0" y="1081"/>
                    <a:pt x="626" y="1650"/>
                  </a:cubicBezTo>
                  <a:cubicBezTo>
                    <a:pt x="834" y="1858"/>
                    <a:pt x="1087" y="1953"/>
                    <a:pt x="1332" y="1953"/>
                  </a:cubicBezTo>
                  <a:cubicBezTo>
                    <a:pt x="1820" y="1953"/>
                    <a:pt x="2275" y="1574"/>
                    <a:pt x="2275" y="967"/>
                  </a:cubicBezTo>
                  <a:cubicBezTo>
                    <a:pt x="2275" y="455"/>
                    <a:pt x="1877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848750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7" y="1941"/>
                  </a:cubicBezTo>
                  <a:cubicBezTo>
                    <a:pt x="1805" y="1941"/>
                    <a:pt x="2275" y="1546"/>
                    <a:pt x="2275" y="968"/>
                  </a:cubicBezTo>
                  <a:cubicBezTo>
                    <a:pt x="2275" y="456"/>
                    <a:pt x="1877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84960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0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8316850" y="6851038"/>
              <a:ext cx="58325" cy="48850"/>
            </a:xfrm>
            <a:custGeom>
              <a:avLst/>
              <a:gdLst/>
              <a:ahLst/>
              <a:cxnLst/>
              <a:rect l="l" t="t" r="r" b="b"/>
              <a:pathLst>
                <a:path w="2333" h="1954" extrusionOk="0">
                  <a:moveTo>
                    <a:pt x="1309" y="0"/>
                  </a:moveTo>
                  <a:cubicBezTo>
                    <a:pt x="456" y="0"/>
                    <a:pt x="1" y="1081"/>
                    <a:pt x="626" y="1650"/>
                  </a:cubicBezTo>
                  <a:cubicBezTo>
                    <a:pt x="835" y="1858"/>
                    <a:pt x="1094" y="1953"/>
                    <a:pt x="1347" y="1953"/>
                  </a:cubicBezTo>
                  <a:cubicBezTo>
                    <a:pt x="1852" y="1953"/>
                    <a:pt x="2333" y="1574"/>
                    <a:pt x="2333" y="967"/>
                  </a:cubicBezTo>
                  <a:cubicBezTo>
                    <a:pt x="2333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8316850" y="6676113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8325375" y="6499313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1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8147625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9" y="0"/>
                    <a:pt x="1" y="1081"/>
                    <a:pt x="569" y="1650"/>
                  </a:cubicBezTo>
                  <a:cubicBezTo>
                    <a:pt x="778" y="1858"/>
                    <a:pt x="1037" y="1953"/>
                    <a:pt x="1290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8147625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69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8154750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86" y="1"/>
                  </a:moveTo>
                  <a:cubicBezTo>
                    <a:pt x="480" y="1"/>
                    <a:pt x="0" y="380"/>
                    <a:pt x="0" y="987"/>
                  </a:cubicBezTo>
                  <a:cubicBezTo>
                    <a:pt x="0" y="1499"/>
                    <a:pt x="455" y="1954"/>
                    <a:pt x="1024" y="1954"/>
                  </a:cubicBezTo>
                  <a:cubicBezTo>
                    <a:pt x="1877" y="1954"/>
                    <a:pt x="2275" y="873"/>
                    <a:pt x="1707" y="304"/>
                  </a:cubicBezTo>
                  <a:cubicBezTo>
                    <a:pt x="1498" y="95"/>
                    <a:pt x="1239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7976975" y="6851038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1309" y="0"/>
                  </a:moveTo>
                  <a:cubicBezTo>
                    <a:pt x="399" y="0"/>
                    <a:pt x="1" y="1081"/>
                    <a:pt x="627" y="1650"/>
                  </a:cubicBezTo>
                  <a:cubicBezTo>
                    <a:pt x="816" y="1858"/>
                    <a:pt x="1063" y="1953"/>
                    <a:pt x="1307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7976975" y="6676113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79855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5" y="1"/>
                    <a:pt x="0" y="380"/>
                    <a:pt x="0" y="987"/>
                  </a:cubicBezTo>
                  <a:cubicBezTo>
                    <a:pt x="0" y="1499"/>
                    <a:pt x="398" y="1954"/>
                    <a:pt x="967" y="1954"/>
                  </a:cubicBezTo>
                  <a:cubicBezTo>
                    <a:pt x="1820" y="1954"/>
                    <a:pt x="2275" y="873"/>
                    <a:pt x="1650" y="304"/>
                  </a:cubicBezTo>
                  <a:cubicBezTo>
                    <a:pt x="1441" y="95"/>
                    <a:pt x="1188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780635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8" y="0"/>
                    <a:pt x="0" y="1081"/>
                    <a:pt x="626" y="1650"/>
                  </a:cubicBezTo>
                  <a:cubicBezTo>
                    <a:pt x="816" y="1858"/>
                    <a:pt x="1062" y="1953"/>
                    <a:pt x="1306" y="1953"/>
                  </a:cubicBezTo>
                  <a:cubicBezTo>
                    <a:pt x="1795" y="1953"/>
                    <a:pt x="2275" y="1574"/>
                    <a:pt x="2275" y="967"/>
                  </a:cubicBezTo>
                  <a:cubicBezTo>
                    <a:pt x="2275" y="455"/>
                    <a:pt x="1820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780635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781487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6" y="1"/>
                    <a:pt x="1" y="380"/>
                    <a:pt x="1" y="987"/>
                  </a:cubicBezTo>
                  <a:cubicBezTo>
                    <a:pt x="1" y="1499"/>
                    <a:pt x="399" y="1954"/>
                    <a:pt x="968" y="1954"/>
                  </a:cubicBezTo>
                  <a:cubicBezTo>
                    <a:pt x="1821" y="1954"/>
                    <a:pt x="2276" y="873"/>
                    <a:pt x="1650" y="304"/>
                  </a:cubicBezTo>
                  <a:cubicBezTo>
                    <a:pt x="1442" y="95"/>
                    <a:pt x="1189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8"/>
          <p:cNvGrpSpPr/>
          <p:nvPr/>
        </p:nvGrpSpPr>
        <p:grpSpPr>
          <a:xfrm>
            <a:off x="9291563" y="5423163"/>
            <a:ext cx="568850" cy="1103675"/>
            <a:chOff x="3221775" y="6410750"/>
            <a:chExt cx="568850" cy="1103675"/>
          </a:xfrm>
        </p:grpSpPr>
        <p:sp>
          <p:nvSpPr>
            <p:cNvPr id="532" name="Google Shape;532;p18"/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18"/>
          <p:cNvSpPr/>
          <p:nvPr/>
        </p:nvSpPr>
        <p:spPr>
          <a:xfrm>
            <a:off x="752774" y="6860705"/>
            <a:ext cx="2899500" cy="342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"/>
          <p:cNvSpPr txBox="1">
            <a:spLocks noGrp="1"/>
          </p:cNvSpPr>
          <p:nvPr>
            <p:ph type="title"/>
          </p:nvPr>
        </p:nvSpPr>
        <p:spPr>
          <a:xfrm>
            <a:off x="362100" y="492175"/>
            <a:ext cx="999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IDWALLET – functions </a:t>
            </a:r>
            <a:endParaRPr dirty="0"/>
          </a:p>
        </p:txBody>
      </p:sp>
      <p:sp>
        <p:nvSpPr>
          <p:cNvPr id="567" name="Google Shape;567;p19"/>
          <p:cNvSpPr txBox="1">
            <a:spLocks noGrp="1"/>
          </p:cNvSpPr>
          <p:nvPr>
            <p:ph type="body" idx="1"/>
          </p:nvPr>
        </p:nvSpPr>
        <p:spPr>
          <a:xfrm>
            <a:off x="730875" y="1392925"/>
            <a:ext cx="9241200" cy="5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    </a:t>
            </a:r>
            <a:r>
              <a:rPr lang="en-US" sz="2000" dirty="0" err="1">
                <a:solidFill>
                  <a:schemeClr val="lt1"/>
                </a:solidFill>
              </a:rPr>
              <a:t>Aplicatia</a:t>
            </a:r>
            <a:r>
              <a:rPr lang="en-US" sz="2000" dirty="0">
                <a:solidFill>
                  <a:schemeClr val="lt1"/>
                </a:solidFill>
              </a:rPr>
              <a:t> IDWALLET </a:t>
            </a:r>
            <a:r>
              <a:rPr lang="en-US" sz="2000" dirty="0" err="1">
                <a:solidFill>
                  <a:schemeClr val="lt1"/>
                </a:solidFill>
              </a:rPr>
              <a:t>doreste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sa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ajute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comunitatea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oamenilor</a:t>
            </a:r>
            <a:r>
              <a:rPr lang="en-US" sz="2000" dirty="0">
                <a:solidFill>
                  <a:schemeClr val="lt1"/>
                </a:solidFill>
              </a:rPr>
              <a:t> care </a:t>
            </a:r>
            <a:r>
              <a:rPr lang="en-US" sz="2000" dirty="0" err="1">
                <a:solidFill>
                  <a:schemeClr val="lt1"/>
                </a:solidFill>
              </a:rPr>
              <a:t>doresc</a:t>
            </a:r>
            <a:r>
              <a:rPr lang="en-US" sz="2000" dirty="0">
                <a:solidFill>
                  <a:schemeClr val="lt1"/>
                </a:solidFill>
              </a:rPr>
              <a:t> o </a:t>
            </a:r>
            <a:r>
              <a:rPr lang="en-US" sz="2000" dirty="0" err="1">
                <a:solidFill>
                  <a:schemeClr val="lt1"/>
                </a:solidFill>
              </a:rPr>
              <a:t>optiune</a:t>
            </a:r>
            <a:r>
              <a:rPr lang="en-US" sz="2000" dirty="0">
                <a:solidFill>
                  <a:schemeClr val="lt1"/>
                </a:solidFill>
              </a:rPr>
              <a:t> in care pot </a:t>
            </a:r>
            <a:r>
              <a:rPr lang="en-US" sz="2000" dirty="0" err="1">
                <a:solidFill>
                  <a:schemeClr val="lt1"/>
                </a:solidFill>
              </a:rPr>
              <a:t>avea</a:t>
            </a:r>
            <a:r>
              <a:rPr lang="en-US" sz="2000" dirty="0">
                <a:solidFill>
                  <a:schemeClr val="lt1"/>
                </a:solidFill>
              </a:rPr>
              <a:t> nu numai </a:t>
            </a:r>
            <a:r>
              <a:rPr lang="en-US" sz="2000" dirty="0" err="1">
                <a:solidFill>
                  <a:schemeClr val="lt1"/>
                </a:solidFill>
              </a:rPr>
              <a:t>cardurile</a:t>
            </a:r>
            <a:r>
              <a:rPr lang="en-US" sz="2000" dirty="0">
                <a:solidFill>
                  <a:schemeClr val="lt1"/>
                </a:solidFill>
              </a:rPr>
              <a:t>, ci </a:t>
            </a:r>
            <a:r>
              <a:rPr lang="en-US" sz="2000" dirty="0" err="1">
                <a:solidFill>
                  <a:schemeClr val="lt1"/>
                </a:solidFill>
              </a:rPr>
              <a:t>si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documentele</a:t>
            </a:r>
            <a:r>
              <a:rPr lang="en-US" sz="2000" dirty="0">
                <a:solidFill>
                  <a:schemeClr val="lt1"/>
                </a:solidFill>
              </a:rPr>
              <a:t> fara de care nu </a:t>
            </a:r>
            <a:r>
              <a:rPr lang="en-US" sz="2000" dirty="0" err="1">
                <a:solidFill>
                  <a:schemeClr val="lt1"/>
                </a:solidFill>
              </a:rPr>
              <a:t>ar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putea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lipsi</a:t>
            </a:r>
            <a:r>
              <a:rPr lang="en-US" sz="2000" dirty="0">
                <a:solidFill>
                  <a:schemeClr val="lt1"/>
                </a:solidFill>
              </a:rPr>
              <a:t>, precum </a:t>
            </a:r>
            <a:r>
              <a:rPr lang="en-US" sz="2000" dirty="0" err="1">
                <a:solidFill>
                  <a:schemeClr val="lt1"/>
                </a:solidFill>
              </a:rPr>
              <a:t>buletinul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sau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carnetul</a:t>
            </a:r>
            <a:r>
              <a:rPr lang="en-US" sz="2000" dirty="0">
                <a:solidFill>
                  <a:schemeClr val="lt1"/>
                </a:solidFill>
              </a:rPr>
              <a:t> de </a:t>
            </a:r>
            <a:r>
              <a:rPr lang="en-US" sz="2000" dirty="0" err="1">
                <a:solidFill>
                  <a:schemeClr val="lt1"/>
                </a:solidFill>
              </a:rPr>
              <a:t>soferi</a:t>
            </a:r>
            <a:r>
              <a:rPr lang="en-US" sz="2000" dirty="0">
                <a:solidFill>
                  <a:schemeClr val="lt1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lt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 </a:t>
            </a:r>
            <a:r>
              <a:rPr lang="en-US" sz="2000" dirty="0" err="1">
                <a:solidFill>
                  <a:schemeClr val="lt1"/>
                </a:solidFill>
              </a:rPr>
              <a:t>Prin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dorinta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asta</a:t>
            </a:r>
            <a:r>
              <a:rPr lang="en-US" sz="2000" dirty="0">
                <a:solidFill>
                  <a:schemeClr val="lt1"/>
                </a:solidFill>
              </a:rPr>
              <a:t>, am </a:t>
            </a:r>
            <a:r>
              <a:rPr lang="en-US" sz="2000" dirty="0" err="1">
                <a:solidFill>
                  <a:schemeClr val="lt1"/>
                </a:solidFill>
              </a:rPr>
              <a:t>implementat</a:t>
            </a:r>
            <a:r>
              <a:rPr lang="en-US" sz="2000" dirty="0">
                <a:solidFill>
                  <a:schemeClr val="lt1"/>
                </a:solidFill>
              </a:rPr>
              <a:t> o </a:t>
            </a:r>
            <a:r>
              <a:rPr lang="en-US" sz="2000" dirty="0" err="1">
                <a:solidFill>
                  <a:schemeClr val="lt1"/>
                </a:solidFill>
              </a:rPr>
              <a:t>metoda</a:t>
            </a:r>
            <a:r>
              <a:rPr lang="en-US" sz="2000" dirty="0">
                <a:solidFill>
                  <a:schemeClr val="lt1"/>
                </a:solidFill>
              </a:rPr>
              <a:t> de a </a:t>
            </a:r>
            <a:r>
              <a:rPr lang="en-US" sz="2000" dirty="0" err="1">
                <a:solidFill>
                  <a:schemeClr val="lt1"/>
                </a:solidFill>
              </a:rPr>
              <a:t>scana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actele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personale</a:t>
            </a:r>
            <a:r>
              <a:rPr lang="en-US" sz="2000" dirty="0">
                <a:solidFill>
                  <a:schemeClr val="lt1"/>
                </a:solidFill>
              </a:rPr>
              <a:t>, </a:t>
            </a:r>
            <a:r>
              <a:rPr lang="en-US" sz="2000" dirty="0" err="1">
                <a:solidFill>
                  <a:schemeClr val="lt1"/>
                </a:solidFill>
              </a:rPr>
              <a:t>pentru</a:t>
            </a:r>
            <a:r>
              <a:rPr lang="en-US" sz="2000" dirty="0">
                <a:solidFill>
                  <a:schemeClr val="lt1"/>
                </a:solidFill>
              </a:rPr>
              <a:t> a nu le </a:t>
            </a:r>
            <a:r>
              <a:rPr lang="en-US" sz="2000" dirty="0" err="1">
                <a:solidFill>
                  <a:schemeClr val="lt1"/>
                </a:solidFill>
              </a:rPr>
              <a:t>mai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purta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grija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cand</a:t>
            </a:r>
            <a:r>
              <a:rPr lang="en-US" sz="2000" dirty="0">
                <a:solidFill>
                  <a:schemeClr val="lt1"/>
                </a:solidFill>
              </a:rPr>
              <a:t> esti pe </a:t>
            </a:r>
            <a:r>
              <a:rPr lang="en-US" sz="2000" dirty="0" err="1">
                <a:solidFill>
                  <a:schemeClr val="lt1"/>
                </a:solidFill>
              </a:rPr>
              <a:t>fuga</a:t>
            </a:r>
            <a:r>
              <a:rPr lang="en-US" sz="2000" dirty="0">
                <a:solidFill>
                  <a:schemeClr val="lt1"/>
                </a:solidFill>
              </a:rPr>
              <a:t> la job, </a:t>
            </a:r>
            <a:r>
              <a:rPr lang="en-US" sz="2000" dirty="0" err="1">
                <a:solidFill>
                  <a:schemeClr val="lt1"/>
                </a:solidFill>
              </a:rPr>
              <a:t>sau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trebuie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sa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participi</a:t>
            </a:r>
            <a:r>
              <a:rPr lang="en-US" sz="2000" dirty="0">
                <a:solidFill>
                  <a:schemeClr val="lt1"/>
                </a:solidFill>
              </a:rPr>
              <a:t> la un </a:t>
            </a:r>
            <a:r>
              <a:rPr lang="en-US" sz="2000" dirty="0" err="1">
                <a:solidFill>
                  <a:schemeClr val="lt1"/>
                </a:solidFill>
              </a:rPr>
              <a:t>eveniment</a:t>
            </a:r>
            <a:r>
              <a:rPr lang="en-US" sz="2000" dirty="0">
                <a:solidFill>
                  <a:schemeClr val="lt1"/>
                </a:solidFill>
              </a:rPr>
              <a:t> important.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 </a:t>
            </a:r>
          </a:p>
        </p:txBody>
      </p:sp>
      <p:grpSp>
        <p:nvGrpSpPr>
          <p:cNvPr id="568" name="Google Shape;568;p19"/>
          <p:cNvGrpSpPr/>
          <p:nvPr/>
        </p:nvGrpSpPr>
        <p:grpSpPr>
          <a:xfrm>
            <a:off x="9467901" y="-9971"/>
            <a:ext cx="1565675" cy="1025300"/>
            <a:chOff x="4585200" y="4027350"/>
            <a:chExt cx="1565675" cy="1025300"/>
          </a:xfrm>
        </p:grpSpPr>
        <p:sp>
          <p:nvSpPr>
            <p:cNvPr id="569" name="Google Shape;569;p19"/>
            <p:cNvSpPr/>
            <p:nvPr/>
          </p:nvSpPr>
          <p:spPr>
            <a:xfrm>
              <a:off x="4585200" y="4624400"/>
              <a:ext cx="68300" cy="57100"/>
            </a:xfrm>
            <a:custGeom>
              <a:avLst/>
              <a:gdLst/>
              <a:ahLst/>
              <a:cxnLst/>
              <a:rect l="l" t="t" r="r" b="b"/>
              <a:pathLst>
                <a:path w="2732" h="2284" extrusionOk="0">
                  <a:moveTo>
                    <a:pt x="1594" y="179"/>
                  </a:moveTo>
                  <a:cubicBezTo>
                    <a:pt x="2106" y="179"/>
                    <a:pt x="2504" y="634"/>
                    <a:pt x="2561" y="1146"/>
                  </a:cubicBezTo>
                  <a:cubicBezTo>
                    <a:pt x="2523" y="1712"/>
                    <a:pt x="2060" y="2078"/>
                    <a:pt x="1587" y="2078"/>
                  </a:cubicBezTo>
                  <a:cubicBezTo>
                    <a:pt x="1346" y="2078"/>
                    <a:pt x="1103" y="1983"/>
                    <a:pt x="911" y="1772"/>
                  </a:cubicBezTo>
                  <a:cubicBezTo>
                    <a:pt x="342" y="1203"/>
                    <a:pt x="740" y="179"/>
                    <a:pt x="1594" y="179"/>
                  </a:cubicBezTo>
                  <a:close/>
                  <a:moveTo>
                    <a:pt x="1569" y="0"/>
                  </a:moveTo>
                  <a:cubicBezTo>
                    <a:pt x="1279" y="0"/>
                    <a:pt x="982" y="108"/>
                    <a:pt x="740" y="350"/>
                  </a:cubicBezTo>
                  <a:cubicBezTo>
                    <a:pt x="1" y="1089"/>
                    <a:pt x="513" y="2284"/>
                    <a:pt x="1594" y="2284"/>
                  </a:cubicBezTo>
                  <a:cubicBezTo>
                    <a:pt x="2219" y="2284"/>
                    <a:pt x="2731" y="1772"/>
                    <a:pt x="2731" y="1146"/>
                  </a:cubicBezTo>
                  <a:cubicBezTo>
                    <a:pt x="2731" y="457"/>
                    <a:pt x="2165" y="0"/>
                    <a:pt x="1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19"/>
            <p:cNvGrpSpPr/>
            <p:nvPr/>
          </p:nvGrpSpPr>
          <p:grpSpPr>
            <a:xfrm>
              <a:off x="4622175" y="4027350"/>
              <a:ext cx="1528700" cy="1025300"/>
              <a:chOff x="4622175" y="4027350"/>
              <a:chExt cx="1528700" cy="1025300"/>
            </a:xfrm>
          </p:grpSpPr>
          <p:sp>
            <p:nvSpPr>
              <p:cNvPr id="571" name="Google Shape;571;p19"/>
              <p:cNvSpPr/>
              <p:nvPr/>
            </p:nvSpPr>
            <p:spPr>
              <a:xfrm>
                <a:off x="4622175" y="4027350"/>
                <a:ext cx="1528700" cy="1025300"/>
              </a:xfrm>
              <a:custGeom>
                <a:avLst/>
                <a:gdLst/>
                <a:ahLst/>
                <a:cxnLst/>
                <a:rect l="l" t="t" r="r" b="b"/>
                <a:pathLst>
                  <a:path w="61148" h="41012" extrusionOk="0">
                    <a:moveTo>
                      <a:pt x="1" y="1"/>
                    </a:moveTo>
                    <a:cubicBezTo>
                      <a:pt x="171" y="10922"/>
                      <a:pt x="4665" y="21331"/>
                      <a:pt x="12458" y="29010"/>
                    </a:cubicBezTo>
                    <a:cubicBezTo>
                      <a:pt x="20250" y="36689"/>
                      <a:pt x="30773" y="41012"/>
                      <a:pt x="41752" y="41012"/>
                    </a:cubicBezTo>
                    <a:lnTo>
                      <a:pt x="61148" y="41012"/>
                    </a:lnTo>
                    <a:lnTo>
                      <a:pt x="61148" y="40784"/>
                    </a:lnTo>
                    <a:lnTo>
                      <a:pt x="41752" y="40784"/>
                    </a:lnTo>
                    <a:cubicBezTo>
                      <a:pt x="19113" y="40728"/>
                      <a:pt x="683" y="22582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4622175" y="4027350"/>
                <a:ext cx="4300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3948" extrusionOk="0">
                    <a:moveTo>
                      <a:pt x="1" y="1"/>
                    </a:moveTo>
                    <a:lnTo>
                      <a:pt x="1" y="23948"/>
                    </a:lnTo>
                    <a:lnTo>
                      <a:pt x="171" y="2394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19"/>
          <p:cNvGrpSpPr/>
          <p:nvPr/>
        </p:nvGrpSpPr>
        <p:grpSpPr>
          <a:xfrm>
            <a:off x="-430466" y="6625325"/>
            <a:ext cx="1555700" cy="1026725"/>
            <a:chOff x="4607975" y="5301500"/>
            <a:chExt cx="1555700" cy="1026725"/>
          </a:xfrm>
        </p:grpSpPr>
        <p:sp>
          <p:nvSpPr>
            <p:cNvPr id="574" name="Google Shape;574;p19"/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9"/>
          <p:cNvGrpSpPr/>
          <p:nvPr/>
        </p:nvGrpSpPr>
        <p:grpSpPr>
          <a:xfrm>
            <a:off x="211434" y="6424113"/>
            <a:ext cx="405300" cy="1632850"/>
            <a:chOff x="6743300" y="5794925"/>
            <a:chExt cx="405300" cy="1632850"/>
          </a:xfrm>
        </p:grpSpPr>
        <p:sp>
          <p:nvSpPr>
            <p:cNvPr id="578" name="Google Shape;578;p19"/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19"/>
          <p:cNvGrpSpPr/>
          <p:nvPr/>
        </p:nvGrpSpPr>
        <p:grpSpPr>
          <a:xfrm>
            <a:off x="9966313" y="653129"/>
            <a:ext cx="568850" cy="1103675"/>
            <a:chOff x="3221775" y="6410750"/>
            <a:chExt cx="568850" cy="1103675"/>
          </a:xfrm>
        </p:grpSpPr>
        <p:sp>
          <p:nvSpPr>
            <p:cNvPr id="609" name="Google Shape;609;p19"/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/>
      <p:bldP spid="5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5"/>
          <p:cNvSpPr/>
          <p:nvPr/>
        </p:nvSpPr>
        <p:spPr>
          <a:xfrm>
            <a:off x="3932562" y="1689047"/>
            <a:ext cx="2826900" cy="342600"/>
          </a:xfrm>
          <a:prstGeom prst="rect">
            <a:avLst/>
          </a:prstGeom>
          <a:gradFill>
            <a:gsLst>
              <a:gs pos="0">
                <a:srgbClr val="77D7F5"/>
              </a:gs>
              <a:gs pos="100000">
                <a:srgbClr val="19A5D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6" name="Google Shape;1286;p25"/>
          <p:cNvGrpSpPr/>
          <p:nvPr/>
        </p:nvGrpSpPr>
        <p:grpSpPr>
          <a:xfrm>
            <a:off x="2832113" y="1620125"/>
            <a:ext cx="1565675" cy="1025300"/>
            <a:chOff x="4585200" y="4027350"/>
            <a:chExt cx="1565675" cy="1025300"/>
          </a:xfrm>
        </p:grpSpPr>
        <p:sp>
          <p:nvSpPr>
            <p:cNvPr id="1287" name="Google Shape;1287;p25"/>
            <p:cNvSpPr/>
            <p:nvPr/>
          </p:nvSpPr>
          <p:spPr>
            <a:xfrm>
              <a:off x="4585200" y="4624400"/>
              <a:ext cx="68300" cy="57100"/>
            </a:xfrm>
            <a:custGeom>
              <a:avLst/>
              <a:gdLst/>
              <a:ahLst/>
              <a:cxnLst/>
              <a:rect l="l" t="t" r="r" b="b"/>
              <a:pathLst>
                <a:path w="2732" h="2284" extrusionOk="0">
                  <a:moveTo>
                    <a:pt x="1594" y="179"/>
                  </a:moveTo>
                  <a:cubicBezTo>
                    <a:pt x="2106" y="179"/>
                    <a:pt x="2504" y="634"/>
                    <a:pt x="2561" y="1146"/>
                  </a:cubicBezTo>
                  <a:cubicBezTo>
                    <a:pt x="2523" y="1712"/>
                    <a:pt x="2060" y="2078"/>
                    <a:pt x="1587" y="2078"/>
                  </a:cubicBezTo>
                  <a:cubicBezTo>
                    <a:pt x="1346" y="2078"/>
                    <a:pt x="1103" y="1983"/>
                    <a:pt x="911" y="1772"/>
                  </a:cubicBezTo>
                  <a:cubicBezTo>
                    <a:pt x="342" y="1203"/>
                    <a:pt x="740" y="179"/>
                    <a:pt x="1594" y="179"/>
                  </a:cubicBezTo>
                  <a:close/>
                  <a:moveTo>
                    <a:pt x="1569" y="0"/>
                  </a:moveTo>
                  <a:cubicBezTo>
                    <a:pt x="1279" y="0"/>
                    <a:pt x="982" y="108"/>
                    <a:pt x="740" y="350"/>
                  </a:cubicBezTo>
                  <a:cubicBezTo>
                    <a:pt x="1" y="1089"/>
                    <a:pt x="513" y="2284"/>
                    <a:pt x="1594" y="2284"/>
                  </a:cubicBezTo>
                  <a:cubicBezTo>
                    <a:pt x="2219" y="2284"/>
                    <a:pt x="2731" y="1772"/>
                    <a:pt x="2731" y="1146"/>
                  </a:cubicBezTo>
                  <a:cubicBezTo>
                    <a:pt x="2731" y="457"/>
                    <a:pt x="2165" y="0"/>
                    <a:pt x="1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8" name="Google Shape;1288;p25"/>
            <p:cNvGrpSpPr/>
            <p:nvPr/>
          </p:nvGrpSpPr>
          <p:grpSpPr>
            <a:xfrm>
              <a:off x="4622175" y="4027350"/>
              <a:ext cx="1528700" cy="1025300"/>
              <a:chOff x="4622175" y="4027350"/>
              <a:chExt cx="1528700" cy="1025300"/>
            </a:xfrm>
          </p:grpSpPr>
          <p:sp>
            <p:nvSpPr>
              <p:cNvPr id="1289" name="Google Shape;1289;p25"/>
              <p:cNvSpPr/>
              <p:nvPr/>
            </p:nvSpPr>
            <p:spPr>
              <a:xfrm>
                <a:off x="4622175" y="4027350"/>
                <a:ext cx="1528700" cy="1025300"/>
              </a:xfrm>
              <a:custGeom>
                <a:avLst/>
                <a:gdLst/>
                <a:ahLst/>
                <a:cxnLst/>
                <a:rect l="l" t="t" r="r" b="b"/>
                <a:pathLst>
                  <a:path w="61148" h="41012" extrusionOk="0">
                    <a:moveTo>
                      <a:pt x="1" y="1"/>
                    </a:moveTo>
                    <a:cubicBezTo>
                      <a:pt x="171" y="10922"/>
                      <a:pt x="4665" y="21331"/>
                      <a:pt x="12458" y="29010"/>
                    </a:cubicBezTo>
                    <a:cubicBezTo>
                      <a:pt x="20250" y="36689"/>
                      <a:pt x="30773" y="41012"/>
                      <a:pt x="41752" y="41012"/>
                    </a:cubicBezTo>
                    <a:lnTo>
                      <a:pt x="61148" y="41012"/>
                    </a:lnTo>
                    <a:lnTo>
                      <a:pt x="61148" y="40784"/>
                    </a:lnTo>
                    <a:lnTo>
                      <a:pt x="41752" y="40784"/>
                    </a:lnTo>
                    <a:cubicBezTo>
                      <a:pt x="19113" y="40728"/>
                      <a:pt x="683" y="22582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5"/>
              <p:cNvSpPr/>
              <p:nvPr/>
            </p:nvSpPr>
            <p:spPr>
              <a:xfrm>
                <a:off x="4622175" y="4027350"/>
                <a:ext cx="4300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3948" extrusionOk="0">
                    <a:moveTo>
                      <a:pt x="1" y="1"/>
                    </a:moveTo>
                    <a:lnTo>
                      <a:pt x="1" y="23948"/>
                    </a:lnTo>
                    <a:lnTo>
                      <a:pt x="171" y="2394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1" name="Google Shape;1291;p25"/>
          <p:cNvGrpSpPr/>
          <p:nvPr/>
        </p:nvGrpSpPr>
        <p:grpSpPr>
          <a:xfrm>
            <a:off x="-433037" y="12450"/>
            <a:ext cx="1555700" cy="1026725"/>
            <a:chOff x="4607975" y="5301500"/>
            <a:chExt cx="1555700" cy="1026725"/>
          </a:xfrm>
        </p:grpSpPr>
        <p:sp>
          <p:nvSpPr>
            <p:cNvPr id="1292" name="Google Shape;1292;p25"/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25"/>
          <p:cNvGrpSpPr/>
          <p:nvPr/>
        </p:nvGrpSpPr>
        <p:grpSpPr>
          <a:xfrm>
            <a:off x="3328730" y="6332338"/>
            <a:ext cx="405300" cy="1632850"/>
            <a:chOff x="6743300" y="5794925"/>
            <a:chExt cx="405300" cy="1632850"/>
          </a:xfrm>
        </p:grpSpPr>
        <p:sp>
          <p:nvSpPr>
            <p:cNvPr id="1296" name="Google Shape;1296;p25"/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5"/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25"/>
          <p:cNvGrpSpPr/>
          <p:nvPr/>
        </p:nvGrpSpPr>
        <p:grpSpPr>
          <a:xfrm>
            <a:off x="299613" y="638600"/>
            <a:ext cx="746575" cy="400575"/>
            <a:chOff x="7806350" y="6499313"/>
            <a:chExt cx="746575" cy="400575"/>
          </a:xfrm>
        </p:grpSpPr>
        <p:sp>
          <p:nvSpPr>
            <p:cNvPr id="1327" name="Google Shape;1327;p25"/>
            <p:cNvSpPr/>
            <p:nvPr/>
          </p:nvSpPr>
          <p:spPr>
            <a:xfrm>
              <a:off x="848750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455" y="0"/>
                    <a:pt x="0" y="1081"/>
                    <a:pt x="626" y="1650"/>
                  </a:cubicBezTo>
                  <a:cubicBezTo>
                    <a:pt x="834" y="1858"/>
                    <a:pt x="1087" y="1953"/>
                    <a:pt x="1332" y="1953"/>
                  </a:cubicBezTo>
                  <a:cubicBezTo>
                    <a:pt x="1820" y="1953"/>
                    <a:pt x="2275" y="1574"/>
                    <a:pt x="2275" y="967"/>
                  </a:cubicBezTo>
                  <a:cubicBezTo>
                    <a:pt x="2275" y="455"/>
                    <a:pt x="1877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848750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7" y="1941"/>
                  </a:cubicBezTo>
                  <a:cubicBezTo>
                    <a:pt x="1805" y="1941"/>
                    <a:pt x="2275" y="1546"/>
                    <a:pt x="2275" y="968"/>
                  </a:cubicBezTo>
                  <a:cubicBezTo>
                    <a:pt x="2275" y="456"/>
                    <a:pt x="1877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84960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0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316850" y="6851038"/>
              <a:ext cx="58325" cy="48850"/>
            </a:xfrm>
            <a:custGeom>
              <a:avLst/>
              <a:gdLst/>
              <a:ahLst/>
              <a:cxnLst/>
              <a:rect l="l" t="t" r="r" b="b"/>
              <a:pathLst>
                <a:path w="2333" h="1954" extrusionOk="0">
                  <a:moveTo>
                    <a:pt x="1309" y="0"/>
                  </a:moveTo>
                  <a:cubicBezTo>
                    <a:pt x="456" y="0"/>
                    <a:pt x="1" y="1081"/>
                    <a:pt x="626" y="1650"/>
                  </a:cubicBezTo>
                  <a:cubicBezTo>
                    <a:pt x="835" y="1858"/>
                    <a:pt x="1094" y="1953"/>
                    <a:pt x="1347" y="1953"/>
                  </a:cubicBezTo>
                  <a:cubicBezTo>
                    <a:pt x="1852" y="1953"/>
                    <a:pt x="2333" y="1574"/>
                    <a:pt x="2333" y="967"/>
                  </a:cubicBezTo>
                  <a:cubicBezTo>
                    <a:pt x="2333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316850" y="6676113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5375" y="6499313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1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147625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9" y="0"/>
                    <a:pt x="1" y="1081"/>
                    <a:pt x="569" y="1650"/>
                  </a:cubicBezTo>
                  <a:cubicBezTo>
                    <a:pt x="778" y="1858"/>
                    <a:pt x="1037" y="1953"/>
                    <a:pt x="1290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8147625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69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8154750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86" y="1"/>
                  </a:moveTo>
                  <a:cubicBezTo>
                    <a:pt x="480" y="1"/>
                    <a:pt x="0" y="380"/>
                    <a:pt x="0" y="987"/>
                  </a:cubicBezTo>
                  <a:cubicBezTo>
                    <a:pt x="0" y="1499"/>
                    <a:pt x="455" y="1954"/>
                    <a:pt x="1024" y="1954"/>
                  </a:cubicBezTo>
                  <a:cubicBezTo>
                    <a:pt x="1877" y="1954"/>
                    <a:pt x="2275" y="873"/>
                    <a:pt x="1707" y="304"/>
                  </a:cubicBezTo>
                  <a:cubicBezTo>
                    <a:pt x="1498" y="95"/>
                    <a:pt x="1239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976975" y="6851038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1309" y="0"/>
                  </a:moveTo>
                  <a:cubicBezTo>
                    <a:pt x="399" y="0"/>
                    <a:pt x="1" y="1081"/>
                    <a:pt x="627" y="1650"/>
                  </a:cubicBezTo>
                  <a:cubicBezTo>
                    <a:pt x="816" y="1858"/>
                    <a:pt x="1063" y="1953"/>
                    <a:pt x="1307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7976975" y="6676113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79855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5" y="1"/>
                    <a:pt x="0" y="380"/>
                    <a:pt x="0" y="987"/>
                  </a:cubicBezTo>
                  <a:cubicBezTo>
                    <a:pt x="0" y="1499"/>
                    <a:pt x="398" y="1954"/>
                    <a:pt x="967" y="1954"/>
                  </a:cubicBezTo>
                  <a:cubicBezTo>
                    <a:pt x="1820" y="1954"/>
                    <a:pt x="2275" y="873"/>
                    <a:pt x="1650" y="304"/>
                  </a:cubicBezTo>
                  <a:cubicBezTo>
                    <a:pt x="1441" y="95"/>
                    <a:pt x="1188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780635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8" y="0"/>
                    <a:pt x="0" y="1081"/>
                    <a:pt x="626" y="1650"/>
                  </a:cubicBezTo>
                  <a:cubicBezTo>
                    <a:pt x="816" y="1858"/>
                    <a:pt x="1062" y="1953"/>
                    <a:pt x="1306" y="1953"/>
                  </a:cubicBezTo>
                  <a:cubicBezTo>
                    <a:pt x="1795" y="1953"/>
                    <a:pt x="2275" y="1574"/>
                    <a:pt x="2275" y="967"/>
                  </a:cubicBezTo>
                  <a:cubicBezTo>
                    <a:pt x="2275" y="455"/>
                    <a:pt x="1820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780635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781487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6" y="1"/>
                    <a:pt x="1" y="380"/>
                    <a:pt x="1" y="987"/>
                  </a:cubicBezTo>
                  <a:cubicBezTo>
                    <a:pt x="1" y="1499"/>
                    <a:pt x="399" y="1954"/>
                    <a:pt x="968" y="1954"/>
                  </a:cubicBezTo>
                  <a:cubicBezTo>
                    <a:pt x="1821" y="1954"/>
                    <a:pt x="2276" y="873"/>
                    <a:pt x="1650" y="304"/>
                  </a:cubicBezTo>
                  <a:cubicBezTo>
                    <a:pt x="1442" y="95"/>
                    <a:pt x="1189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25"/>
          <p:cNvGrpSpPr/>
          <p:nvPr/>
        </p:nvGrpSpPr>
        <p:grpSpPr>
          <a:xfrm>
            <a:off x="10410288" y="5926513"/>
            <a:ext cx="568850" cy="1103675"/>
            <a:chOff x="3221775" y="6410750"/>
            <a:chExt cx="568850" cy="1103675"/>
          </a:xfrm>
        </p:grpSpPr>
        <p:sp>
          <p:nvSpPr>
            <p:cNvPr id="1343" name="Google Shape;1343;p25"/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1" name="Google Shape;1371;p25"/>
          <p:cNvSpPr txBox="1">
            <a:spLocks noGrp="1"/>
          </p:cNvSpPr>
          <p:nvPr>
            <p:ph type="title"/>
          </p:nvPr>
        </p:nvSpPr>
        <p:spPr>
          <a:xfrm>
            <a:off x="2037725" y="492175"/>
            <a:ext cx="6638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principala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372" name="Google Shape;1372;p25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9793" r="9801"/>
          <a:stretch/>
        </p:blipFill>
        <p:spPr>
          <a:xfrm>
            <a:off x="4035937" y="2155666"/>
            <a:ext cx="2562576" cy="197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4" name="Google Shape;1374;p25"/>
          <p:cNvGrpSpPr/>
          <p:nvPr/>
        </p:nvGrpSpPr>
        <p:grpSpPr>
          <a:xfrm>
            <a:off x="5080760" y="2939961"/>
            <a:ext cx="525058" cy="454993"/>
            <a:chOff x="9689205" y="4818711"/>
            <a:chExt cx="643059" cy="557248"/>
          </a:xfrm>
        </p:grpSpPr>
        <p:sp>
          <p:nvSpPr>
            <p:cNvPr id="1375" name="Google Shape;1375;p25"/>
            <p:cNvSpPr/>
            <p:nvPr/>
          </p:nvSpPr>
          <p:spPr>
            <a:xfrm>
              <a:off x="9689205" y="4818711"/>
              <a:ext cx="643059" cy="373892"/>
            </a:xfrm>
            <a:custGeom>
              <a:avLst/>
              <a:gdLst/>
              <a:ahLst/>
              <a:cxnLst/>
              <a:rect l="l" t="t" r="r" b="b"/>
              <a:pathLst>
                <a:path w="18360" h="10675" extrusionOk="0">
                  <a:moveTo>
                    <a:pt x="9193" y="0"/>
                  </a:moveTo>
                  <a:cubicBezTo>
                    <a:pt x="9127" y="0"/>
                    <a:pt x="9056" y="9"/>
                    <a:pt x="8985" y="27"/>
                  </a:cubicBezTo>
                  <a:lnTo>
                    <a:pt x="460" y="3211"/>
                  </a:lnTo>
                  <a:cubicBezTo>
                    <a:pt x="0" y="3388"/>
                    <a:pt x="0" y="4024"/>
                    <a:pt x="460" y="4236"/>
                  </a:cubicBezTo>
                  <a:lnTo>
                    <a:pt x="8985" y="7385"/>
                  </a:lnTo>
                  <a:cubicBezTo>
                    <a:pt x="9056" y="7402"/>
                    <a:pt x="9127" y="7411"/>
                    <a:pt x="9193" y="7411"/>
                  </a:cubicBezTo>
                  <a:cubicBezTo>
                    <a:pt x="9259" y="7411"/>
                    <a:pt x="9321" y="7402"/>
                    <a:pt x="9374" y="7385"/>
                  </a:cubicBezTo>
                  <a:lnTo>
                    <a:pt x="16095" y="4873"/>
                  </a:lnTo>
                  <a:lnTo>
                    <a:pt x="16095" y="10675"/>
                  </a:lnTo>
                  <a:cubicBezTo>
                    <a:pt x="16272" y="10621"/>
                    <a:pt x="16449" y="10595"/>
                    <a:pt x="16626" y="10595"/>
                  </a:cubicBezTo>
                  <a:cubicBezTo>
                    <a:pt x="16803" y="10595"/>
                    <a:pt x="16980" y="10621"/>
                    <a:pt x="17156" y="10675"/>
                  </a:cubicBezTo>
                  <a:lnTo>
                    <a:pt x="17156" y="4484"/>
                  </a:lnTo>
                  <a:lnTo>
                    <a:pt x="17899" y="4236"/>
                  </a:lnTo>
                  <a:cubicBezTo>
                    <a:pt x="18359" y="4060"/>
                    <a:pt x="18359" y="3388"/>
                    <a:pt x="17899" y="3211"/>
                  </a:cubicBezTo>
                  <a:lnTo>
                    <a:pt x="9374" y="27"/>
                  </a:lnTo>
                  <a:cubicBezTo>
                    <a:pt x="9321" y="9"/>
                    <a:pt x="9259" y="0"/>
                    <a:pt x="9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6" name="Google Shape;1376;p25"/>
            <p:cNvGrpSpPr/>
            <p:nvPr/>
          </p:nvGrpSpPr>
          <p:grpSpPr>
            <a:xfrm>
              <a:off x="9804402" y="5047599"/>
              <a:ext cx="522888" cy="328359"/>
              <a:chOff x="9804402" y="5047599"/>
              <a:chExt cx="522888" cy="328359"/>
            </a:xfrm>
          </p:grpSpPr>
          <p:sp>
            <p:nvSpPr>
              <p:cNvPr id="1377" name="Google Shape;1377;p25"/>
              <p:cNvSpPr/>
              <p:nvPr/>
            </p:nvSpPr>
            <p:spPr>
              <a:xfrm>
                <a:off x="10215771" y="5227242"/>
                <a:ext cx="111520" cy="148716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246" extrusionOk="0">
                    <a:moveTo>
                      <a:pt x="1592" y="1"/>
                    </a:moveTo>
                    <a:cubicBezTo>
                      <a:pt x="708" y="1"/>
                      <a:pt x="0" y="1168"/>
                      <a:pt x="0" y="2654"/>
                    </a:cubicBezTo>
                    <a:lnTo>
                      <a:pt x="0" y="3715"/>
                    </a:lnTo>
                    <a:cubicBezTo>
                      <a:pt x="0" y="4034"/>
                      <a:pt x="248" y="4246"/>
                      <a:pt x="531" y="4246"/>
                    </a:cubicBezTo>
                    <a:lnTo>
                      <a:pt x="2653" y="4246"/>
                    </a:lnTo>
                    <a:cubicBezTo>
                      <a:pt x="2936" y="4246"/>
                      <a:pt x="3184" y="4034"/>
                      <a:pt x="3184" y="3715"/>
                    </a:cubicBezTo>
                    <a:lnTo>
                      <a:pt x="3184" y="2654"/>
                    </a:lnTo>
                    <a:cubicBezTo>
                      <a:pt x="3184" y="1168"/>
                      <a:pt x="2512" y="1"/>
                      <a:pt x="15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9804402" y="5047599"/>
                <a:ext cx="412630" cy="142517"/>
              </a:xfrm>
              <a:custGeom>
                <a:avLst/>
                <a:gdLst/>
                <a:ahLst/>
                <a:cxnLst/>
                <a:rect l="l" t="t" r="r" b="b"/>
                <a:pathLst>
                  <a:path w="11781" h="4069" extrusionOk="0">
                    <a:moveTo>
                      <a:pt x="390" y="1"/>
                    </a:moveTo>
                    <a:cubicBezTo>
                      <a:pt x="142" y="991"/>
                      <a:pt x="1" y="1982"/>
                      <a:pt x="72" y="3008"/>
                    </a:cubicBezTo>
                    <a:cubicBezTo>
                      <a:pt x="72" y="3321"/>
                      <a:pt x="302" y="3543"/>
                      <a:pt x="576" y="3543"/>
                    </a:cubicBezTo>
                    <a:cubicBezTo>
                      <a:pt x="642" y="3543"/>
                      <a:pt x="711" y="3530"/>
                      <a:pt x="779" y="3503"/>
                    </a:cubicBezTo>
                    <a:cubicBezTo>
                      <a:pt x="1557" y="3220"/>
                      <a:pt x="2406" y="3043"/>
                      <a:pt x="3255" y="3008"/>
                    </a:cubicBezTo>
                    <a:cubicBezTo>
                      <a:pt x="4352" y="3008"/>
                      <a:pt x="5555" y="3963"/>
                      <a:pt x="5555" y="3963"/>
                    </a:cubicBezTo>
                    <a:cubicBezTo>
                      <a:pt x="5661" y="4033"/>
                      <a:pt x="5785" y="4069"/>
                      <a:pt x="5904" y="4069"/>
                    </a:cubicBezTo>
                    <a:cubicBezTo>
                      <a:pt x="6023" y="4069"/>
                      <a:pt x="6138" y="4033"/>
                      <a:pt x="6227" y="3963"/>
                    </a:cubicBezTo>
                    <a:cubicBezTo>
                      <a:pt x="6899" y="3432"/>
                      <a:pt x="7712" y="3114"/>
                      <a:pt x="8561" y="3008"/>
                    </a:cubicBezTo>
                    <a:cubicBezTo>
                      <a:pt x="9410" y="3043"/>
                      <a:pt x="10224" y="3220"/>
                      <a:pt x="11002" y="3503"/>
                    </a:cubicBezTo>
                    <a:cubicBezTo>
                      <a:pt x="11071" y="3530"/>
                      <a:pt x="11141" y="3543"/>
                      <a:pt x="11209" y="3543"/>
                    </a:cubicBezTo>
                    <a:cubicBezTo>
                      <a:pt x="11492" y="3543"/>
                      <a:pt x="11745" y="3321"/>
                      <a:pt x="11745" y="3008"/>
                    </a:cubicBezTo>
                    <a:cubicBezTo>
                      <a:pt x="11780" y="1982"/>
                      <a:pt x="11674" y="991"/>
                      <a:pt x="11391" y="1"/>
                    </a:cubicBezTo>
                    <a:lnTo>
                      <a:pt x="6474" y="1840"/>
                    </a:lnTo>
                    <a:cubicBezTo>
                      <a:pt x="6280" y="1911"/>
                      <a:pt x="6085" y="1946"/>
                      <a:pt x="5895" y="1946"/>
                    </a:cubicBezTo>
                    <a:cubicBezTo>
                      <a:pt x="5705" y="1946"/>
                      <a:pt x="5519" y="1911"/>
                      <a:pt x="5342" y="1840"/>
                    </a:cubicBezTo>
                    <a:lnTo>
                      <a:pt x="3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9" name="Google Shape;1379;p25"/>
          <p:cNvSpPr/>
          <p:nvPr/>
        </p:nvSpPr>
        <p:spPr>
          <a:xfrm>
            <a:off x="4214622" y="4124005"/>
            <a:ext cx="209100" cy="20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5"/>
          <p:cNvSpPr/>
          <p:nvPr/>
        </p:nvSpPr>
        <p:spPr>
          <a:xfrm>
            <a:off x="4214622" y="5637631"/>
            <a:ext cx="209100" cy="20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5"/>
          <p:cNvSpPr txBox="1">
            <a:spLocks noGrp="1"/>
          </p:cNvSpPr>
          <p:nvPr>
            <p:ph type="title"/>
          </p:nvPr>
        </p:nvSpPr>
        <p:spPr>
          <a:xfrm>
            <a:off x="4591742" y="4265085"/>
            <a:ext cx="1896300" cy="944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Persoanele care prefera actele in format fizic</a:t>
            </a:r>
            <a:endParaRPr sz="2000" dirty="0"/>
          </a:p>
        </p:txBody>
      </p:sp>
      <p:sp>
        <p:nvSpPr>
          <p:cNvPr id="1383" name="Google Shape;1383;p25"/>
          <p:cNvSpPr txBox="1">
            <a:spLocks noGrp="1"/>
          </p:cNvSpPr>
          <p:nvPr>
            <p:ph type="title"/>
          </p:nvPr>
        </p:nvSpPr>
        <p:spPr>
          <a:xfrm>
            <a:off x="3365705" y="1286024"/>
            <a:ext cx="3827033" cy="682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Statistica</a:t>
            </a:r>
            <a:r>
              <a:rPr lang="en-US" sz="3000" dirty="0"/>
              <a:t> </a:t>
            </a:r>
            <a:r>
              <a:rPr lang="en-US" sz="3000" dirty="0" err="1"/>
              <a:t>provizorie</a:t>
            </a:r>
            <a:r>
              <a:rPr lang="en-US" sz="3000" dirty="0"/>
              <a:t> </a:t>
            </a:r>
            <a:endParaRPr sz="3000" dirty="0"/>
          </a:p>
        </p:txBody>
      </p:sp>
      <p:sp>
        <p:nvSpPr>
          <p:cNvPr id="1384" name="Google Shape;1384;p25"/>
          <p:cNvSpPr/>
          <p:nvPr/>
        </p:nvSpPr>
        <p:spPr>
          <a:xfrm>
            <a:off x="4581077" y="4538600"/>
            <a:ext cx="1896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86" name="Google Shape;1386;p25"/>
          <p:cNvGrpSpPr/>
          <p:nvPr/>
        </p:nvGrpSpPr>
        <p:grpSpPr>
          <a:xfrm>
            <a:off x="7713911" y="3248173"/>
            <a:ext cx="349181" cy="419638"/>
            <a:chOff x="8690572" y="1899412"/>
            <a:chExt cx="527862" cy="634373"/>
          </a:xfrm>
        </p:grpSpPr>
        <p:sp>
          <p:nvSpPr>
            <p:cNvPr id="1387" name="Google Shape;1387;p25"/>
            <p:cNvSpPr/>
            <p:nvPr/>
          </p:nvSpPr>
          <p:spPr>
            <a:xfrm>
              <a:off x="8690572" y="2346646"/>
              <a:ext cx="527862" cy="187139"/>
            </a:xfrm>
            <a:custGeom>
              <a:avLst/>
              <a:gdLst/>
              <a:ahLst/>
              <a:cxnLst/>
              <a:rect l="l" t="t" r="r" b="b"/>
              <a:pathLst>
                <a:path w="15071" h="5343" extrusionOk="0">
                  <a:moveTo>
                    <a:pt x="7642" y="1"/>
                  </a:moveTo>
                  <a:cubicBezTo>
                    <a:pt x="7394" y="1"/>
                    <a:pt x="7182" y="178"/>
                    <a:pt x="7111" y="425"/>
                  </a:cubicBezTo>
                  <a:lnTo>
                    <a:pt x="6156" y="4281"/>
                  </a:lnTo>
                  <a:lnTo>
                    <a:pt x="708" y="4281"/>
                  </a:lnTo>
                  <a:cubicBezTo>
                    <a:pt x="1" y="4281"/>
                    <a:pt x="1" y="5342"/>
                    <a:pt x="708" y="5342"/>
                  </a:cubicBezTo>
                  <a:lnTo>
                    <a:pt x="14539" y="5342"/>
                  </a:lnTo>
                  <a:cubicBezTo>
                    <a:pt x="14822" y="5342"/>
                    <a:pt x="15070" y="5130"/>
                    <a:pt x="15070" y="4812"/>
                  </a:cubicBezTo>
                  <a:cubicBezTo>
                    <a:pt x="15070" y="4529"/>
                    <a:pt x="14822" y="4281"/>
                    <a:pt x="14539" y="4281"/>
                  </a:cubicBezTo>
                  <a:lnTo>
                    <a:pt x="10153" y="4281"/>
                  </a:lnTo>
                  <a:lnTo>
                    <a:pt x="9198" y="425"/>
                  </a:lnTo>
                  <a:cubicBezTo>
                    <a:pt x="9127" y="178"/>
                    <a:pt x="8915" y="1"/>
                    <a:pt x="8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8706684" y="1937799"/>
              <a:ext cx="499351" cy="446499"/>
            </a:xfrm>
            <a:custGeom>
              <a:avLst/>
              <a:gdLst/>
              <a:ahLst/>
              <a:cxnLst/>
              <a:rect l="l" t="t" r="r" b="b"/>
              <a:pathLst>
                <a:path w="14257" h="12748" extrusionOk="0">
                  <a:moveTo>
                    <a:pt x="13018" y="1"/>
                  </a:moveTo>
                  <a:cubicBezTo>
                    <a:pt x="12558" y="1"/>
                    <a:pt x="12134" y="284"/>
                    <a:pt x="12028" y="743"/>
                  </a:cubicBezTo>
                  <a:cubicBezTo>
                    <a:pt x="11533" y="2194"/>
                    <a:pt x="10153" y="3184"/>
                    <a:pt x="8597" y="3184"/>
                  </a:cubicBezTo>
                  <a:lnTo>
                    <a:pt x="6474" y="3184"/>
                  </a:lnTo>
                  <a:cubicBezTo>
                    <a:pt x="3609" y="3184"/>
                    <a:pt x="2088" y="5165"/>
                    <a:pt x="1663" y="5625"/>
                  </a:cubicBezTo>
                  <a:cubicBezTo>
                    <a:pt x="1451" y="5802"/>
                    <a:pt x="1345" y="6085"/>
                    <a:pt x="1345" y="6368"/>
                  </a:cubicBezTo>
                  <a:cubicBezTo>
                    <a:pt x="1345" y="6969"/>
                    <a:pt x="1805" y="7429"/>
                    <a:pt x="2406" y="7429"/>
                  </a:cubicBezTo>
                  <a:cubicBezTo>
                    <a:pt x="2689" y="7429"/>
                    <a:pt x="2972" y="7323"/>
                    <a:pt x="3184" y="7111"/>
                  </a:cubicBezTo>
                  <a:cubicBezTo>
                    <a:pt x="4104" y="6156"/>
                    <a:pt x="4812" y="5377"/>
                    <a:pt x="6368" y="5307"/>
                  </a:cubicBezTo>
                  <a:lnTo>
                    <a:pt x="6368" y="5307"/>
                  </a:lnTo>
                  <a:cubicBezTo>
                    <a:pt x="5236" y="8066"/>
                    <a:pt x="4316" y="9552"/>
                    <a:pt x="1345" y="9552"/>
                  </a:cubicBezTo>
                  <a:cubicBezTo>
                    <a:pt x="1" y="9658"/>
                    <a:pt x="1" y="11603"/>
                    <a:pt x="1345" y="11674"/>
                  </a:cubicBezTo>
                  <a:cubicBezTo>
                    <a:pt x="1442" y="11678"/>
                    <a:pt x="1538" y="11680"/>
                    <a:pt x="1635" y="11680"/>
                  </a:cubicBezTo>
                  <a:cubicBezTo>
                    <a:pt x="3898" y="11680"/>
                    <a:pt x="6028" y="10494"/>
                    <a:pt x="7182" y="8526"/>
                  </a:cubicBezTo>
                  <a:cubicBezTo>
                    <a:pt x="9021" y="8773"/>
                    <a:pt x="10507" y="10117"/>
                    <a:pt x="10931" y="11922"/>
                  </a:cubicBezTo>
                  <a:cubicBezTo>
                    <a:pt x="11060" y="12484"/>
                    <a:pt x="11503" y="12747"/>
                    <a:pt x="11948" y="12747"/>
                  </a:cubicBezTo>
                  <a:cubicBezTo>
                    <a:pt x="12481" y="12747"/>
                    <a:pt x="13018" y="12369"/>
                    <a:pt x="13018" y="11674"/>
                  </a:cubicBezTo>
                  <a:cubicBezTo>
                    <a:pt x="12594" y="9092"/>
                    <a:pt x="10577" y="7005"/>
                    <a:pt x="7995" y="6509"/>
                  </a:cubicBezTo>
                  <a:lnTo>
                    <a:pt x="8526" y="5307"/>
                  </a:lnTo>
                  <a:lnTo>
                    <a:pt x="8597" y="5307"/>
                  </a:lnTo>
                  <a:cubicBezTo>
                    <a:pt x="11073" y="5307"/>
                    <a:pt x="13230" y="3750"/>
                    <a:pt x="14009" y="1416"/>
                  </a:cubicBezTo>
                  <a:cubicBezTo>
                    <a:pt x="14256" y="743"/>
                    <a:pt x="13761" y="1"/>
                    <a:pt x="13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8919776" y="1899412"/>
              <a:ext cx="131379" cy="111590"/>
            </a:xfrm>
            <a:custGeom>
              <a:avLst/>
              <a:gdLst/>
              <a:ahLst/>
              <a:cxnLst/>
              <a:rect l="l" t="t" r="r" b="b"/>
              <a:pathLst>
                <a:path w="3751" h="3186" extrusionOk="0">
                  <a:moveTo>
                    <a:pt x="2123" y="0"/>
                  </a:moveTo>
                  <a:cubicBezTo>
                    <a:pt x="708" y="0"/>
                    <a:pt x="1" y="1698"/>
                    <a:pt x="1027" y="2724"/>
                  </a:cubicBezTo>
                  <a:cubicBezTo>
                    <a:pt x="1346" y="3043"/>
                    <a:pt x="1741" y="3185"/>
                    <a:pt x="2132" y="3185"/>
                  </a:cubicBezTo>
                  <a:cubicBezTo>
                    <a:pt x="2954" y="3185"/>
                    <a:pt x="3751" y="2551"/>
                    <a:pt x="3751" y="1592"/>
                  </a:cubicBezTo>
                  <a:cubicBezTo>
                    <a:pt x="3715" y="707"/>
                    <a:pt x="3008" y="0"/>
                    <a:pt x="2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>
            <a:off x="7707246" y="2235858"/>
            <a:ext cx="349176" cy="346465"/>
            <a:chOff x="7680837" y="2688630"/>
            <a:chExt cx="640572" cy="635599"/>
          </a:xfrm>
        </p:grpSpPr>
        <p:sp>
          <p:nvSpPr>
            <p:cNvPr id="1391" name="Google Shape;1391;p25"/>
            <p:cNvSpPr/>
            <p:nvPr/>
          </p:nvSpPr>
          <p:spPr>
            <a:xfrm>
              <a:off x="7680837" y="2914121"/>
              <a:ext cx="223039" cy="410108"/>
            </a:xfrm>
            <a:custGeom>
              <a:avLst/>
              <a:gdLst/>
              <a:ahLst/>
              <a:cxnLst/>
              <a:rect l="l" t="t" r="r" b="b"/>
              <a:pathLst>
                <a:path w="6368" h="11709" extrusionOk="0">
                  <a:moveTo>
                    <a:pt x="3184" y="0"/>
                  </a:moveTo>
                  <a:cubicBezTo>
                    <a:pt x="1415" y="0"/>
                    <a:pt x="0" y="1450"/>
                    <a:pt x="0" y="3184"/>
                  </a:cubicBezTo>
                  <a:lnTo>
                    <a:pt x="0" y="5837"/>
                  </a:lnTo>
                  <a:cubicBezTo>
                    <a:pt x="0" y="6155"/>
                    <a:pt x="212" y="6367"/>
                    <a:pt x="531" y="6367"/>
                  </a:cubicBezTo>
                  <a:lnTo>
                    <a:pt x="1097" y="6367"/>
                  </a:lnTo>
                  <a:lnTo>
                    <a:pt x="1592" y="11214"/>
                  </a:lnTo>
                  <a:cubicBezTo>
                    <a:pt x="1592" y="11497"/>
                    <a:pt x="1840" y="11709"/>
                    <a:pt x="2123" y="11709"/>
                  </a:cubicBezTo>
                  <a:lnTo>
                    <a:pt x="4245" y="11709"/>
                  </a:lnTo>
                  <a:cubicBezTo>
                    <a:pt x="4493" y="11709"/>
                    <a:pt x="4740" y="11497"/>
                    <a:pt x="4776" y="11249"/>
                  </a:cubicBezTo>
                  <a:lnTo>
                    <a:pt x="5235" y="6403"/>
                  </a:lnTo>
                  <a:lnTo>
                    <a:pt x="5837" y="6403"/>
                  </a:lnTo>
                  <a:cubicBezTo>
                    <a:pt x="6120" y="6403"/>
                    <a:pt x="6367" y="6155"/>
                    <a:pt x="6367" y="5872"/>
                  </a:cubicBezTo>
                  <a:lnTo>
                    <a:pt x="6367" y="3219"/>
                  </a:lnTo>
                  <a:cubicBezTo>
                    <a:pt x="6367" y="1450"/>
                    <a:pt x="4917" y="36"/>
                    <a:pt x="3184" y="36"/>
                  </a:cubicBezTo>
                  <a:lnTo>
                    <a:pt x="31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7750221" y="2688630"/>
              <a:ext cx="571188" cy="411369"/>
            </a:xfrm>
            <a:custGeom>
              <a:avLst/>
              <a:gdLst/>
              <a:ahLst/>
              <a:cxnLst/>
              <a:rect l="l" t="t" r="r" b="b"/>
              <a:pathLst>
                <a:path w="16308" h="11745" extrusionOk="0">
                  <a:moveTo>
                    <a:pt x="13442" y="2158"/>
                  </a:moveTo>
                  <a:cubicBezTo>
                    <a:pt x="13725" y="2158"/>
                    <a:pt x="13973" y="2406"/>
                    <a:pt x="13973" y="2689"/>
                  </a:cubicBezTo>
                  <a:lnTo>
                    <a:pt x="13973" y="9091"/>
                  </a:lnTo>
                  <a:cubicBezTo>
                    <a:pt x="13973" y="9374"/>
                    <a:pt x="13725" y="9586"/>
                    <a:pt x="13442" y="9586"/>
                  </a:cubicBezTo>
                  <a:lnTo>
                    <a:pt x="7075" y="9586"/>
                  </a:lnTo>
                  <a:cubicBezTo>
                    <a:pt x="6756" y="9586"/>
                    <a:pt x="6544" y="9374"/>
                    <a:pt x="6544" y="9056"/>
                  </a:cubicBezTo>
                  <a:lnTo>
                    <a:pt x="6544" y="6933"/>
                  </a:lnTo>
                  <a:cubicBezTo>
                    <a:pt x="6544" y="6650"/>
                    <a:pt x="6756" y="6403"/>
                    <a:pt x="7075" y="6403"/>
                  </a:cubicBezTo>
                  <a:lnTo>
                    <a:pt x="8667" y="6403"/>
                  </a:lnTo>
                  <a:lnTo>
                    <a:pt x="8667" y="4811"/>
                  </a:lnTo>
                  <a:cubicBezTo>
                    <a:pt x="8667" y="4528"/>
                    <a:pt x="8879" y="4280"/>
                    <a:pt x="9197" y="4280"/>
                  </a:cubicBezTo>
                  <a:lnTo>
                    <a:pt x="10789" y="4280"/>
                  </a:lnTo>
                  <a:lnTo>
                    <a:pt x="10789" y="2689"/>
                  </a:lnTo>
                  <a:cubicBezTo>
                    <a:pt x="10789" y="2406"/>
                    <a:pt x="11037" y="2158"/>
                    <a:pt x="11320" y="2158"/>
                  </a:cubicBezTo>
                  <a:close/>
                  <a:moveTo>
                    <a:pt x="708" y="0"/>
                  </a:moveTo>
                  <a:cubicBezTo>
                    <a:pt x="0" y="0"/>
                    <a:pt x="0" y="1061"/>
                    <a:pt x="708" y="1061"/>
                  </a:cubicBezTo>
                  <a:lnTo>
                    <a:pt x="1238" y="1061"/>
                  </a:lnTo>
                  <a:cubicBezTo>
                    <a:pt x="3007" y="1097"/>
                    <a:pt x="4422" y="2512"/>
                    <a:pt x="4422" y="4280"/>
                  </a:cubicBezTo>
                  <a:cubicBezTo>
                    <a:pt x="4422" y="4988"/>
                    <a:pt x="4174" y="5660"/>
                    <a:pt x="3750" y="6226"/>
                  </a:cubicBezTo>
                  <a:cubicBezTo>
                    <a:pt x="4811" y="7004"/>
                    <a:pt x="5483" y="8278"/>
                    <a:pt x="5483" y="9622"/>
                  </a:cubicBezTo>
                  <a:lnTo>
                    <a:pt x="5483" y="11744"/>
                  </a:lnTo>
                  <a:lnTo>
                    <a:pt x="15600" y="11744"/>
                  </a:lnTo>
                  <a:cubicBezTo>
                    <a:pt x="16307" y="11744"/>
                    <a:pt x="16307" y="10683"/>
                    <a:pt x="15600" y="10683"/>
                  </a:cubicBezTo>
                  <a:lnTo>
                    <a:pt x="15034" y="10683"/>
                  </a:lnTo>
                  <a:lnTo>
                    <a:pt x="15034" y="1061"/>
                  </a:lnTo>
                  <a:lnTo>
                    <a:pt x="15600" y="1061"/>
                  </a:lnTo>
                  <a:cubicBezTo>
                    <a:pt x="16307" y="1061"/>
                    <a:pt x="16307" y="0"/>
                    <a:pt x="15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25"/>
            <p:cNvGrpSpPr/>
            <p:nvPr/>
          </p:nvGrpSpPr>
          <p:grpSpPr>
            <a:xfrm>
              <a:off x="7691975" y="2765440"/>
              <a:ext cx="510489" cy="223039"/>
              <a:chOff x="7691975" y="2765440"/>
              <a:chExt cx="510489" cy="223039"/>
            </a:xfrm>
          </p:grpSpPr>
          <p:sp>
            <p:nvSpPr>
              <p:cNvPr id="1394" name="Google Shape;1394;p25"/>
              <p:cNvSpPr/>
              <p:nvPr/>
            </p:nvSpPr>
            <p:spPr>
              <a:xfrm>
                <a:off x="7691975" y="2765440"/>
                <a:ext cx="174740" cy="149101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4257" extrusionOk="0">
                    <a:moveTo>
                      <a:pt x="2866" y="0"/>
                    </a:moveTo>
                    <a:cubicBezTo>
                      <a:pt x="956" y="0"/>
                      <a:pt x="0" y="2300"/>
                      <a:pt x="1345" y="3644"/>
                    </a:cubicBezTo>
                    <a:cubicBezTo>
                      <a:pt x="1778" y="4066"/>
                      <a:pt x="2311" y="4256"/>
                      <a:pt x="2834" y="4256"/>
                    </a:cubicBezTo>
                    <a:cubicBezTo>
                      <a:pt x="3933" y="4256"/>
                      <a:pt x="4988" y="3417"/>
                      <a:pt x="4988" y="2123"/>
                    </a:cubicBezTo>
                    <a:cubicBezTo>
                      <a:pt x="4988" y="955"/>
                      <a:pt x="4033" y="0"/>
                      <a:pt x="2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8090909" y="2875699"/>
                <a:ext cx="37232" cy="11155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185" extrusionOk="0">
                    <a:moveTo>
                      <a:pt x="1" y="1"/>
                    </a:moveTo>
                    <a:lnTo>
                      <a:pt x="1" y="3184"/>
                    </a:lnTo>
                    <a:lnTo>
                      <a:pt x="1062" y="3184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8165267" y="2801376"/>
                <a:ext cx="37197" cy="187104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42" extrusionOk="0">
                    <a:moveTo>
                      <a:pt x="0" y="0"/>
                    </a:moveTo>
                    <a:lnTo>
                      <a:pt x="0" y="5342"/>
                    </a:lnTo>
                    <a:lnTo>
                      <a:pt x="1062" y="5342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8016586" y="2950022"/>
                <a:ext cx="37197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062" y="1062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8" name="Google Shape;1398;p25"/>
          <p:cNvGrpSpPr/>
          <p:nvPr/>
        </p:nvGrpSpPr>
        <p:grpSpPr>
          <a:xfrm>
            <a:off x="7707242" y="4298978"/>
            <a:ext cx="349184" cy="395722"/>
            <a:chOff x="5609528" y="2782777"/>
            <a:chExt cx="559770" cy="634373"/>
          </a:xfrm>
        </p:grpSpPr>
        <p:sp>
          <p:nvSpPr>
            <p:cNvPr id="1399" name="Google Shape;1399;p25"/>
            <p:cNvSpPr/>
            <p:nvPr/>
          </p:nvSpPr>
          <p:spPr>
            <a:xfrm>
              <a:off x="5700943" y="2782777"/>
              <a:ext cx="374207" cy="325277"/>
            </a:xfrm>
            <a:custGeom>
              <a:avLst/>
              <a:gdLst/>
              <a:ahLst/>
              <a:cxnLst/>
              <a:rect l="l" t="t" r="r" b="b"/>
              <a:pathLst>
                <a:path w="10684" h="9287" extrusionOk="0">
                  <a:moveTo>
                    <a:pt x="2972" y="1"/>
                  </a:moveTo>
                  <a:cubicBezTo>
                    <a:pt x="1310" y="36"/>
                    <a:pt x="1" y="1415"/>
                    <a:pt x="71" y="3078"/>
                  </a:cubicBezTo>
                  <a:cubicBezTo>
                    <a:pt x="71" y="4776"/>
                    <a:pt x="1062" y="5696"/>
                    <a:pt x="2901" y="7288"/>
                  </a:cubicBezTo>
                  <a:cubicBezTo>
                    <a:pt x="3503" y="7818"/>
                    <a:pt x="4210" y="8419"/>
                    <a:pt x="4988" y="9162"/>
                  </a:cubicBezTo>
                  <a:lnTo>
                    <a:pt x="4988" y="9127"/>
                  </a:lnTo>
                  <a:cubicBezTo>
                    <a:pt x="5077" y="9233"/>
                    <a:pt x="5201" y="9286"/>
                    <a:pt x="5329" y="9286"/>
                  </a:cubicBezTo>
                  <a:cubicBezTo>
                    <a:pt x="5457" y="9286"/>
                    <a:pt x="5590" y="9233"/>
                    <a:pt x="5696" y="9127"/>
                  </a:cubicBezTo>
                  <a:cubicBezTo>
                    <a:pt x="6439" y="8455"/>
                    <a:pt x="7111" y="7889"/>
                    <a:pt x="7677" y="7394"/>
                  </a:cubicBezTo>
                  <a:cubicBezTo>
                    <a:pt x="9587" y="5731"/>
                    <a:pt x="10648" y="4811"/>
                    <a:pt x="10648" y="3078"/>
                  </a:cubicBezTo>
                  <a:cubicBezTo>
                    <a:pt x="10684" y="1415"/>
                    <a:pt x="9375" y="36"/>
                    <a:pt x="7712" y="1"/>
                  </a:cubicBezTo>
                  <a:cubicBezTo>
                    <a:pt x="6757" y="1"/>
                    <a:pt x="5873" y="531"/>
                    <a:pt x="5378" y="1345"/>
                  </a:cubicBezTo>
                  <a:cubicBezTo>
                    <a:pt x="4847" y="496"/>
                    <a:pt x="3927" y="1"/>
                    <a:pt x="2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5"/>
            <p:cNvSpPr/>
            <p:nvPr/>
          </p:nvSpPr>
          <p:spPr>
            <a:xfrm>
              <a:off x="5609528" y="2943192"/>
              <a:ext cx="261181" cy="473958"/>
            </a:xfrm>
            <a:custGeom>
              <a:avLst/>
              <a:gdLst/>
              <a:ahLst/>
              <a:cxnLst/>
              <a:rect l="l" t="t" r="r" b="b"/>
              <a:pathLst>
                <a:path w="7457" h="13532" extrusionOk="0">
                  <a:moveTo>
                    <a:pt x="545" y="1"/>
                  </a:moveTo>
                  <a:cubicBezTo>
                    <a:pt x="260" y="1"/>
                    <a:pt x="0" y="242"/>
                    <a:pt x="28" y="550"/>
                  </a:cubicBezTo>
                  <a:lnTo>
                    <a:pt x="28" y="5714"/>
                  </a:lnTo>
                  <a:cubicBezTo>
                    <a:pt x="28" y="8024"/>
                    <a:pt x="2215" y="9258"/>
                    <a:pt x="2294" y="9258"/>
                  </a:cubicBezTo>
                  <a:cubicBezTo>
                    <a:pt x="2297" y="9258"/>
                    <a:pt x="2297" y="9256"/>
                    <a:pt x="2292" y="9252"/>
                  </a:cubicBezTo>
                  <a:lnTo>
                    <a:pt x="2292" y="9252"/>
                  </a:lnTo>
                  <a:cubicBezTo>
                    <a:pt x="2858" y="9641"/>
                    <a:pt x="3212" y="10277"/>
                    <a:pt x="3212" y="10950"/>
                  </a:cubicBezTo>
                  <a:lnTo>
                    <a:pt x="3212" y="13001"/>
                  </a:lnTo>
                  <a:cubicBezTo>
                    <a:pt x="3212" y="13284"/>
                    <a:pt x="3460" y="13532"/>
                    <a:pt x="3743" y="13532"/>
                  </a:cubicBezTo>
                  <a:lnTo>
                    <a:pt x="6926" y="13532"/>
                  </a:lnTo>
                  <a:cubicBezTo>
                    <a:pt x="7245" y="13532"/>
                    <a:pt x="7457" y="13284"/>
                    <a:pt x="7457" y="13001"/>
                  </a:cubicBezTo>
                  <a:lnTo>
                    <a:pt x="7457" y="7023"/>
                  </a:lnTo>
                  <a:cubicBezTo>
                    <a:pt x="7457" y="5997"/>
                    <a:pt x="6891" y="5078"/>
                    <a:pt x="5971" y="4653"/>
                  </a:cubicBezTo>
                  <a:lnTo>
                    <a:pt x="3955" y="3627"/>
                  </a:lnTo>
                  <a:cubicBezTo>
                    <a:pt x="3875" y="3587"/>
                    <a:pt x="3792" y="3569"/>
                    <a:pt x="3711" y="3569"/>
                  </a:cubicBezTo>
                  <a:cubicBezTo>
                    <a:pt x="3431" y="3569"/>
                    <a:pt x="3177" y="3786"/>
                    <a:pt x="3177" y="4087"/>
                  </a:cubicBezTo>
                  <a:cubicBezTo>
                    <a:pt x="3212" y="4229"/>
                    <a:pt x="3035" y="5396"/>
                    <a:pt x="3920" y="5962"/>
                  </a:cubicBezTo>
                  <a:lnTo>
                    <a:pt x="5087" y="6705"/>
                  </a:lnTo>
                  <a:cubicBezTo>
                    <a:pt x="5504" y="7032"/>
                    <a:pt x="5218" y="7661"/>
                    <a:pt x="4759" y="7661"/>
                  </a:cubicBezTo>
                  <a:cubicBezTo>
                    <a:pt x="4673" y="7661"/>
                    <a:pt x="4580" y="7639"/>
                    <a:pt x="4486" y="7589"/>
                  </a:cubicBezTo>
                  <a:lnTo>
                    <a:pt x="2858" y="6528"/>
                  </a:lnTo>
                  <a:cubicBezTo>
                    <a:pt x="2398" y="6210"/>
                    <a:pt x="2115" y="5714"/>
                    <a:pt x="2115" y="5184"/>
                  </a:cubicBezTo>
                  <a:lnTo>
                    <a:pt x="2115" y="2248"/>
                  </a:lnTo>
                  <a:cubicBezTo>
                    <a:pt x="2115" y="1328"/>
                    <a:pt x="1585" y="479"/>
                    <a:pt x="771" y="54"/>
                  </a:cubicBezTo>
                  <a:cubicBezTo>
                    <a:pt x="697" y="17"/>
                    <a:pt x="620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5907871" y="2943052"/>
              <a:ext cx="261427" cy="474098"/>
            </a:xfrm>
            <a:custGeom>
              <a:avLst/>
              <a:gdLst/>
              <a:ahLst/>
              <a:cxnLst/>
              <a:rect l="l" t="t" r="r" b="b"/>
              <a:pathLst>
                <a:path w="7464" h="13536" extrusionOk="0">
                  <a:moveTo>
                    <a:pt x="6930" y="0"/>
                  </a:moveTo>
                  <a:cubicBezTo>
                    <a:pt x="6849" y="0"/>
                    <a:pt x="6765" y="19"/>
                    <a:pt x="6686" y="58"/>
                  </a:cubicBezTo>
                  <a:cubicBezTo>
                    <a:pt x="5837" y="483"/>
                    <a:pt x="5306" y="1332"/>
                    <a:pt x="5342" y="2252"/>
                  </a:cubicBezTo>
                  <a:lnTo>
                    <a:pt x="5342" y="5188"/>
                  </a:lnTo>
                  <a:cubicBezTo>
                    <a:pt x="5306" y="5718"/>
                    <a:pt x="5059" y="6214"/>
                    <a:pt x="4599" y="6532"/>
                  </a:cubicBezTo>
                  <a:lnTo>
                    <a:pt x="2972" y="7593"/>
                  </a:lnTo>
                  <a:cubicBezTo>
                    <a:pt x="2885" y="7636"/>
                    <a:pt x="2800" y="7656"/>
                    <a:pt x="2719" y="7656"/>
                  </a:cubicBezTo>
                  <a:cubicBezTo>
                    <a:pt x="2276" y="7656"/>
                    <a:pt x="1981" y="7068"/>
                    <a:pt x="2370" y="6709"/>
                  </a:cubicBezTo>
                  <a:lnTo>
                    <a:pt x="3538" y="5966"/>
                  </a:lnTo>
                  <a:cubicBezTo>
                    <a:pt x="4386" y="5400"/>
                    <a:pt x="4245" y="4233"/>
                    <a:pt x="4245" y="4091"/>
                  </a:cubicBezTo>
                  <a:cubicBezTo>
                    <a:pt x="4245" y="3790"/>
                    <a:pt x="4011" y="3573"/>
                    <a:pt x="3742" y="3573"/>
                  </a:cubicBezTo>
                  <a:cubicBezTo>
                    <a:pt x="3663" y="3573"/>
                    <a:pt x="3582" y="3591"/>
                    <a:pt x="3502" y="3631"/>
                  </a:cubicBezTo>
                  <a:lnTo>
                    <a:pt x="1486" y="4657"/>
                  </a:lnTo>
                  <a:cubicBezTo>
                    <a:pt x="566" y="5082"/>
                    <a:pt x="0" y="6001"/>
                    <a:pt x="0" y="7027"/>
                  </a:cubicBezTo>
                  <a:lnTo>
                    <a:pt x="0" y="13005"/>
                  </a:lnTo>
                  <a:cubicBezTo>
                    <a:pt x="0" y="13288"/>
                    <a:pt x="248" y="13536"/>
                    <a:pt x="531" y="13536"/>
                  </a:cubicBezTo>
                  <a:lnTo>
                    <a:pt x="3714" y="13536"/>
                  </a:lnTo>
                  <a:cubicBezTo>
                    <a:pt x="4033" y="13536"/>
                    <a:pt x="4245" y="13288"/>
                    <a:pt x="4245" y="13005"/>
                  </a:cubicBezTo>
                  <a:lnTo>
                    <a:pt x="4245" y="10954"/>
                  </a:lnTo>
                  <a:cubicBezTo>
                    <a:pt x="4245" y="10281"/>
                    <a:pt x="4599" y="9645"/>
                    <a:pt x="5165" y="9256"/>
                  </a:cubicBezTo>
                  <a:lnTo>
                    <a:pt x="5165" y="9256"/>
                  </a:lnTo>
                  <a:cubicBezTo>
                    <a:pt x="5161" y="9260"/>
                    <a:pt x="5160" y="9262"/>
                    <a:pt x="5164" y="9262"/>
                  </a:cubicBezTo>
                  <a:cubicBezTo>
                    <a:pt x="5245" y="9262"/>
                    <a:pt x="7464" y="8028"/>
                    <a:pt x="7464" y="5718"/>
                  </a:cubicBezTo>
                  <a:lnTo>
                    <a:pt x="7464" y="518"/>
                  </a:lnTo>
                  <a:cubicBezTo>
                    <a:pt x="7464" y="217"/>
                    <a:pt x="7209" y="0"/>
                    <a:pt x="6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2" name="Google Shape;1402;p25"/>
          <p:cNvSpPr/>
          <p:nvPr/>
        </p:nvSpPr>
        <p:spPr>
          <a:xfrm>
            <a:off x="8203850" y="2339425"/>
            <a:ext cx="1896300" cy="209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25"/>
          <p:cNvSpPr/>
          <p:nvPr/>
        </p:nvSpPr>
        <p:spPr>
          <a:xfrm>
            <a:off x="8217004" y="3402766"/>
            <a:ext cx="1896300" cy="209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5"/>
          <p:cNvSpPr/>
          <p:nvPr/>
        </p:nvSpPr>
        <p:spPr>
          <a:xfrm>
            <a:off x="8203850" y="4386375"/>
            <a:ext cx="1896300" cy="209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25"/>
          <p:cNvSpPr/>
          <p:nvPr/>
        </p:nvSpPr>
        <p:spPr>
          <a:xfrm>
            <a:off x="8203850" y="5409850"/>
            <a:ext cx="1896300" cy="209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25"/>
          <p:cNvSpPr/>
          <p:nvPr/>
        </p:nvSpPr>
        <p:spPr>
          <a:xfrm>
            <a:off x="8203850" y="6433325"/>
            <a:ext cx="1896300" cy="209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5"/>
          <p:cNvSpPr txBox="1">
            <a:spLocks noGrp="1"/>
          </p:cNvSpPr>
          <p:nvPr>
            <p:ph type="title"/>
          </p:nvPr>
        </p:nvSpPr>
        <p:spPr>
          <a:xfrm>
            <a:off x="8200782" y="2167880"/>
            <a:ext cx="1896300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Buletinul</a:t>
            </a:r>
            <a:r>
              <a:rPr lang="en-US" sz="2000" dirty="0"/>
              <a:t> </a:t>
            </a:r>
            <a:endParaRPr sz="2000" dirty="0"/>
          </a:p>
        </p:txBody>
      </p:sp>
      <p:sp>
        <p:nvSpPr>
          <p:cNvPr id="1408" name="Google Shape;1408;p25"/>
          <p:cNvSpPr txBox="1">
            <a:spLocks noGrp="1"/>
          </p:cNvSpPr>
          <p:nvPr>
            <p:ph type="title"/>
          </p:nvPr>
        </p:nvSpPr>
        <p:spPr>
          <a:xfrm>
            <a:off x="8189182" y="3262384"/>
            <a:ext cx="2221105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Carnetul de soferi </a:t>
            </a:r>
            <a:endParaRPr sz="2000" dirty="0"/>
          </a:p>
        </p:txBody>
      </p:sp>
      <p:sp>
        <p:nvSpPr>
          <p:cNvPr id="1411" name="Google Shape;1411;p25"/>
          <p:cNvSpPr txBox="1">
            <a:spLocks noGrp="1"/>
          </p:cNvSpPr>
          <p:nvPr>
            <p:ph type="title"/>
          </p:nvPr>
        </p:nvSpPr>
        <p:spPr>
          <a:xfrm>
            <a:off x="8126778" y="4173698"/>
            <a:ext cx="2114130" cy="33562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Card de sanatate</a:t>
            </a:r>
            <a:endParaRPr sz="2000" dirty="0"/>
          </a:p>
        </p:txBody>
      </p:sp>
      <p:sp>
        <p:nvSpPr>
          <p:cNvPr id="1413" name="Google Shape;1413;p25"/>
          <p:cNvSpPr txBox="1">
            <a:spLocks noGrp="1"/>
          </p:cNvSpPr>
          <p:nvPr>
            <p:ph type="title"/>
          </p:nvPr>
        </p:nvSpPr>
        <p:spPr>
          <a:xfrm>
            <a:off x="8217004" y="5198756"/>
            <a:ext cx="2023904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Certificatul</a:t>
            </a:r>
            <a:r>
              <a:rPr lang="en-US" sz="2000" dirty="0"/>
              <a:t> de </a:t>
            </a:r>
            <a:r>
              <a:rPr lang="en-US" sz="2000" dirty="0" err="1"/>
              <a:t>nastere</a:t>
            </a:r>
            <a:endParaRPr sz="2000" dirty="0"/>
          </a:p>
        </p:txBody>
      </p:sp>
      <p:sp>
        <p:nvSpPr>
          <p:cNvPr id="1415" name="Google Shape;1415;p25"/>
          <p:cNvSpPr txBox="1">
            <a:spLocks noGrp="1"/>
          </p:cNvSpPr>
          <p:nvPr>
            <p:ph type="title"/>
          </p:nvPr>
        </p:nvSpPr>
        <p:spPr>
          <a:xfrm>
            <a:off x="8200781" y="6273681"/>
            <a:ext cx="2114129" cy="31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Carduri</a:t>
            </a:r>
            <a:r>
              <a:rPr lang="en-US" sz="2000" dirty="0"/>
              <a:t> de credit </a:t>
            </a:r>
            <a:endParaRPr sz="2000" dirty="0"/>
          </a:p>
        </p:txBody>
      </p:sp>
      <p:sp>
        <p:nvSpPr>
          <p:cNvPr id="1417" name="Google Shape;1417;p25"/>
          <p:cNvSpPr/>
          <p:nvPr/>
        </p:nvSpPr>
        <p:spPr>
          <a:xfrm>
            <a:off x="7488012" y="1689047"/>
            <a:ext cx="2826900" cy="342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25"/>
          <p:cNvSpPr txBox="1">
            <a:spLocks noGrp="1"/>
          </p:cNvSpPr>
          <p:nvPr>
            <p:ph type="title"/>
          </p:nvPr>
        </p:nvSpPr>
        <p:spPr>
          <a:xfrm>
            <a:off x="7428313" y="1476090"/>
            <a:ext cx="2496223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Puteti</a:t>
            </a:r>
            <a:r>
              <a:rPr lang="en-US" sz="3000" dirty="0"/>
              <a:t> </a:t>
            </a:r>
            <a:r>
              <a:rPr lang="en-US" sz="3000" dirty="0" err="1"/>
              <a:t>scana</a:t>
            </a:r>
            <a:r>
              <a:rPr lang="en-US" sz="3000" dirty="0"/>
              <a:t>:</a:t>
            </a:r>
            <a:endParaRPr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F20E7-4438-474E-92B5-6F1BBADEC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369" y="6293525"/>
            <a:ext cx="488700" cy="488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72E576-8B41-4C74-AE1E-B4B6E3E30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204" y="5180732"/>
            <a:ext cx="371888" cy="48162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82E203F-808D-45D8-9EBC-47207439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CF1C69A-440A-435F-85B5-4D0E744F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B0F4898-801D-4B24-BB99-DFDFB0C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3403793-EF0B-45E7-93F4-5F333383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58FD45F-AE88-472F-A44C-C1D124B0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77115052-ACBD-4F14-B156-ECEE211E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725" y="511755"/>
            <a:ext cx="6638700" cy="59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77959F-230F-4CE4-8C62-1D12AB6EC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t="2873" r="14278" b="2935"/>
          <a:stretch/>
        </p:blipFill>
        <p:spPr bwMode="auto">
          <a:xfrm>
            <a:off x="668220" y="2350563"/>
            <a:ext cx="1899322" cy="41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9416DE-3483-45FD-81D9-B8FEF93ADD4E}"/>
              </a:ext>
            </a:extLst>
          </p:cNvPr>
          <p:cNvSpPr txBox="1"/>
          <p:nvPr/>
        </p:nvSpPr>
        <p:spPr>
          <a:xfrm>
            <a:off x="739168" y="1721605"/>
            <a:ext cx="188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Preview: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2E15D9-DB4D-45FA-BD78-7CB84CD0F95B}"/>
              </a:ext>
            </a:extLst>
          </p:cNvPr>
          <p:cNvSpPr txBox="1"/>
          <p:nvPr/>
        </p:nvSpPr>
        <p:spPr>
          <a:xfrm>
            <a:off x="4602407" y="5514056"/>
            <a:ext cx="18749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Persoanele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ce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ar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prefera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sa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detina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actele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in format digital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" grpId="0"/>
      <p:bldP spid="1418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0"/>
          <p:cNvSpPr txBox="1">
            <a:spLocks noGrp="1"/>
          </p:cNvSpPr>
          <p:nvPr>
            <p:ph type="title"/>
          </p:nvPr>
        </p:nvSpPr>
        <p:spPr>
          <a:xfrm>
            <a:off x="362100" y="491000"/>
            <a:ext cx="99900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642" name="Google Shape;642;p20"/>
          <p:cNvSpPr txBox="1">
            <a:spLocks noGrp="1"/>
          </p:cNvSpPr>
          <p:nvPr>
            <p:ph type="body" idx="1"/>
          </p:nvPr>
        </p:nvSpPr>
        <p:spPr>
          <a:xfrm>
            <a:off x="730875" y="1392925"/>
            <a:ext cx="9250800" cy="132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>
                <a:solidFill>
                  <a:schemeClr val="lt1"/>
                </a:solidFill>
              </a:rPr>
              <a:t>   </a:t>
            </a:r>
            <a:r>
              <a:rPr lang="en-US" dirty="0" err="1">
                <a:solidFill>
                  <a:schemeClr val="lt1"/>
                </a:solidFill>
              </a:rPr>
              <a:t>Securitatea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datelor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personale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utilizatorilor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nostrii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este</a:t>
            </a:r>
            <a:r>
              <a:rPr lang="en-US" dirty="0">
                <a:solidFill>
                  <a:schemeClr val="lt1"/>
                </a:solidFill>
              </a:rPr>
              <a:t> una din </a:t>
            </a:r>
            <a:r>
              <a:rPr lang="en-US" dirty="0" err="1">
                <a:solidFill>
                  <a:schemeClr val="lt1"/>
                </a:solidFill>
              </a:rPr>
              <a:t>prioritatile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noastre</a:t>
            </a:r>
            <a:r>
              <a:rPr lang="en-US" dirty="0">
                <a:solidFill>
                  <a:schemeClr val="lt1"/>
                </a:solidFill>
              </a:rPr>
              <a:t>, in </a:t>
            </a:r>
            <a:r>
              <a:rPr lang="en-US" dirty="0" err="1">
                <a:solidFill>
                  <a:schemeClr val="lt1"/>
                </a:solidFill>
              </a:rPr>
              <a:t>aceeasi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masura</a:t>
            </a:r>
            <a:r>
              <a:rPr lang="en-US" dirty="0">
                <a:solidFill>
                  <a:schemeClr val="lt1"/>
                </a:solidFill>
              </a:rPr>
              <a:t> cu </a:t>
            </a:r>
            <a:r>
              <a:rPr lang="en-US" dirty="0" err="1">
                <a:solidFill>
                  <a:schemeClr val="lt1"/>
                </a:solidFill>
              </a:rPr>
              <a:t>eficienta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aplicatiei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noastre</a:t>
            </a:r>
            <a:r>
              <a:rPr lang="en-US" dirty="0">
                <a:solidFill>
                  <a:schemeClr val="lt1"/>
                </a:solidFill>
              </a:rPr>
              <a:t>. </a:t>
            </a:r>
            <a:r>
              <a:rPr lang="en-US" dirty="0" err="1">
                <a:solidFill>
                  <a:schemeClr val="lt1"/>
                </a:solidFill>
              </a:rPr>
              <a:t>Datele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utilizatorilor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nostrii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vor</a:t>
            </a:r>
            <a:r>
              <a:rPr lang="en-US" dirty="0">
                <a:solidFill>
                  <a:schemeClr val="lt1"/>
                </a:solidFill>
              </a:rPr>
              <a:t> fi </a:t>
            </a:r>
            <a:r>
              <a:rPr lang="en-US" dirty="0" err="1">
                <a:solidFill>
                  <a:schemeClr val="lt1"/>
                </a:solidFill>
              </a:rPr>
              <a:t>stocate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intr</a:t>
            </a:r>
            <a:r>
              <a:rPr lang="en-US" dirty="0">
                <a:solidFill>
                  <a:schemeClr val="lt1"/>
                </a:solidFill>
              </a:rPr>
              <a:t>-un server </a:t>
            </a:r>
            <a:r>
              <a:rPr lang="en-US" dirty="0" err="1">
                <a:solidFill>
                  <a:schemeClr val="lt1"/>
                </a:solidFill>
              </a:rPr>
              <a:t>protejat</a:t>
            </a:r>
            <a:r>
              <a:rPr lang="en-US" dirty="0">
                <a:solidFill>
                  <a:schemeClr val="lt1"/>
                </a:solidFill>
              </a:rPr>
              <a:t> de un firewall </a:t>
            </a:r>
            <a:r>
              <a:rPr lang="en-US" dirty="0" err="1">
                <a:solidFill>
                  <a:schemeClr val="lt1"/>
                </a:solidFill>
              </a:rPr>
              <a:t>puternic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pentru</a:t>
            </a:r>
            <a:r>
              <a:rPr lang="en-US" dirty="0">
                <a:solidFill>
                  <a:schemeClr val="lt1"/>
                </a:solidFill>
              </a:rPr>
              <a:t> a nu fi </a:t>
            </a:r>
            <a:r>
              <a:rPr lang="en-US" dirty="0" err="1">
                <a:solidFill>
                  <a:schemeClr val="lt1"/>
                </a:solidFill>
              </a:rPr>
              <a:t>accesate</a:t>
            </a:r>
            <a:r>
              <a:rPr lang="en-US" dirty="0">
                <a:solidFill>
                  <a:schemeClr val="lt1"/>
                </a:solidFill>
              </a:rPr>
              <a:t> de </a:t>
            </a:r>
            <a:r>
              <a:rPr lang="en-US" dirty="0" err="1">
                <a:solidFill>
                  <a:schemeClr val="lt1"/>
                </a:solidFill>
              </a:rPr>
              <a:t>persoane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sau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entitati</a:t>
            </a:r>
            <a:r>
              <a:rPr lang="en-US" dirty="0">
                <a:solidFill>
                  <a:schemeClr val="lt1"/>
                </a:solidFill>
              </a:rPr>
              <a:t> cu </a:t>
            </a:r>
            <a:r>
              <a:rPr lang="en-US" dirty="0" err="1">
                <a:solidFill>
                  <a:schemeClr val="lt1"/>
                </a:solidFill>
              </a:rPr>
              <a:t>intentii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nefavorabile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43" name="Google Shape;643;p20"/>
          <p:cNvSpPr/>
          <p:nvPr/>
        </p:nvSpPr>
        <p:spPr>
          <a:xfrm rot="10800000">
            <a:off x="-1483157" y="6254760"/>
            <a:ext cx="2465700" cy="2465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0"/>
          <p:cNvSpPr/>
          <p:nvPr/>
        </p:nvSpPr>
        <p:spPr>
          <a:xfrm rot="10800000">
            <a:off x="7173511" y="4361563"/>
            <a:ext cx="2465700" cy="2465700"/>
          </a:xfrm>
          <a:prstGeom prst="pie">
            <a:avLst>
              <a:gd name="adj1" fmla="val 0"/>
              <a:gd name="adj2" fmla="val 53990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0"/>
          <p:cNvSpPr/>
          <p:nvPr/>
        </p:nvSpPr>
        <p:spPr>
          <a:xfrm>
            <a:off x="9374740" y="4819213"/>
            <a:ext cx="3119700" cy="31197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" name="Google Shape;646;p20"/>
          <p:cNvGrpSpPr/>
          <p:nvPr/>
        </p:nvGrpSpPr>
        <p:grpSpPr>
          <a:xfrm>
            <a:off x="7810575" y="4361563"/>
            <a:ext cx="1565675" cy="1025300"/>
            <a:chOff x="4585200" y="4027350"/>
            <a:chExt cx="1565675" cy="1025300"/>
          </a:xfrm>
        </p:grpSpPr>
        <p:sp>
          <p:nvSpPr>
            <p:cNvPr id="647" name="Google Shape;647;p20"/>
            <p:cNvSpPr/>
            <p:nvPr/>
          </p:nvSpPr>
          <p:spPr>
            <a:xfrm>
              <a:off x="4585200" y="4624400"/>
              <a:ext cx="68300" cy="57100"/>
            </a:xfrm>
            <a:custGeom>
              <a:avLst/>
              <a:gdLst/>
              <a:ahLst/>
              <a:cxnLst/>
              <a:rect l="l" t="t" r="r" b="b"/>
              <a:pathLst>
                <a:path w="2732" h="2284" extrusionOk="0">
                  <a:moveTo>
                    <a:pt x="1594" y="179"/>
                  </a:moveTo>
                  <a:cubicBezTo>
                    <a:pt x="2106" y="179"/>
                    <a:pt x="2504" y="634"/>
                    <a:pt x="2561" y="1146"/>
                  </a:cubicBezTo>
                  <a:cubicBezTo>
                    <a:pt x="2523" y="1712"/>
                    <a:pt x="2060" y="2078"/>
                    <a:pt x="1587" y="2078"/>
                  </a:cubicBezTo>
                  <a:cubicBezTo>
                    <a:pt x="1346" y="2078"/>
                    <a:pt x="1103" y="1983"/>
                    <a:pt x="911" y="1772"/>
                  </a:cubicBezTo>
                  <a:cubicBezTo>
                    <a:pt x="342" y="1203"/>
                    <a:pt x="740" y="179"/>
                    <a:pt x="1594" y="179"/>
                  </a:cubicBezTo>
                  <a:close/>
                  <a:moveTo>
                    <a:pt x="1569" y="0"/>
                  </a:moveTo>
                  <a:cubicBezTo>
                    <a:pt x="1279" y="0"/>
                    <a:pt x="982" y="108"/>
                    <a:pt x="740" y="350"/>
                  </a:cubicBezTo>
                  <a:cubicBezTo>
                    <a:pt x="1" y="1089"/>
                    <a:pt x="513" y="2284"/>
                    <a:pt x="1594" y="2284"/>
                  </a:cubicBezTo>
                  <a:cubicBezTo>
                    <a:pt x="2219" y="2284"/>
                    <a:pt x="2731" y="1772"/>
                    <a:pt x="2731" y="1146"/>
                  </a:cubicBezTo>
                  <a:cubicBezTo>
                    <a:pt x="2731" y="457"/>
                    <a:pt x="2165" y="0"/>
                    <a:pt x="1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8" name="Google Shape;648;p20"/>
            <p:cNvGrpSpPr/>
            <p:nvPr/>
          </p:nvGrpSpPr>
          <p:grpSpPr>
            <a:xfrm>
              <a:off x="4622175" y="4027350"/>
              <a:ext cx="1528700" cy="1025300"/>
              <a:chOff x="4622175" y="4027350"/>
              <a:chExt cx="1528700" cy="1025300"/>
            </a:xfrm>
          </p:grpSpPr>
          <p:sp>
            <p:nvSpPr>
              <p:cNvPr id="649" name="Google Shape;649;p20"/>
              <p:cNvSpPr/>
              <p:nvPr/>
            </p:nvSpPr>
            <p:spPr>
              <a:xfrm>
                <a:off x="4622175" y="4027350"/>
                <a:ext cx="1528700" cy="1025300"/>
              </a:xfrm>
              <a:custGeom>
                <a:avLst/>
                <a:gdLst/>
                <a:ahLst/>
                <a:cxnLst/>
                <a:rect l="l" t="t" r="r" b="b"/>
                <a:pathLst>
                  <a:path w="61148" h="41012" extrusionOk="0">
                    <a:moveTo>
                      <a:pt x="1" y="1"/>
                    </a:moveTo>
                    <a:cubicBezTo>
                      <a:pt x="171" y="10922"/>
                      <a:pt x="4665" y="21331"/>
                      <a:pt x="12458" y="29010"/>
                    </a:cubicBezTo>
                    <a:cubicBezTo>
                      <a:pt x="20250" y="36689"/>
                      <a:pt x="30773" y="41012"/>
                      <a:pt x="41752" y="41012"/>
                    </a:cubicBezTo>
                    <a:lnTo>
                      <a:pt x="61148" y="41012"/>
                    </a:lnTo>
                    <a:lnTo>
                      <a:pt x="61148" y="40784"/>
                    </a:lnTo>
                    <a:lnTo>
                      <a:pt x="41752" y="40784"/>
                    </a:lnTo>
                    <a:cubicBezTo>
                      <a:pt x="19113" y="40728"/>
                      <a:pt x="683" y="22582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0"/>
              <p:cNvSpPr/>
              <p:nvPr/>
            </p:nvSpPr>
            <p:spPr>
              <a:xfrm>
                <a:off x="4622175" y="4027350"/>
                <a:ext cx="4300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3948" extrusionOk="0">
                    <a:moveTo>
                      <a:pt x="1" y="1"/>
                    </a:moveTo>
                    <a:lnTo>
                      <a:pt x="1" y="23948"/>
                    </a:lnTo>
                    <a:lnTo>
                      <a:pt x="171" y="2394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1" name="Google Shape;651;p20"/>
          <p:cNvGrpSpPr/>
          <p:nvPr/>
        </p:nvGrpSpPr>
        <p:grpSpPr>
          <a:xfrm>
            <a:off x="535300" y="6128350"/>
            <a:ext cx="1555700" cy="1026725"/>
            <a:chOff x="4607975" y="5301500"/>
            <a:chExt cx="1555700" cy="1026725"/>
          </a:xfrm>
        </p:grpSpPr>
        <p:sp>
          <p:nvSpPr>
            <p:cNvPr id="652" name="Google Shape;652;p20"/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20"/>
          <p:cNvGrpSpPr/>
          <p:nvPr/>
        </p:nvGrpSpPr>
        <p:grpSpPr>
          <a:xfrm>
            <a:off x="1177200" y="5927138"/>
            <a:ext cx="405300" cy="1632850"/>
            <a:chOff x="6743300" y="5794925"/>
            <a:chExt cx="405300" cy="1632850"/>
          </a:xfrm>
        </p:grpSpPr>
        <p:sp>
          <p:nvSpPr>
            <p:cNvPr id="656" name="Google Shape;656;p20"/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0"/>
          <p:cNvGrpSpPr/>
          <p:nvPr/>
        </p:nvGrpSpPr>
        <p:grpSpPr>
          <a:xfrm>
            <a:off x="9978863" y="6943950"/>
            <a:ext cx="746575" cy="400575"/>
            <a:chOff x="7806350" y="6499313"/>
            <a:chExt cx="746575" cy="400575"/>
          </a:xfrm>
        </p:grpSpPr>
        <p:sp>
          <p:nvSpPr>
            <p:cNvPr id="687" name="Google Shape;687;p20"/>
            <p:cNvSpPr/>
            <p:nvPr/>
          </p:nvSpPr>
          <p:spPr>
            <a:xfrm>
              <a:off x="848750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455" y="0"/>
                    <a:pt x="0" y="1081"/>
                    <a:pt x="626" y="1650"/>
                  </a:cubicBezTo>
                  <a:cubicBezTo>
                    <a:pt x="834" y="1858"/>
                    <a:pt x="1087" y="1953"/>
                    <a:pt x="1332" y="1953"/>
                  </a:cubicBezTo>
                  <a:cubicBezTo>
                    <a:pt x="1820" y="1953"/>
                    <a:pt x="2275" y="1574"/>
                    <a:pt x="2275" y="967"/>
                  </a:cubicBezTo>
                  <a:cubicBezTo>
                    <a:pt x="2275" y="455"/>
                    <a:pt x="1877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848750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7" y="1941"/>
                  </a:cubicBezTo>
                  <a:cubicBezTo>
                    <a:pt x="1805" y="1941"/>
                    <a:pt x="2275" y="1546"/>
                    <a:pt x="2275" y="968"/>
                  </a:cubicBezTo>
                  <a:cubicBezTo>
                    <a:pt x="2275" y="456"/>
                    <a:pt x="1877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84960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0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8316850" y="6851038"/>
              <a:ext cx="58325" cy="48850"/>
            </a:xfrm>
            <a:custGeom>
              <a:avLst/>
              <a:gdLst/>
              <a:ahLst/>
              <a:cxnLst/>
              <a:rect l="l" t="t" r="r" b="b"/>
              <a:pathLst>
                <a:path w="2333" h="1954" extrusionOk="0">
                  <a:moveTo>
                    <a:pt x="1309" y="0"/>
                  </a:moveTo>
                  <a:cubicBezTo>
                    <a:pt x="456" y="0"/>
                    <a:pt x="1" y="1081"/>
                    <a:pt x="626" y="1650"/>
                  </a:cubicBezTo>
                  <a:cubicBezTo>
                    <a:pt x="835" y="1858"/>
                    <a:pt x="1094" y="1953"/>
                    <a:pt x="1347" y="1953"/>
                  </a:cubicBezTo>
                  <a:cubicBezTo>
                    <a:pt x="1852" y="1953"/>
                    <a:pt x="2333" y="1574"/>
                    <a:pt x="2333" y="967"/>
                  </a:cubicBezTo>
                  <a:cubicBezTo>
                    <a:pt x="2333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8316850" y="6676113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8325375" y="6499313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1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8147625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9" y="0"/>
                    <a:pt x="1" y="1081"/>
                    <a:pt x="569" y="1650"/>
                  </a:cubicBezTo>
                  <a:cubicBezTo>
                    <a:pt x="778" y="1858"/>
                    <a:pt x="1037" y="1953"/>
                    <a:pt x="1290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8147625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69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8154750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86" y="1"/>
                  </a:moveTo>
                  <a:cubicBezTo>
                    <a:pt x="480" y="1"/>
                    <a:pt x="0" y="380"/>
                    <a:pt x="0" y="987"/>
                  </a:cubicBezTo>
                  <a:cubicBezTo>
                    <a:pt x="0" y="1499"/>
                    <a:pt x="455" y="1954"/>
                    <a:pt x="1024" y="1954"/>
                  </a:cubicBezTo>
                  <a:cubicBezTo>
                    <a:pt x="1877" y="1954"/>
                    <a:pt x="2275" y="873"/>
                    <a:pt x="1707" y="304"/>
                  </a:cubicBezTo>
                  <a:cubicBezTo>
                    <a:pt x="1498" y="95"/>
                    <a:pt x="1239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7976975" y="6851038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1309" y="0"/>
                  </a:moveTo>
                  <a:cubicBezTo>
                    <a:pt x="399" y="0"/>
                    <a:pt x="1" y="1081"/>
                    <a:pt x="627" y="1650"/>
                  </a:cubicBezTo>
                  <a:cubicBezTo>
                    <a:pt x="816" y="1858"/>
                    <a:pt x="1063" y="1953"/>
                    <a:pt x="1307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7976975" y="6676113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9855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5" y="1"/>
                    <a:pt x="0" y="380"/>
                    <a:pt x="0" y="987"/>
                  </a:cubicBezTo>
                  <a:cubicBezTo>
                    <a:pt x="0" y="1499"/>
                    <a:pt x="398" y="1954"/>
                    <a:pt x="967" y="1954"/>
                  </a:cubicBezTo>
                  <a:cubicBezTo>
                    <a:pt x="1820" y="1954"/>
                    <a:pt x="2275" y="873"/>
                    <a:pt x="1650" y="304"/>
                  </a:cubicBezTo>
                  <a:cubicBezTo>
                    <a:pt x="1441" y="95"/>
                    <a:pt x="1188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780635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8" y="0"/>
                    <a:pt x="0" y="1081"/>
                    <a:pt x="626" y="1650"/>
                  </a:cubicBezTo>
                  <a:cubicBezTo>
                    <a:pt x="816" y="1858"/>
                    <a:pt x="1062" y="1953"/>
                    <a:pt x="1306" y="1953"/>
                  </a:cubicBezTo>
                  <a:cubicBezTo>
                    <a:pt x="1795" y="1953"/>
                    <a:pt x="2275" y="1574"/>
                    <a:pt x="2275" y="967"/>
                  </a:cubicBezTo>
                  <a:cubicBezTo>
                    <a:pt x="2275" y="455"/>
                    <a:pt x="1820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780635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781487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6" y="1"/>
                    <a:pt x="1" y="380"/>
                    <a:pt x="1" y="987"/>
                  </a:cubicBezTo>
                  <a:cubicBezTo>
                    <a:pt x="1" y="1499"/>
                    <a:pt x="399" y="1954"/>
                    <a:pt x="968" y="1954"/>
                  </a:cubicBezTo>
                  <a:cubicBezTo>
                    <a:pt x="1821" y="1954"/>
                    <a:pt x="2276" y="873"/>
                    <a:pt x="1650" y="304"/>
                  </a:cubicBezTo>
                  <a:cubicBezTo>
                    <a:pt x="1442" y="95"/>
                    <a:pt x="1189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8279838" y="5024663"/>
            <a:ext cx="568850" cy="1103675"/>
            <a:chOff x="3221775" y="6410750"/>
            <a:chExt cx="568850" cy="1103675"/>
          </a:xfrm>
        </p:grpSpPr>
        <p:sp>
          <p:nvSpPr>
            <p:cNvPr id="703" name="Google Shape;703;p20"/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4CFEA3E-FF89-46EE-920C-54550D262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960" y="4808125"/>
            <a:ext cx="371888" cy="481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0131B-1E9D-49F7-9B73-BA351A20A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96" t="29728" r="11183" b="34054"/>
          <a:stretch/>
        </p:blipFill>
        <p:spPr>
          <a:xfrm>
            <a:off x="4682916" y="4736551"/>
            <a:ext cx="1558681" cy="68994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E480FBA-457C-4410-A796-C5F9E76FB886}"/>
              </a:ext>
            </a:extLst>
          </p:cNvPr>
          <p:cNvSpPr/>
          <p:nvPr/>
        </p:nvSpPr>
        <p:spPr>
          <a:xfrm>
            <a:off x="3516525" y="5022468"/>
            <a:ext cx="750104" cy="11811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82A17-F4C4-4805-819C-C1EEE262B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659" y="4637273"/>
            <a:ext cx="855780" cy="896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B9031-3E5D-41C8-9EDE-1B1D00A45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5342" y="4991749"/>
            <a:ext cx="780356" cy="17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4A5399-31D8-4299-AFC7-0DA69CC61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371" y="3590242"/>
            <a:ext cx="487722" cy="487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F2B221-8A7A-4476-9E47-E426F991C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426" y="3590242"/>
            <a:ext cx="487722" cy="487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BFF12-ACB6-48AF-A95B-63973A590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3622" y="3582709"/>
            <a:ext cx="487722" cy="4877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CBC5498-AF8A-4660-9FA9-5DC1F80BB5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73717" y="4330564"/>
            <a:ext cx="449235" cy="2660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402248-7F8F-4799-9C69-02729FCB9CAC}"/>
              </a:ext>
            </a:extLst>
          </p:cNvPr>
          <p:cNvCxnSpPr>
            <a:cxnSpLocks/>
          </p:cNvCxnSpPr>
          <p:nvPr/>
        </p:nvCxnSpPr>
        <p:spPr>
          <a:xfrm flipH="1" flipV="1">
            <a:off x="5420368" y="4118296"/>
            <a:ext cx="1" cy="56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12A529E-7419-4289-AF0B-852CC6A6247F}"/>
              </a:ext>
            </a:extLst>
          </p:cNvPr>
          <p:cNvCxnSpPr/>
          <p:nvPr/>
        </p:nvCxnSpPr>
        <p:spPr>
          <a:xfrm rot="5400000" flipH="1" flipV="1">
            <a:off x="5912652" y="4362565"/>
            <a:ext cx="502699" cy="148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/>
      <p:bldP spid="6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3"/>
          <p:cNvSpPr txBox="1">
            <a:spLocks noGrp="1"/>
          </p:cNvSpPr>
          <p:nvPr>
            <p:ph type="subTitle" idx="1"/>
          </p:nvPr>
        </p:nvSpPr>
        <p:spPr>
          <a:xfrm>
            <a:off x="5872898" y="3093744"/>
            <a:ext cx="2079580" cy="513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 err="1">
                <a:solidFill>
                  <a:schemeClr val="lt1"/>
                </a:solidFill>
              </a:rPr>
              <a:t>Cardul</a:t>
            </a:r>
            <a:r>
              <a:rPr lang="en-US" b="1" dirty="0">
                <a:solidFill>
                  <a:schemeClr val="lt1"/>
                </a:solidFill>
              </a:rPr>
              <a:t> tau 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41" name="Google Shape;941;p23"/>
          <p:cNvSpPr txBox="1">
            <a:spLocks noGrp="1"/>
          </p:cNvSpPr>
          <p:nvPr>
            <p:ph type="ctrTitle"/>
          </p:nvPr>
        </p:nvSpPr>
        <p:spPr>
          <a:xfrm>
            <a:off x="6380144" y="633798"/>
            <a:ext cx="3428219" cy="730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000" dirty="0" err="1"/>
              <a:t>Interfata</a:t>
            </a:r>
            <a:r>
              <a:rPr lang="en-US" sz="4000" dirty="0"/>
              <a:t> card</a:t>
            </a:r>
            <a:endParaRPr sz="4000" dirty="0"/>
          </a:p>
        </p:txBody>
      </p:sp>
      <p:sp>
        <p:nvSpPr>
          <p:cNvPr id="942" name="Google Shape;942;p23"/>
          <p:cNvSpPr txBox="1"/>
          <p:nvPr/>
        </p:nvSpPr>
        <p:spPr>
          <a:xfrm>
            <a:off x="6204487" y="5504339"/>
            <a:ext cx="3367417" cy="51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Tabel</a:t>
            </a:r>
            <a:r>
              <a:rPr lang="en-US" sz="20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cu </a:t>
            </a:r>
            <a:r>
              <a:rPr lang="en-US" sz="20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cheltuielile</a:t>
            </a:r>
            <a:r>
              <a:rPr lang="en-US" sz="20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lunare</a:t>
            </a:r>
            <a:r>
              <a:rPr lang="en-US" sz="20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20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23A54-F053-48DB-8BED-9887E83F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47" y="5146884"/>
            <a:ext cx="4920791" cy="5134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AC2F3C-FAD1-4526-A8CB-89AD9E63CA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3" t="817" r="3654" b="1439"/>
          <a:stretch/>
        </p:blipFill>
        <p:spPr>
          <a:xfrm>
            <a:off x="2991137" y="1413959"/>
            <a:ext cx="2554664" cy="537328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FA42DCE-8F16-4291-9BF2-B6BC5242898D}"/>
              </a:ext>
            </a:extLst>
          </p:cNvPr>
          <p:cNvSpPr/>
          <p:nvPr/>
        </p:nvSpPr>
        <p:spPr>
          <a:xfrm rot="10800000">
            <a:off x="5656197" y="3216324"/>
            <a:ext cx="433403" cy="25050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15B5A-3FFB-48EB-AD92-445CE42F4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196" y="4352946"/>
            <a:ext cx="463336" cy="310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50FD7C-16C8-40AE-B3AC-792D45112A53}"/>
              </a:ext>
            </a:extLst>
          </p:cNvPr>
          <p:cNvSpPr txBox="1"/>
          <p:nvPr/>
        </p:nvSpPr>
        <p:spPr>
          <a:xfrm>
            <a:off x="6204487" y="4224577"/>
            <a:ext cx="215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Istoric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tranzactii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87B52-EAF2-4023-A4F4-28250E8E8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196" y="5622205"/>
            <a:ext cx="463336" cy="3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6ED2B-5A01-4341-B674-33D8ACA58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316953" y="6306442"/>
            <a:ext cx="513430" cy="310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563173-9A85-4DF0-BF78-4629B35DCC25}"/>
              </a:ext>
            </a:extLst>
          </p:cNvPr>
          <p:cNvSpPr txBox="1"/>
          <p:nvPr/>
        </p:nvSpPr>
        <p:spPr>
          <a:xfrm>
            <a:off x="2880743" y="6837895"/>
            <a:ext cx="243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Barlow" panose="020B0604020202020204" charset="0"/>
              </a:rPr>
              <a:t>Tabel</a:t>
            </a:r>
            <a:r>
              <a:rPr lang="en-US" b="1" dirty="0">
                <a:solidFill>
                  <a:schemeClr val="bg1"/>
                </a:solidFill>
                <a:latin typeface="Barlow" panose="020B0604020202020204" charset="0"/>
              </a:rPr>
              <a:t> cu </a:t>
            </a:r>
            <a:r>
              <a:rPr lang="en-US" b="1" dirty="0" err="1">
                <a:solidFill>
                  <a:schemeClr val="bg1"/>
                </a:solidFill>
                <a:latin typeface="Barlow" panose="020B0604020202020204" charset="0"/>
              </a:rPr>
              <a:t>schimbul</a:t>
            </a:r>
            <a:r>
              <a:rPr lang="en-US" b="1" dirty="0">
                <a:solidFill>
                  <a:schemeClr val="bg1"/>
                </a:solidFill>
                <a:latin typeface="Barlow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Barlow" panose="020B0604020202020204" charset="0"/>
              </a:rPr>
              <a:t>valutar</a:t>
            </a:r>
            <a:r>
              <a:rPr lang="en-US" b="1" dirty="0">
                <a:solidFill>
                  <a:schemeClr val="bg1"/>
                </a:solidFill>
                <a:latin typeface="Barlow" panose="020B0604020202020204" charset="0"/>
              </a:rPr>
              <a:t> in </a:t>
            </a:r>
            <a:r>
              <a:rPr lang="en-US" b="1" dirty="0" err="1">
                <a:solidFill>
                  <a:schemeClr val="bg1"/>
                </a:solidFill>
                <a:latin typeface="Barlow" panose="020B0604020202020204" charset="0"/>
              </a:rPr>
              <a:t>timp</a:t>
            </a:r>
            <a:r>
              <a:rPr lang="en-US" b="1" dirty="0">
                <a:solidFill>
                  <a:schemeClr val="bg1"/>
                </a:solidFill>
                <a:latin typeface="Barlow" panose="020B0604020202020204" charset="0"/>
              </a:rPr>
              <a:t> real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EC0A3B-BAFE-4FA2-B545-6237077A6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426290" y="4536536"/>
            <a:ext cx="463336" cy="310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FFB666-4012-4331-9885-2E40A3971778}"/>
              </a:ext>
            </a:extLst>
          </p:cNvPr>
          <p:cNvSpPr txBox="1"/>
          <p:nvPr/>
        </p:nvSpPr>
        <p:spPr>
          <a:xfrm>
            <a:off x="294014" y="4352946"/>
            <a:ext cx="2132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Tabel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cu </a:t>
            </a:r>
            <a:r>
              <a:rPr lang="en-US" sz="2000" b="1" dirty="0" err="1">
                <a:solidFill>
                  <a:schemeClr val="bg1"/>
                </a:solidFill>
                <a:latin typeface="Barlow" panose="020B0604020202020204" charset="0"/>
              </a:rPr>
              <a:t>venitul</a:t>
            </a:r>
            <a:r>
              <a:rPr lang="en-US" sz="2000" b="1" dirty="0">
                <a:solidFill>
                  <a:schemeClr val="bg1"/>
                </a:solidFill>
                <a:latin typeface="Barlow" panose="020B0604020202020204" charset="0"/>
              </a:rPr>
              <a:t> lunar</a:t>
            </a:r>
          </a:p>
        </p:txBody>
      </p:sp>
    </p:spTree>
    <p:extLst>
      <p:ext uri="{BB962C8B-B14F-4D97-AF65-F5344CB8AC3E}">
        <p14:creationId xmlns:p14="http://schemas.microsoft.com/office/powerpoint/2010/main" val="23183857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/>
          <p:nvPr/>
        </p:nvSpPr>
        <p:spPr>
          <a:xfrm>
            <a:off x="535363" y="1160890"/>
            <a:ext cx="2826900" cy="3426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21"/>
          <p:cNvSpPr/>
          <p:nvPr/>
        </p:nvSpPr>
        <p:spPr>
          <a:xfrm>
            <a:off x="7564225" y="2571825"/>
            <a:ext cx="2724300" cy="209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1"/>
          <p:cNvSpPr/>
          <p:nvPr/>
        </p:nvSpPr>
        <p:spPr>
          <a:xfrm>
            <a:off x="7564225" y="2937094"/>
            <a:ext cx="2724300" cy="209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1"/>
          <p:cNvSpPr txBox="1">
            <a:spLocks noGrp="1"/>
          </p:cNvSpPr>
          <p:nvPr>
            <p:ph type="title" idx="3"/>
          </p:nvPr>
        </p:nvSpPr>
        <p:spPr>
          <a:xfrm>
            <a:off x="7265988" y="2714622"/>
            <a:ext cx="2841900" cy="2302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scana</a:t>
            </a:r>
            <a:r>
              <a:rPr lang="en-US" dirty="0"/>
              <a:t> </a:t>
            </a:r>
            <a:r>
              <a:rPr lang="en-US" dirty="0" err="1"/>
              <a:t>documentul</a:t>
            </a:r>
            <a:r>
              <a:rPr lang="en-US" dirty="0"/>
              <a:t> cu success,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automat in wallet</a:t>
            </a:r>
            <a:endParaRPr dirty="0"/>
          </a:p>
        </p:txBody>
      </p:sp>
      <p:grpSp>
        <p:nvGrpSpPr>
          <p:cNvPr id="753" name="Google Shape;753;p21"/>
          <p:cNvGrpSpPr/>
          <p:nvPr/>
        </p:nvGrpSpPr>
        <p:grpSpPr>
          <a:xfrm>
            <a:off x="-751800" y="2178713"/>
            <a:ext cx="1555700" cy="1026725"/>
            <a:chOff x="4607975" y="5301500"/>
            <a:chExt cx="1555700" cy="1026725"/>
          </a:xfrm>
        </p:grpSpPr>
        <p:sp>
          <p:nvSpPr>
            <p:cNvPr id="754" name="Google Shape;754;p21"/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1"/>
          <p:cNvGrpSpPr/>
          <p:nvPr/>
        </p:nvGrpSpPr>
        <p:grpSpPr>
          <a:xfrm>
            <a:off x="3002680" y="6386863"/>
            <a:ext cx="405300" cy="1632850"/>
            <a:chOff x="6743300" y="5794925"/>
            <a:chExt cx="405300" cy="1632850"/>
          </a:xfrm>
        </p:grpSpPr>
        <p:sp>
          <p:nvSpPr>
            <p:cNvPr id="758" name="Google Shape;758;p21"/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21"/>
          <p:cNvGrpSpPr/>
          <p:nvPr/>
        </p:nvGrpSpPr>
        <p:grpSpPr>
          <a:xfrm>
            <a:off x="10410288" y="5926513"/>
            <a:ext cx="568850" cy="1103675"/>
            <a:chOff x="3221775" y="6410750"/>
            <a:chExt cx="568850" cy="1103675"/>
          </a:xfrm>
        </p:grpSpPr>
        <p:sp>
          <p:nvSpPr>
            <p:cNvPr id="805" name="Google Shape;805;p21"/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21"/>
          <p:cNvSpPr/>
          <p:nvPr/>
        </p:nvSpPr>
        <p:spPr>
          <a:xfrm rot="19401902">
            <a:off x="7438694" y="6199030"/>
            <a:ext cx="4633000" cy="202894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21"/>
          <p:cNvGrpSpPr/>
          <p:nvPr/>
        </p:nvGrpSpPr>
        <p:grpSpPr>
          <a:xfrm>
            <a:off x="-154312" y="2780925"/>
            <a:ext cx="746575" cy="400575"/>
            <a:chOff x="7806350" y="6499313"/>
            <a:chExt cx="746575" cy="400575"/>
          </a:xfrm>
        </p:grpSpPr>
        <p:sp>
          <p:nvSpPr>
            <p:cNvPr id="870" name="Google Shape;870;p21"/>
            <p:cNvSpPr/>
            <p:nvPr/>
          </p:nvSpPr>
          <p:spPr>
            <a:xfrm>
              <a:off x="848750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455" y="0"/>
                    <a:pt x="0" y="1081"/>
                    <a:pt x="626" y="1650"/>
                  </a:cubicBezTo>
                  <a:cubicBezTo>
                    <a:pt x="834" y="1858"/>
                    <a:pt x="1087" y="1953"/>
                    <a:pt x="1332" y="1953"/>
                  </a:cubicBezTo>
                  <a:cubicBezTo>
                    <a:pt x="1820" y="1953"/>
                    <a:pt x="2275" y="1574"/>
                    <a:pt x="2275" y="967"/>
                  </a:cubicBezTo>
                  <a:cubicBezTo>
                    <a:pt x="2275" y="455"/>
                    <a:pt x="1877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848750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7" y="1941"/>
                  </a:cubicBezTo>
                  <a:cubicBezTo>
                    <a:pt x="1805" y="1941"/>
                    <a:pt x="2275" y="1546"/>
                    <a:pt x="2275" y="968"/>
                  </a:cubicBezTo>
                  <a:cubicBezTo>
                    <a:pt x="2275" y="456"/>
                    <a:pt x="1877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84960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0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8316850" y="6851038"/>
              <a:ext cx="58325" cy="48850"/>
            </a:xfrm>
            <a:custGeom>
              <a:avLst/>
              <a:gdLst/>
              <a:ahLst/>
              <a:cxnLst/>
              <a:rect l="l" t="t" r="r" b="b"/>
              <a:pathLst>
                <a:path w="2333" h="1954" extrusionOk="0">
                  <a:moveTo>
                    <a:pt x="1309" y="0"/>
                  </a:moveTo>
                  <a:cubicBezTo>
                    <a:pt x="456" y="0"/>
                    <a:pt x="1" y="1081"/>
                    <a:pt x="626" y="1650"/>
                  </a:cubicBezTo>
                  <a:cubicBezTo>
                    <a:pt x="835" y="1858"/>
                    <a:pt x="1094" y="1953"/>
                    <a:pt x="1347" y="1953"/>
                  </a:cubicBezTo>
                  <a:cubicBezTo>
                    <a:pt x="1852" y="1953"/>
                    <a:pt x="2333" y="1574"/>
                    <a:pt x="2333" y="967"/>
                  </a:cubicBezTo>
                  <a:cubicBezTo>
                    <a:pt x="2333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8316850" y="6676113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8325375" y="6499313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1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8147625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9" y="0"/>
                    <a:pt x="1" y="1081"/>
                    <a:pt x="569" y="1650"/>
                  </a:cubicBezTo>
                  <a:cubicBezTo>
                    <a:pt x="778" y="1858"/>
                    <a:pt x="1037" y="1953"/>
                    <a:pt x="1290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8147625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69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154750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86" y="1"/>
                  </a:moveTo>
                  <a:cubicBezTo>
                    <a:pt x="480" y="1"/>
                    <a:pt x="0" y="380"/>
                    <a:pt x="0" y="987"/>
                  </a:cubicBezTo>
                  <a:cubicBezTo>
                    <a:pt x="0" y="1499"/>
                    <a:pt x="455" y="1954"/>
                    <a:pt x="1024" y="1954"/>
                  </a:cubicBezTo>
                  <a:cubicBezTo>
                    <a:pt x="1877" y="1954"/>
                    <a:pt x="2275" y="873"/>
                    <a:pt x="1707" y="304"/>
                  </a:cubicBezTo>
                  <a:cubicBezTo>
                    <a:pt x="1498" y="95"/>
                    <a:pt x="1239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76975" y="6851038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1309" y="0"/>
                  </a:moveTo>
                  <a:cubicBezTo>
                    <a:pt x="399" y="0"/>
                    <a:pt x="1" y="1081"/>
                    <a:pt x="627" y="1650"/>
                  </a:cubicBezTo>
                  <a:cubicBezTo>
                    <a:pt x="816" y="1858"/>
                    <a:pt x="1063" y="1953"/>
                    <a:pt x="1307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7976975" y="6676113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79855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5" y="1"/>
                    <a:pt x="0" y="380"/>
                    <a:pt x="0" y="987"/>
                  </a:cubicBezTo>
                  <a:cubicBezTo>
                    <a:pt x="0" y="1499"/>
                    <a:pt x="398" y="1954"/>
                    <a:pt x="967" y="1954"/>
                  </a:cubicBezTo>
                  <a:cubicBezTo>
                    <a:pt x="1820" y="1954"/>
                    <a:pt x="2275" y="873"/>
                    <a:pt x="1650" y="304"/>
                  </a:cubicBezTo>
                  <a:cubicBezTo>
                    <a:pt x="1441" y="95"/>
                    <a:pt x="1188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780635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8" y="0"/>
                    <a:pt x="0" y="1081"/>
                    <a:pt x="626" y="1650"/>
                  </a:cubicBezTo>
                  <a:cubicBezTo>
                    <a:pt x="816" y="1858"/>
                    <a:pt x="1062" y="1953"/>
                    <a:pt x="1306" y="1953"/>
                  </a:cubicBezTo>
                  <a:cubicBezTo>
                    <a:pt x="1795" y="1953"/>
                    <a:pt x="2275" y="1574"/>
                    <a:pt x="2275" y="967"/>
                  </a:cubicBezTo>
                  <a:cubicBezTo>
                    <a:pt x="2275" y="455"/>
                    <a:pt x="1820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780635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781487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6" y="1"/>
                    <a:pt x="1" y="380"/>
                    <a:pt x="1" y="987"/>
                  </a:cubicBezTo>
                  <a:cubicBezTo>
                    <a:pt x="1" y="1499"/>
                    <a:pt x="399" y="1954"/>
                    <a:pt x="968" y="1954"/>
                  </a:cubicBezTo>
                  <a:cubicBezTo>
                    <a:pt x="1821" y="1954"/>
                    <a:pt x="2276" y="873"/>
                    <a:pt x="1650" y="304"/>
                  </a:cubicBezTo>
                  <a:cubicBezTo>
                    <a:pt x="1442" y="95"/>
                    <a:pt x="1189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97F0FA2-5A2F-4D78-ABB0-985F610C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2" y="741923"/>
            <a:ext cx="3112048" cy="10267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Interfata</a:t>
            </a:r>
            <a:r>
              <a:rPr lang="en-US" dirty="0"/>
              <a:t> Scanner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4FAF0A-A9B6-4A24-8C09-22F3C0418A8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63313" y="2139797"/>
            <a:ext cx="4234811" cy="3415216"/>
          </a:xfrm>
        </p:spPr>
        <p:txBody>
          <a:bodyPr>
            <a:normAutofit/>
          </a:bodyPr>
          <a:lstStyle/>
          <a:p>
            <a:r>
              <a:rPr lang="en-US" dirty="0"/>
              <a:t>Scanner-ul </a:t>
            </a:r>
            <a:r>
              <a:rPr lang="en-US" dirty="0" err="1"/>
              <a:t>dezvoltat</a:t>
            </a:r>
            <a:r>
              <a:rPr lang="en-US" dirty="0"/>
              <a:t> de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scaneaza</a:t>
            </a:r>
            <a:r>
              <a:rPr lang="en-US" dirty="0"/>
              <a:t>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en-US" dirty="0"/>
              <a:t>, fara a fi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introduci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pe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B376A-F339-4C02-BC1B-E38C64F33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77" t="8008" r="17076" b="3379"/>
          <a:stretch/>
        </p:blipFill>
        <p:spPr>
          <a:xfrm>
            <a:off x="4875228" y="2237699"/>
            <a:ext cx="2267585" cy="43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850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/>
          <p:nvPr/>
        </p:nvSpPr>
        <p:spPr>
          <a:xfrm>
            <a:off x="376975" y="853234"/>
            <a:ext cx="2826900" cy="3426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1"/>
          <p:cNvSpPr/>
          <p:nvPr/>
        </p:nvSpPr>
        <p:spPr>
          <a:xfrm>
            <a:off x="7564225" y="3625509"/>
            <a:ext cx="2724300" cy="209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1"/>
          <p:cNvSpPr/>
          <p:nvPr/>
        </p:nvSpPr>
        <p:spPr>
          <a:xfrm>
            <a:off x="7564225" y="3990778"/>
            <a:ext cx="2724300" cy="209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1"/>
          <p:cNvSpPr/>
          <p:nvPr/>
        </p:nvSpPr>
        <p:spPr>
          <a:xfrm>
            <a:off x="7564225" y="2571825"/>
            <a:ext cx="2724300" cy="2091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1"/>
          <p:cNvSpPr/>
          <p:nvPr/>
        </p:nvSpPr>
        <p:spPr>
          <a:xfrm>
            <a:off x="7564225" y="2937094"/>
            <a:ext cx="2724300" cy="209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21"/>
          <p:cNvGrpSpPr/>
          <p:nvPr/>
        </p:nvGrpSpPr>
        <p:grpSpPr>
          <a:xfrm>
            <a:off x="8477400" y="835213"/>
            <a:ext cx="1565675" cy="1025300"/>
            <a:chOff x="4585200" y="4027350"/>
            <a:chExt cx="1565675" cy="1025300"/>
          </a:xfrm>
        </p:grpSpPr>
        <p:sp>
          <p:nvSpPr>
            <p:cNvPr id="749" name="Google Shape;749;p21"/>
            <p:cNvSpPr/>
            <p:nvPr/>
          </p:nvSpPr>
          <p:spPr>
            <a:xfrm>
              <a:off x="4585200" y="4624400"/>
              <a:ext cx="68300" cy="57100"/>
            </a:xfrm>
            <a:custGeom>
              <a:avLst/>
              <a:gdLst/>
              <a:ahLst/>
              <a:cxnLst/>
              <a:rect l="l" t="t" r="r" b="b"/>
              <a:pathLst>
                <a:path w="2732" h="2284" extrusionOk="0">
                  <a:moveTo>
                    <a:pt x="1594" y="179"/>
                  </a:moveTo>
                  <a:cubicBezTo>
                    <a:pt x="2106" y="179"/>
                    <a:pt x="2504" y="634"/>
                    <a:pt x="2561" y="1146"/>
                  </a:cubicBezTo>
                  <a:cubicBezTo>
                    <a:pt x="2523" y="1712"/>
                    <a:pt x="2060" y="2078"/>
                    <a:pt x="1587" y="2078"/>
                  </a:cubicBezTo>
                  <a:cubicBezTo>
                    <a:pt x="1346" y="2078"/>
                    <a:pt x="1103" y="1983"/>
                    <a:pt x="911" y="1772"/>
                  </a:cubicBezTo>
                  <a:cubicBezTo>
                    <a:pt x="342" y="1203"/>
                    <a:pt x="740" y="179"/>
                    <a:pt x="1594" y="179"/>
                  </a:cubicBezTo>
                  <a:close/>
                  <a:moveTo>
                    <a:pt x="1569" y="0"/>
                  </a:moveTo>
                  <a:cubicBezTo>
                    <a:pt x="1279" y="0"/>
                    <a:pt x="982" y="108"/>
                    <a:pt x="740" y="350"/>
                  </a:cubicBezTo>
                  <a:cubicBezTo>
                    <a:pt x="1" y="1089"/>
                    <a:pt x="513" y="2284"/>
                    <a:pt x="1594" y="2284"/>
                  </a:cubicBezTo>
                  <a:cubicBezTo>
                    <a:pt x="2219" y="2284"/>
                    <a:pt x="2731" y="1772"/>
                    <a:pt x="2731" y="1146"/>
                  </a:cubicBezTo>
                  <a:cubicBezTo>
                    <a:pt x="2731" y="457"/>
                    <a:pt x="2165" y="0"/>
                    <a:pt x="1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0" name="Google Shape;750;p21"/>
            <p:cNvGrpSpPr/>
            <p:nvPr/>
          </p:nvGrpSpPr>
          <p:grpSpPr>
            <a:xfrm>
              <a:off x="4622175" y="4027350"/>
              <a:ext cx="1528700" cy="1025300"/>
              <a:chOff x="4622175" y="4027350"/>
              <a:chExt cx="1528700" cy="1025300"/>
            </a:xfrm>
          </p:grpSpPr>
          <p:sp>
            <p:nvSpPr>
              <p:cNvPr id="751" name="Google Shape;751;p21"/>
              <p:cNvSpPr/>
              <p:nvPr/>
            </p:nvSpPr>
            <p:spPr>
              <a:xfrm>
                <a:off x="4622175" y="4027350"/>
                <a:ext cx="1528700" cy="1025300"/>
              </a:xfrm>
              <a:custGeom>
                <a:avLst/>
                <a:gdLst/>
                <a:ahLst/>
                <a:cxnLst/>
                <a:rect l="l" t="t" r="r" b="b"/>
                <a:pathLst>
                  <a:path w="61148" h="41012" extrusionOk="0">
                    <a:moveTo>
                      <a:pt x="1" y="1"/>
                    </a:moveTo>
                    <a:cubicBezTo>
                      <a:pt x="171" y="10922"/>
                      <a:pt x="4665" y="21331"/>
                      <a:pt x="12458" y="29010"/>
                    </a:cubicBezTo>
                    <a:cubicBezTo>
                      <a:pt x="20250" y="36689"/>
                      <a:pt x="30773" y="41012"/>
                      <a:pt x="41752" y="41012"/>
                    </a:cubicBezTo>
                    <a:lnTo>
                      <a:pt x="61148" y="41012"/>
                    </a:lnTo>
                    <a:lnTo>
                      <a:pt x="61148" y="40784"/>
                    </a:lnTo>
                    <a:lnTo>
                      <a:pt x="41752" y="40784"/>
                    </a:lnTo>
                    <a:cubicBezTo>
                      <a:pt x="19113" y="40728"/>
                      <a:pt x="683" y="22582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4622175" y="4027350"/>
                <a:ext cx="4300" cy="5987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3948" extrusionOk="0">
                    <a:moveTo>
                      <a:pt x="1" y="1"/>
                    </a:moveTo>
                    <a:lnTo>
                      <a:pt x="1" y="23948"/>
                    </a:lnTo>
                    <a:lnTo>
                      <a:pt x="171" y="2394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3" name="Google Shape;753;p21"/>
          <p:cNvGrpSpPr/>
          <p:nvPr/>
        </p:nvGrpSpPr>
        <p:grpSpPr>
          <a:xfrm>
            <a:off x="-751800" y="2178713"/>
            <a:ext cx="1555700" cy="1026725"/>
            <a:chOff x="4607975" y="5301500"/>
            <a:chExt cx="1555700" cy="1026725"/>
          </a:xfrm>
        </p:grpSpPr>
        <p:sp>
          <p:nvSpPr>
            <p:cNvPr id="754" name="Google Shape;754;p21"/>
            <p:cNvSpPr/>
            <p:nvPr/>
          </p:nvSpPr>
          <p:spPr>
            <a:xfrm>
              <a:off x="4607975" y="5301500"/>
              <a:ext cx="1530100" cy="1026725"/>
            </a:xfrm>
            <a:custGeom>
              <a:avLst/>
              <a:gdLst/>
              <a:ahLst/>
              <a:cxnLst/>
              <a:rect l="l" t="t" r="r" b="b"/>
              <a:pathLst>
                <a:path w="61204" h="41069" extrusionOk="0">
                  <a:moveTo>
                    <a:pt x="60976" y="0"/>
                  </a:moveTo>
                  <a:cubicBezTo>
                    <a:pt x="60465" y="22639"/>
                    <a:pt x="42035" y="40727"/>
                    <a:pt x="19396" y="40841"/>
                  </a:cubicBezTo>
                  <a:lnTo>
                    <a:pt x="0" y="40841"/>
                  </a:lnTo>
                  <a:lnTo>
                    <a:pt x="0" y="41068"/>
                  </a:lnTo>
                  <a:lnTo>
                    <a:pt x="19396" y="41068"/>
                  </a:lnTo>
                  <a:cubicBezTo>
                    <a:pt x="42206" y="41011"/>
                    <a:pt x="60749" y="22753"/>
                    <a:pt x="6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6096825" y="5898575"/>
              <a:ext cx="66850" cy="58500"/>
            </a:xfrm>
            <a:custGeom>
              <a:avLst/>
              <a:gdLst/>
              <a:ahLst/>
              <a:cxnLst/>
              <a:rect l="l" t="t" r="r" b="b"/>
              <a:pathLst>
                <a:path w="2674" h="2340" extrusionOk="0">
                  <a:moveTo>
                    <a:pt x="1536" y="178"/>
                  </a:moveTo>
                  <a:lnTo>
                    <a:pt x="1536" y="235"/>
                  </a:lnTo>
                  <a:cubicBezTo>
                    <a:pt x="2048" y="235"/>
                    <a:pt x="2503" y="633"/>
                    <a:pt x="2503" y="1202"/>
                  </a:cubicBezTo>
                  <a:cubicBezTo>
                    <a:pt x="2465" y="1739"/>
                    <a:pt x="2012" y="2095"/>
                    <a:pt x="1547" y="2095"/>
                  </a:cubicBezTo>
                  <a:cubicBezTo>
                    <a:pt x="1323" y="2095"/>
                    <a:pt x="1096" y="2012"/>
                    <a:pt x="911" y="1827"/>
                  </a:cubicBezTo>
                  <a:cubicBezTo>
                    <a:pt x="285" y="1202"/>
                    <a:pt x="683" y="235"/>
                    <a:pt x="1536" y="178"/>
                  </a:cubicBezTo>
                  <a:close/>
                  <a:moveTo>
                    <a:pt x="1546" y="1"/>
                  </a:moveTo>
                  <a:cubicBezTo>
                    <a:pt x="1267" y="1"/>
                    <a:pt x="980" y="109"/>
                    <a:pt x="740" y="348"/>
                  </a:cubicBezTo>
                  <a:cubicBezTo>
                    <a:pt x="0" y="1088"/>
                    <a:pt x="512" y="2339"/>
                    <a:pt x="1536" y="2339"/>
                  </a:cubicBezTo>
                  <a:cubicBezTo>
                    <a:pt x="2162" y="2339"/>
                    <a:pt x="2674" y="1827"/>
                    <a:pt x="2674" y="1202"/>
                  </a:cubicBezTo>
                  <a:cubicBezTo>
                    <a:pt x="2674" y="471"/>
                    <a:pt x="2128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6132375" y="5301500"/>
              <a:ext cx="5700" cy="600100"/>
            </a:xfrm>
            <a:custGeom>
              <a:avLst/>
              <a:gdLst/>
              <a:ahLst/>
              <a:cxnLst/>
              <a:rect l="l" t="t" r="r" b="b"/>
              <a:pathLst>
                <a:path w="228" h="24004" extrusionOk="0">
                  <a:moveTo>
                    <a:pt x="0" y="0"/>
                  </a:moveTo>
                  <a:lnTo>
                    <a:pt x="0" y="24004"/>
                  </a:lnTo>
                  <a:lnTo>
                    <a:pt x="228" y="240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1"/>
          <p:cNvGrpSpPr/>
          <p:nvPr/>
        </p:nvGrpSpPr>
        <p:grpSpPr>
          <a:xfrm>
            <a:off x="3002680" y="6386863"/>
            <a:ext cx="405300" cy="1632850"/>
            <a:chOff x="6743300" y="5794925"/>
            <a:chExt cx="405300" cy="1632850"/>
          </a:xfrm>
        </p:grpSpPr>
        <p:sp>
          <p:nvSpPr>
            <p:cNvPr id="758" name="Google Shape;758;p21"/>
            <p:cNvSpPr/>
            <p:nvPr/>
          </p:nvSpPr>
          <p:spPr>
            <a:xfrm>
              <a:off x="7083150" y="64990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083150" y="632267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083550" y="6147700"/>
              <a:ext cx="57925" cy="48600"/>
            </a:xfrm>
            <a:custGeom>
              <a:avLst/>
              <a:gdLst/>
              <a:ahLst/>
              <a:cxnLst/>
              <a:rect l="l" t="t" r="r" b="b"/>
              <a:pathLst>
                <a:path w="2317" h="1944" extrusionOk="0">
                  <a:moveTo>
                    <a:pt x="1281" y="1"/>
                  </a:moveTo>
                  <a:cubicBezTo>
                    <a:pt x="417" y="1"/>
                    <a:pt x="1" y="1043"/>
                    <a:pt x="610" y="1653"/>
                  </a:cubicBezTo>
                  <a:cubicBezTo>
                    <a:pt x="812" y="1854"/>
                    <a:pt x="1055" y="1944"/>
                    <a:pt x="1294" y="1944"/>
                  </a:cubicBezTo>
                  <a:cubicBezTo>
                    <a:pt x="1795" y="1944"/>
                    <a:pt x="2278" y="1548"/>
                    <a:pt x="2317" y="970"/>
                  </a:cubicBezTo>
                  <a:cubicBezTo>
                    <a:pt x="2317" y="401"/>
                    <a:pt x="1862" y="3"/>
                    <a:pt x="1350" y="3"/>
                  </a:cubicBezTo>
                  <a:cubicBezTo>
                    <a:pt x="1327" y="2"/>
                    <a:pt x="130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083150" y="59714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091675" y="579492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012" y="1"/>
                  </a:moveTo>
                  <a:cubicBezTo>
                    <a:pt x="497" y="1"/>
                    <a:pt x="1" y="396"/>
                    <a:pt x="1" y="974"/>
                  </a:cubicBezTo>
                  <a:cubicBezTo>
                    <a:pt x="1" y="1543"/>
                    <a:pt x="456" y="1941"/>
                    <a:pt x="1025" y="1941"/>
                  </a:cubicBezTo>
                  <a:cubicBezTo>
                    <a:pt x="1878" y="1941"/>
                    <a:pt x="2276" y="918"/>
                    <a:pt x="1707" y="292"/>
                  </a:cubicBezTo>
                  <a:cubicBezTo>
                    <a:pt x="1506" y="90"/>
                    <a:pt x="1257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083150" y="737925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7" y="1941"/>
                    <a:pt x="1322" y="1941"/>
                  </a:cubicBezTo>
                  <a:cubicBezTo>
                    <a:pt x="1836" y="1941"/>
                    <a:pt x="2333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7083150" y="720290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7083150" y="7026575"/>
              <a:ext cx="58325" cy="48900"/>
            </a:xfrm>
            <a:custGeom>
              <a:avLst/>
              <a:gdLst/>
              <a:ahLst/>
              <a:cxnLst/>
              <a:rect l="l" t="t" r="r" b="b"/>
              <a:pathLst>
                <a:path w="2333" h="1956" extrusionOk="0">
                  <a:moveTo>
                    <a:pt x="1366" y="1"/>
                  </a:moveTo>
                  <a:cubicBezTo>
                    <a:pt x="456" y="1"/>
                    <a:pt x="1" y="1024"/>
                    <a:pt x="626" y="1650"/>
                  </a:cubicBezTo>
                  <a:cubicBezTo>
                    <a:pt x="837" y="1861"/>
                    <a:pt x="1093" y="1956"/>
                    <a:pt x="1343" y="1956"/>
                  </a:cubicBezTo>
                  <a:cubicBezTo>
                    <a:pt x="1832" y="1956"/>
                    <a:pt x="2295" y="1590"/>
                    <a:pt x="2333" y="1024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083150" y="6850250"/>
              <a:ext cx="58325" cy="49325"/>
            </a:xfrm>
            <a:custGeom>
              <a:avLst/>
              <a:gdLst/>
              <a:ahLst/>
              <a:cxnLst/>
              <a:rect l="l" t="t" r="r" b="b"/>
              <a:pathLst>
                <a:path w="2333" h="1973" extrusionOk="0">
                  <a:moveTo>
                    <a:pt x="1366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7" y="1890"/>
                    <a:pt x="1070" y="1972"/>
                    <a:pt x="1308" y="1972"/>
                  </a:cubicBezTo>
                  <a:cubicBezTo>
                    <a:pt x="1810" y="1972"/>
                    <a:pt x="2294" y="1603"/>
                    <a:pt x="2333" y="1024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083150" y="66753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10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6913925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6913925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6914300" y="6147700"/>
              <a:ext cx="56525" cy="48600"/>
            </a:xfrm>
            <a:custGeom>
              <a:avLst/>
              <a:gdLst/>
              <a:ahLst/>
              <a:cxnLst/>
              <a:rect l="l" t="t" r="r" b="b"/>
              <a:pathLst>
                <a:path w="2261" h="1944" extrusionOk="0">
                  <a:moveTo>
                    <a:pt x="1226" y="1"/>
                  </a:moveTo>
                  <a:cubicBezTo>
                    <a:pt x="364" y="1"/>
                    <a:pt x="0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6913925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6921050" y="579492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025" y="1"/>
                  </a:moveTo>
                  <a:cubicBezTo>
                    <a:pt x="527" y="1"/>
                    <a:pt x="57" y="396"/>
                    <a:pt x="57" y="974"/>
                  </a:cubicBezTo>
                  <a:cubicBezTo>
                    <a:pt x="0" y="1543"/>
                    <a:pt x="455" y="1941"/>
                    <a:pt x="1024" y="1941"/>
                  </a:cubicBezTo>
                  <a:cubicBezTo>
                    <a:pt x="1877" y="1941"/>
                    <a:pt x="2332" y="918"/>
                    <a:pt x="1707" y="292"/>
                  </a:cubicBezTo>
                  <a:cubicBezTo>
                    <a:pt x="1505" y="90"/>
                    <a:pt x="1262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6913925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6913925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6913925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9" y="1"/>
                  </a:moveTo>
                  <a:cubicBezTo>
                    <a:pt x="399" y="1"/>
                    <a:pt x="1" y="1024"/>
                    <a:pt x="570" y="1650"/>
                  </a:cubicBezTo>
                  <a:cubicBezTo>
                    <a:pt x="781" y="1861"/>
                    <a:pt x="1037" y="1956"/>
                    <a:pt x="1286" y="1956"/>
                  </a:cubicBezTo>
                  <a:cubicBezTo>
                    <a:pt x="1776" y="1956"/>
                    <a:pt x="2238" y="1590"/>
                    <a:pt x="2276" y="1024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6913925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9" y="0"/>
                  </a:moveTo>
                  <a:cubicBezTo>
                    <a:pt x="399" y="0"/>
                    <a:pt x="1" y="1081"/>
                    <a:pt x="570" y="1707"/>
                  </a:cubicBezTo>
                  <a:cubicBezTo>
                    <a:pt x="771" y="1890"/>
                    <a:pt x="1019" y="1972"/>
                    <a:pt x="1263" y="1972"/>
                  </a:cubicBezTo>
                  <a:cubicBezTo>
                    <a:pt x="1778" y="1972"/>
                    <a:pt x="2276" y="1603"/>
                    <a:pt x="2276" y="1024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6913925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6743300" y="64990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6743300" y="632267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6743650" y="6147700"/>
              <a:ext cx="56550" cy="48600"/>
            </a:xfrm>
            <a:custGeom>
              <a:avLst/>
              <a:gdLst/>
              <a:ahLst/>
              <a:cxnLst/>
              <a:rect l="l" t="t" r="r" b="b"/>
              <a:pathLst>
                <a:path w="2262" h="1944" extrusionOk="0">
                  <a:moveTo>
                    <a:pt x="1226" y="1"/>
                  </a:moveTo>
                  <a:cubicBezTo>
                    <a:pt x="365" y="1"/>
                    <a:pt x="1" y="1043"/>
                    <a:pt x="555" y="1653"/>
                  </a:cubicBezTo>
                  <a:cubicBezTo>
                    <a:pt x="756" y="1854"/>
                    <a:pt x="1005" y="1944"/>
                    <a:pt x="1250" y="1944"/>
                  </a:cubicBezTo>
                  <a:cubicBezTo>
                    <a:pt x="1765" y="1944"/>
                    <a:pt x="2261" y="1548"/>
                    <a:pt x="2261" y="970"/>
                  </a:cubicBezTo>
                  <a:cubicBezTo>
                    <a:pt x="2261" y="401"/>
                    <a:pt x="1806" y="3"/>
                    <a:pt x="1294" y="3"/>
                  </a:cubicBezTo>
                  <a:cubicBezTo>
                    <a:pt x="1271" y="2"/>
                    <a:pt x="1248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6743300" y="59714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6751825" y="57949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968" y="1"/>
                  </a:moveTo>
                  <a:cubicBezTo>
                    <a:pt x="471" y="1"/>
                    <a:pt x="0" y="396"/>
                    <a:pt x="0" y="974"/>
                  </a:cubicBezTo>
                  <a:cubicBezTo>
                    <a:pt x="0" y="1543"/>
                    <a:pt x="399" y="1941"/>
                    <a:pt x="967" y="1941"/>
                  </a:cubicBezTo>
                  <a:cubicBezTo>
                    <a:pt x="1821" y="1941"/>
                    <a:pt x="2276" y="918"/>
                    <a:pt x="1650" y="292"/>
                  </a:cubicBezTo>
                  <a:cubicBezTo>
                    <a:pt x="1448" y="90"/>
                    <a:pt x="1205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6743300" y="737925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398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6743300" y="720290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6743300" y="7026575"/>
              <a:ext cx="56900" cy="48900"/>
            </a:xfrm>
            <a:custGeom>
              <a:avLst/>
              <a:gdLst/>
              <a:ahLst/>
              <a:cxnLst/>
              <a:rect l="l" t="t" r="r" b="b"/>
              <a:pathLst>
                <a:path w="2276" h="1956" extrusionOk="0">
                  <a:moveTo>
                    <a:pt x="1308" y="1"/>
                  </a:moveTo>
                  <a:cubicBezTo>
                    <a:pt x="455" y="1"/>
                    <a:pt x="0" y="1024"/>
                    <a:pt x="569" y="1650"/>
                  </a:cubicBezTo>
                  <a:cubicBezTo>
                    <a:pt x="780" y="1861"/>
                    <a:pt x="1042" y="1956"/>
                    <a:pt x="1298" y="1956"/>
                  </a:cubicBezTo>
                  <a:cubicBezTo>
                    <a:pt x="1800" y="1956"/>
                    <a:pt x="2275" y="1590"/>
                    <a:pt x="2275" y="1024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6743300" y="6850250"/>
              <a:ext cx="56900" cy="49325"/>
            </a:xfrm>
            <a:custGeom>
              <a:avLst/>
              <a:gdLst/>
              <a:ahLst/>
              <a:cxnLst/>
              <a:rect l="l" t="t" r="r" b="b"/>
              <a:pathLst>
                <a:path w="2276" h="1973" extrusionOk="0">
                  <a:moveTo>
                    <a:pt x="1308" y="0"/>
                  </a:moveTo>
                  <a:cubicBezTo>
                    <a:pt x="398" y="0"/>
                    <a:pt x="0" y="1081"/>
                    <a:pt x="569" y="1707"/>
                  </a:cubicBezTo>
                  <a:cubicBezTo>
                    <a:pt x="770" y="1890"/>
                    <a:pt x="1018" y="1972"/>
                    <a:pt x="1262" y="1972"/>
                  </a:cubicBezTo>
                  <a:cubicBezTo>
                    <a:pt x="1778" y="1972"/>
                    <a:pt x="2275" y="1603"/>
                    <a:pt x="2275" y="1024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6743300" y="667532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398" y="1"/>
                    <a:pt x="0" y="1025"/>
                    <a:pt x="569" y="1650"/>
                  </a:cubicBezTo>
                  <a:cubicBezTo>
                    <a:pt x="770" y="1852"/>
                    <a:pt x="1019" y="1941"/>
                    <a:pt x="1264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21"/>
          <p:cNvGrpSpPr/>
          <p:nvPr/>
        </p:nvGrpSpPr>
        <p:grpSpPr>
          <a:xfrm>
            <a:off x="10410288" y="5926513"/>
            <a:ext cx="568850" cy="1103675"/>
            <a:chOff x="3221775" y="6410750"/>
            <a:chExt cx="568850" cy="1103675"/>
          </a:xfrm>
        </p:grpSpPr>
        <p:sp>
          <p:nvSpPr>
            <p:cNvPr id="805" name="Google Shape;805;p21"/>
            <p:cNvSpPr/>
            <p:nvPr/>
          </p:nvSpPr>
          <p:spPr>
            <a:xfrm>
              <a:off x="3733700" y="65870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733700" y="6410750"/>
              <a:ext cx="56925" cy="49000"/>
            </a:xfrm>
            <a:custGeom>
              <a:avLst/>
              <a:gdLst/>
              <a:ahLst/>
              <a:cxnLst/>
              <a:rect l="l" t="t" r="r" b="b"/>
              <a:pathLst>
                <a:path w="2277" h="1960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3733700" y="7465900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733700" y="7290975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570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399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733700" y="7114650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81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3733700" y="6938325"/>
              <a:ext cx="56925" cy="49275"/>
            </a:xfrm>
            <a:custGeom>
              <a:avLst/>
              <a:gdLst/>
              <a:ahLst/>
              <a:cxnLst/>
              <a:rect l="l" t="t" r="r" b="b"/>
              <a:pathLst>
                <a:path w="2277" h="1971" extrusionOk="0">
                  <a:moveTo>
                    <a:pt x="1309" y="0"/>
                  </a:moveTo>
                  <a:cubicBezTo>
                    <a:pt x="399" y="0"/>
                    <a:pt x="1" y="1081"/>
                    <a:pt x="627" y="1707"/>
                  </a:cubicBezTo>
                  <a:cubicBezTo>
                    <a:pt x="807" y="1888"/>
                    <a:pt x="1040" y="1971"/>
                    <a:pt x="1273" y="1971"/>
                  </a:cubicBezTo>
                  <a:cubicBezTo>
                    <a:pt x="1773" y="1971"/>
                    <a:pt x="2276" y="1588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3733700" y="6763425"/>
              <a:ext cx="56925" cy="48525"/>
            </a:xfrm>
            <a:custGeom>
              <a:avLst/>
              <a:gdLst/>
              <a:ahLst/>
              <a:cxnLst/>
              <a:rect l="l" t="t" r="r" b="b"/>
              <a:pathLst>
                <a:path w="2277" h="1941" extrusionOk="0">
                  <a:moveTo>
                    <a:pt x="1309" y="0"/>
                  </a:moveTo>
                  <a:cubicBezTo>
                    <a:pt x="399" y="0"/>
                    <a:pt x="1" y="1024"/>
                    <a:pt x="570" y="1650"/>
                  </a:cubicBezTo>
                  <a:cubicBezTo>
                    <a:pt x="771" y="1851"/>
                    <a:pt x="1020" y="1941"/>
                    <a:pt x="1265" y="1941"/>
                  </a:cubicBezTo>
                  <a:cubicBezTo>
                    <a:pt x="1780" y="1941"/>
                    <a:pt x="2276" y="1545"/>
                    <a:pt x="2276" y="967"/>
                  </a:cubicBezTo>
                  <a:cubicBezTo>
                    <a:pt x="2276" y="398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35630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5630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8" y="0"/>
                  </a:moveTo>
                  <a:cubicBezTo>
                    <a:pt x="398" y="0"/>
                    <a:pt x="0" y="1081"/>
                    <a:pt x="626" y="1707"/>
                  </a:cubicBezTo>
                  <a:cubicBezTo>
                    <a:pt x="818" y="1881"/>
                    <a:pt x="1047" y="1959"/>
                    <a:pt x="1272" y="1959"/>
                  </a:cubicBezTo>
                  <a:cubicBezTo>
                    <a:pt x="1783" y="1959"/>
                    <a:pt x="2275" y="1559"/>
                    <a:pt x="2275" y="967"/>
                  </a:cubicBezTo>
                  <a:cubicBezTo>
                    <a:pt x="2275" y="456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5630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5630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399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5630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8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35630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8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07" y="1888"/>
                    <a:pt x="1039" y="1971"/>
                    <a:pt x="1272" y="1971"/>
                  </a:cubicBezTo>
                  <a:cubicBezTo>
                    <a:pt x="1773" y="1971"/>
                    <a:pt x="2275" y="1588"/>
                    <a:pt x="2275" y="967"/>
                  </a:cubicBezTo>
                  <a:cubicBezTo>
                    <a:pt x="2275" y="455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35630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8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09" y="1851"/>
                    <a:pt x="1046" y="1941"/>
                    <a:pt x="1282" y="1941"/>
                  </a:cubicBezTo>
                  <a:cubicBezTo>
                    <a:pt x="1779" y="1941"/>
                    <a:pt x="2275" y="1545"/>
                    <a:pt x="2275" y="967"/>
                  </a:cubicBezTo>
                  <a:cubicBezTo>
                    <a:pt x="2275" y="398"/>
                    <a:pt x="1820" y="0"/>
                    <a:pt x="1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3392425" y="65870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3392425" y="64107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5" y="1941"/>
                    <a:pt x="2276" y="1546"/>
                    <a:pt x="2276" y="967"/>
                  </a:cubicBezTo>
                  <a:cubicBezTo>
                    <a:pt x="2276" y="456"/>
                    <a:pt x="1878" y="57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392425" y="7465900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392425" y="7290975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9" y="1941"/>
                  </a:cubicBezTo>
                  <a:cubicBezTo>
                    <a:pt x="1811" y="1941"/>
                    <a:pt x="2294" y="1546"/>
                    <a:pt x="2333" y="968"/>
                  </a:cubicBezTo>
                  <a:cubicBezTo>
                    <a:pt x="2333" y="399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3392425" y="7114650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66" y="1"/>
                  </a:moveTo>
                  <a:cubicBezTo>
                    <a:pt x="455" y="1"/>
                    <a:pt x="0" y="1081"/>
                    <a:pt x="626" y="1650"/>
                  </a:cubicBezTo>
                  <a:cubicBezTo>
                    <a:pt x="828" y="1852"/>
                    <a:pt x="1077" y="1941"/>
                    <a:pt x="1321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333" y="456"/>
                    <a:pt x="1878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3392425" y="6938325"/>
              <a:ext cx="58325" cy="49275"/>
            </a:xfrm>
            <a:custGeom>
              <a:avLst/>
              <a:gdLst/>
              <a:ahLst/>
              <a:cxnLst/>
              <a:rect l="l" t="t" r="r" b="b"/>
              <a:pathLst>
                <a:path w="2333" h="1971" extrusionOk="0">
                  <a:moveTo>
                    <a:pt x="1366" y="0"/>
                  </a:moveTo>
                  <a:cubicBezTo>
                    <a:pt x="455" y="0"/>
                    <a:pt x="0" y="1081"/>
                    <a:pt x="626" y="1707"/>
                  </a:cubicBezTo>
                  <a:cubicBezTo>
                    <a:pt x="825" y="1888"/>
                    <a:pt x="1070" y="1971"/>
                    <a:pt x="1311" y="1971"/>
                  </a:cubicBezTo>
                  <a:cubicBezTo>
                    <a:pt x="1830" y="1971"/>
                    <a:pt x="2333" y="1588"/>
                    <a:pt x="2333" y="967"/>
                  </a:cubicBezTo>
                  <a:cubicBezTo>
                    <a:pt x="2333" y="455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3392425" y="6763425"/>
              <a:ext cx="58325" cy="48525"/>
            </a:xfrm>
            <a:custGeom>
              <a:avLst/>
              <a:gdLst/>
              <a:ahLst/>
              <a:cxnLst/>
              <a:rect l="l" t="t" r="r" b="b"/>
              <a:pathLst>
                <a:path w="2333" h="1941" extrusionOk="0">
                  <a:moveTo>
                    <a:pt x="1366" y="0"/>
                  </a:moveTo>
                  <a:cubicBezTo>
                    <a:pt x="455" y="0"/>
                    <a:pt x="0" y="1024"/>
                    <a:pt x="626" y="1650"/>
                  </a:cubicBezTo>
                  <a:cubicBezTo>
                    <a:pt x="828" y="1851"/>
                    <a:pt x="1071" y="1941"/>
                    <a:pt x="1309" y="1941"/>
                  </a:cubicBezTo>
                  <a:cubicBezTo>
                    <a:pt x="1811" y="1941"/>
                    <a:pt x="2294" y="1545"/>
                    <a:pt x="2333" y="967"/>
                  </a:cubicBezTo>
                  <a:cubicBezTo>
                    <a:pt x="2333" y="398"/>
                    <a:pt x="1878" y="0"/>
                    <a:pt x="1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221775" y="65870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221775" y="6410750"/>
              <a:ext cx="56900" cy="49000"/>
            </a:xfrm>
            <a:custGeom>
              <a:avLst/>
              <a:gdLst/>
              <a:ahLst/>
              <a:cxnLst/>
              <a:rect l="l" t="t" r="r" b="b"/>
              <a:pathLst>
                <a:path w="2276" h="1960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18" y="1881"/>
                    <a:pt x="1047" y="1959"/>
                    <a:pt x="1273" y="1959"/>
                  </a:cubicBezTo>
                  <a:cubicBezTo>
                    <a:pt x="1784" y="1959"/>
                    <a:pt x="2276" y="1559"/>
                    <a:pt x="2276" y="967"/>
                  </a:cubicBezTo>
                  <a:cubicBezTo>
                    <a:pt x="2276" y="456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221775" y="7465900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3221775" y="7290975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399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3221775" y="7114650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6" y="1"/>
                    <a:pt x="1" y="1081"/>
                    <a:pt x="626" y="1650"/>
                  </a:cubicBezTo>
                  <a:cubicBezTo>
                    <a:pt x="828" y="1852"/>
                    <a:pt x="1071" y="1941"/>
                    <a:pt x="1308" y="1941"/>
                  </a:cubicBezTo>
                  <a:cubicBezTo>
                    <a:pt x="1806" y="1941"/>
                    <a:pt x="2276" y="1546"/>
                    <a:pt x="2276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3221775" y="6938325"/>
              <a:ext cx="56900" cy="49275"/>
            </a:xfrm>
            <a:custGeom>
              <a:avLst/>
              <a:gdLst/>
              <a:ahLst/>
              <a:cxnLst/>
              <a:rect l="l" t="t" r="r" b="b"/>
              <a:pathLst>
                <a:path w="2276" h="1971" extrusionOk="0">
                  <a:moveTo>
                    <a:pt x="1309" y="0"/>
                  </a:moveTo>
                  <a:cubicBezTo>
                    <a:pt x="456" y="0"/>
                    <a:pt x="1" y="1081"/>
                    <a:pt x="626" y="1707"/>
                  </a:cubicBezTo>
                  <a:cubicBezTo>
                    <a:pt x="825" y="1888"/>
                    <a:pt x="1064" y="1971"/>
                    <a:pt x="1298" y="1971"/>
                  </a:cubicBezTo>
                  <a:cubicBezTo>
                    <a:pt x="1800" y="1971"/>
                    <a:pt x="2276" y="1588"/>
                    <a:pt x="2276" y="967"/>
                  </a:cubicBezTo>
                  <a:cubicBezTo>
                    <a:pt x="2276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3221775" y="6763425"/>
              <a:ext cx="56900" cy="48525"/>
            </a:xfrm>
            <a:custGeom>
              <a:avLst/>
              <a:gdLst/>
              <a:ahLst/>
              <a:cxnLst/>
              <a:rect l="l" t="t" r="r" b="b"/>
              <a:pathLst>
                <a:path w="2276" h="1941" extrusionOk="0">
                  <a:moveTo>
                    <a:pt x="1309" y="0"/>
                  </a:moveTo>
                  <a:cubicBezTo>
                    <a:pt x="456" y="0"/>
                    <a:pt x="1" y="1024"/>
                    <a:pt x="626" y="1650"/>
                  </a:cubicBezTo>
                  <a:cubicBezTo>
                    <a:pt x="828" y="1851"/>
                    <a:pt x="1071" y="1941"/>
                    <a:pt x="1308" y="1941"/>
                  </a:cubicBezTo>
                  <a:cubicBezTo>
                    <a:pt x="1806" y="1941"/>
                    <a:pt x="2276" y="1545"/>
                    <a:pt x="2276" y="967"/>
                  </a:cubicBezTo>
                  <a:cubicBezTo>
                    <a:pt x="2276" y="398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1"/>
          <p:cNvSpPr/>
          <p:nvPr/>
        </p:nvSpPr>
        <p:spPr>
          <a:xfrm rot="10800000">
            <a:off x="9101988" y="5204200"/>
            <a:ext cx="1005900" cy="1005900"/>
          </a:xfrm>
          <a:prstGeom prst="pie">
            <a:avLst>
              <a:gd name="adj1" fmla="val 0"/>
              <a:gd name="adj2" fmla="val 53990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1"/>
          <p:cNvSpPr/>
          <p:nvPr/>
        </p:nvSpPr>
        <p:spPr>
          <a:xfrm>
            <a:off x="7725900" y="6753611"/>
            <a:ext cx="2382000" cy="209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21"/>
          <p:cNvGrpSpPr/>
          <p:nvPr/>
        </p:nvGrpSpPr>
        <p:grpSpPr>
          <a:xfrm>
            <a:off x="673528" y="2817330"/>
            <a:ext cx="2809648" cy="1893300"/>
            <a:chOff x="541506" y="3045930"/>
            <a:chExt cx="2809648" cy="1893300"/>
          </a:xfrm>
        </p:grpSpPr>
        <p:sp>
          <p:nvSpPr>
            <p:cNvPr id="860" name="Google Shape;860;p21"/>
            <p:cNvSpPr/>
            <p:nvPr/>
          </p:nvSpPr>
          <p:spPr>
            <a:xfrm rot="10800000">
              <a:off x="541506" y="3345318"/>
              <a:ext cx="1314900" cy="1314900"/>
            </a:xfrm>
            <a:prstGeom prst="pie">
              <a:avLst>
                <a:gd name="adj1" fmla="val 0"/>
                <a:gd name="adj2" fmla="val 1077186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 rot="10800000">
              <a:off x="2036254" y="3335136"/>
              <a:ext cx="1314900" cy="1314900"/>
            </a:xfrm>
            <a:prstGeom prst="pie">
              <a:avLst>
                <a:gd name="adj1" fmla="val 0"/>
                <a:gd name="adj2" fmla="val 5399043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816700" y="3045930"/>
              <a:ext cx="1893000" cy="1893300"/>
            </a:xfrm>
            <a:prstGeom prst="pie">
              <a:avLst>
                <a:gd name="adj1" fmla="val 0"/>
                <a:gd name="adj2" fmla="val 10771861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1"/>
          <p:cNvGrpSpPr/>
          <p:nvPr/>
        </p:nvGrpSpPr>
        <p:grpSpPr>
          <a:xfrm>
            <a:off x="-154312" y="2780925"/>
            <a:ext cx="746575" cy="400575"/>
            <a:chOff x="7806350" y="6499313"/>
            <a:chExt cx="746575" cy="400575"/>
          </a:xfrm>
        </p:grpSpPr>
        <p:sp>
          <p:nvSpPr>
            <p:cNvPr id="870" name="Google Shape;870;p21"/>
            <p:cNvSpPr/>
            <p:nvPr/>
          </p:nvSpPr>
          <p:spPr>
            <a:xfrm>
              <a:off x="848750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455" y="0"/>
                    <a:pt x="0" y="1081"/>
                    <a:pt x="626" y="1650"/>
                  </a:cubicBezTo>
                  <a:cubicBezTo>
                    <a:pt x="834" y="1858"/>
                    <a:pt x="1087" y="1953"/>
                    <a:pt x="1332" y="1953"/>
                  </a:cubicBezTo>
                  <a:cubicBezTo>
                    <a:pt x="1820" y="1953"/>
                    <a:pt x="2275" y="1574"/>
                    <a:pt x="2275" y="967"/>
                  </a:cubicBezTo>
                  <a:cubicBezTo>
                    <a:pt x="2275" y="455"/>
                    <a:pt x="1877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848750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455" y="1"/>
                    <a:pt x="0" y="1025"/>
                    <a:pt x="626" y="1650"/>
                  </a:cubicBezTo>
                  <a:cubicBezTo>
                    <a:pt x="828" y="1852"/>
                    <a:pt x="1071" y="1941"/>
                    <a:pt x="1307" y="1941"/>
                  </a:cubicBezTo>
                  <a:cubicBezTo>
                    <a:pt x="1805" y="1941"/>
                    <a:pt x="2275" y="1546"/>
                    <a:pt x="2275" y="968"/>
                  </a:cubicBezTo>
                  <a:cubicBezTo>
                    <a:pt x="2275" y="456"/>
                    <a:pt x="1877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84960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0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8316850" y="6851038"/>
              <a:ext cx="58325" cy="48850"/>
            </a:xfrm>
            <a:custGeom>
              <a:avLst/>
              <a:gdLst/>
              <a:ahLst/>
              <a:cxnLst/>
              <a:rect l="l" t="t" r="r" b="b"/>
              <a:pathLst>
                <a:path w="2333" h="1954" extrusionOk="0">
                  <a:moveTo>
                    <a:pt x="1309" y="0"/>
                  </a:moveTo>
                  <a:cubicBezTo>
                    <a:pt x="456" y="0"/>
                    <a:pt x="1" y="1081"/>
                    <a:pt x="626" y="1650"/>
                  </a:cubicBezTo>
                  <a:cubicBezTo>
                    <a:pt x="835" y="1858"/>
                    <a:pt x="1094" y="1953"/>
                    <a:pt x="1347" y="1953"/>
                  </a:cubicBezTo>
                  <a:cubicBezTo>
                    <a:pt x="1852" y="1953"/>
                    <a:pt x="2333" y="1574"/>
                    <a:pt x="2333" y="967"/>
                  </a:cubicBezTo>
                  <a:cubicBezTo>
                    <a:pt x="2333" y="455"/>
                    <a:pt x="1878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8316850" y="6676113"/>
              <a:ext cx="58325" cy="48550"/>
            </a:xfrm>
            <a:custGeom>
              <a:avLst/>
              <a:gdLst/>
              <a:ahLst/>
              <a:cxnLst/>
              <a:rect l="l" t="t" r="r" b="b"/>
              <a:pathLst>
                <a:path w="2333" h="1942" extrusionOk="0">
                  <a:moveTo>
                    <a:pt x="1309" y="1"/>
                  </a:moveTo>
                  <a:cubicBezTo>
                    <a:pt x="456" y="1"/>
                    <a:pt x="1" y="1025"/>
                    <a:pt x="626" y="1650"/>
                  </a:cubicBezTo>
                  <a:cubicBezTo>
                    <a:pt x="828" y="1852"/>
                    <a:pt x="1077" y="1941"/>
                    <a:pt x="1322" y="1941"/>
                  </a:cubicBezTo>
                  <a:cubicBezTo>
                    <a:pt x="1836" y="1941"/>
                    <a:pt x="2333" y="1546"/>
                    <a:pt x="2333" y="968"/>
                  </a:cubicBezTo>
                  <a:cubicBezTo>
                    <a:pt x="2276" y="456"/>
                    <a:pt x="1878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8325375" y="6499313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970" y="1"/>
                  </a:moveTo>
                  <a:cubicBezTo>
                    <a:pt x="481" y="1"/>
                    <a:pt x="1" y="380"/>
                    <a:pt x="1" y="987"/>
                  </a:cubicBezTo>
                  <a:cubicBezTo>
                    <a:pt x="1" y="1499"/>
                    <a:pt x="456" y="1954"/>
                    <a:pt x="968" y="1954"/>
                  </a:cubicBezTo>
                  <a:cubicBezTo>
                    <a:pt x="1878" y="1954"/>
                    <a:pt x="2276" y="873"/>
                    <a:pt x="1650" y="304"/>
                  </a:cubicBezTo>
                  <a:cubicBezTo>
                    <a:pt x="1461" y="95"/>
                    <a:pt x="1214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8147625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9" y="0"/>
                    <a:pt x="1" y="1081"/>
                    <a:pt x="569" y="1650"/>
                  </a:cubicBezTo>
                  <a:cubicBezTo>
                    <a:pt x="778" y="1858"/>
                    <a:pt x="1037" y="1953"/>
                    <a:pt x="1290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8147625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9" y="1"/>
                    <a:pt x="1" y="1025"/>
                    <a:pt x="569" y="1650"/>
                  </a:cubicBezTo>
                  <a:cubicBezTo>
                    <a:pt x="771" y="1852"/>
                    <a:pt x="1020" y="1941"/>
                    <a:pt x="1265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154750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86" y="1"/>
                  </a:moveTo>
                  <a:cubicBezTo>
                    <a:pt x="480" y="1"/>
                    <a:pt x="0" y="380"/>
                    <a:pt x="0" y="987"/>
                  </a:cubicBezTo>
                  <a:cubicBezTo>
                    <a:pt x="0" y="1499"/>
                    <a:pt x="455" y="1954"/>
                    <a:pt x="1024" y="1954"/>
                  </a:cubicBezTo>
                  <a:cubicBezTo>
                    <a:pt x="1877" y="1954"/>
                    <a:pt x="2275" y="873"/>
                    <a:pt x="1707" y="304"/>
                  </a:cubicBezTo>
                  <a:cubicBezTo>
                    <a:pt x="1498" y="95"/>
                    <a:pt x="1239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76975" y="6851038"/>
              <a:ext cx="56925" cy="48850"/>
            </a:xfrm>
            <a:custGeom>
              <a:avLst/>
              <a:gdLst/>
              <a:ahLst/>
              <a:cxnLst/>
              <a:rect l="l" t="t" r="r" b="b"/>
              <a:pathLst>
                <a:path w="2277" h="1954" extrusionOk="0">
                  <a:moveTo>
                    <a:pt x="1309" y="0"/>
                  </a:moveTo>
                  <a:cubicBezTo>
                    <a:pt x="399" y="0"/>
                    <a:pt x="1" y="1081"/>
                    <a:pt x="627" y="1650"/>
                  </a:cubicBezTo>
                  <a:cubicBezTo>
                    <a:pt x="816" y="1858"/>
                    <a:pt x="1063" y="1953"/>
                    <a:pt x="1307" y="1953"/>
                  </a:cubicBezTo>
                  <a:cubicBezTo>
                    <a:pt x="1796" y="1953"/>
                    <a:pt x="2276" y="1574"/>
                    <a:pt x="2276" y="967"/>
                  </a:cubicBezTo>
                  <a:cubicBezTo>
                    <a:pt x="2276" y="455"/>
                    <a:pt x="1821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7976975" y="6676113"/>
              <a:ext cx="56925" cy="48550"/>
            </a:xfrm>
            <a:custGeom>
              <a:avLst/>
              <a:gdLst/>
              <a:ahLst/>
              <a:cxnLst/>
              <a:rect l="l" t="t" r="r" b="b"/>
              <a:pathLst>
                <a:path w="2277" h="1942" extrusionOk="0">
                  <a:moveTo>
                    <a:pt x="1309" y="1"/>
                  </a:moveTo>
                  <a:cubicBezTo>
                    <a:pt x="399" y="1"/>
                    <a:pt x="1" y="1025"/>
                    <a:pt x="627" y="1650"/>
                  </a:cubicBezTo>
                  <a:cubicBezTo>
                    <a:pt x="810" y="1852"/>
                    <a:pt x="1046" y="1941"/>
                    <a:pt x="1283" y="1941"/>
                  </a:cubicBezTo>
                  <a:cubicBezTo>
                    <a:pt x="1780" y="1941"/>
                    <a:pt x="2276" y="1546"/>
                    <a:pt x="2276" y="968"/>
                  </a:cubicBezTo>
                  <a:cubicBezTo>
                    <a:pt x="2276" y="456"/>
                    <a:pt x="1821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798552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5" y="1"/>
                    <a:pt x="0" y="380"/>
                    <a:pt x="0" y="987"/>
                  </a:cubicBezTo>
                  <a:cubicBezTo>
                    <a:pt x="0" y="1499"/>
                    <a:pt x="398" y="1954"/>
                    <a:pt x="967" y="1954"/>
                  </a:cubicBezTo>
                  <a:cubicBezTo>
                    <a:pt x="1820" y="1954"/>
                    <a:pt x="2275" y="873"/>
                    <a:pt x="1650" y="304"/>
                  </a:cubicBezTo>
                  <a:cubicBezTo>
                    <a:pt x="1441" y="95"/>
                    <a:pt x="1188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7806350" y="6851038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1309" y="0"/>
                  </a:moveTo>
                  <a:cubicBezTo>
                    <a:pt x="398" y="0"/>
                    <a:pt x="0" y="1081"/>
                    <a:pt x="626" y="1650"/>
                  </a:cubicBezTo>
                  <a:cubicBezTo>
                    <a:pt x="816" y="1858"/>
                    <a:pt x="1062" y="1953"/>
                    <a:pt x="1306" y="1953"/>
                  </a:cubicBezTo>
                  <a:cubicBezTo>
                    <a:pt x="1795" y="1953"/>
                    <a:pt x="2275" y="1574"/>
                    <a:pt x="2275" y="967"/>
                  </a:cubicBezTo>
                  <a:cubicBezTo>
                    <a:pt x="2275" y="455"/>
                    <a:pt x="1820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7806350" y="6676113"/>
              <a:ext cx="56900" cy="48550"/>
            </a:xfrm>
            <a:custGeom>
              <a:avLst/>
              <a:gdLst/>
              <a:ahLst/>
              <a:cxnLst/>
              <a:rect l="l" t="t" r="r" b="b"/>
              <a:pathLst>
                <a:path w="2276" h="1942" extrusionOk="0">
                  <a:moveTo>
                    <a:pt x="1309" y="1"/>
                  </a:moveTo>
                  <a:cubicBezTo>
                    <a:pt x="398" y="1"/>
                    <a:pt x="0" y="1025"/>
                    <a:pt x="626" y="1650"/>
                  </a:cubicBezTo>
                  <a:cubicBezTo>
                    <a:pt x="809" y="1852"/>
                    <a:pt x="1046" y="1941"/>
                    <a:pt x="1282" y="1941"/>
                  </a:cubicBezTo>
                  <a:cubicBezTo>
                    <a:pt x="1779" y="1941"/>
                    <a:pt x="2275" y="1546"/>
                    <a:pt x="2275" y="968"/>
                  </a:cubicBezTo>
                  <a:cubicBezTo>
                    <a:pt x="2275" y="456"/>
                    <a:pt x="1820" y="1"/>
                    <a:pt x="1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7814875" y="6499313"/>
              <a:ext cx="56900" cy="48850"/>
            </a:xfrm>
            <a:custGeom>
              <a:avLst/>
              <a:gdLst/>
              <a:ahLst/>
              <a:cxnLst/>
              <a:rect l="l" t="t" r="r" b="b"/>
              <a:pathLst>
                <a:path w="2276" h="1954" extrusionOk="0">
                  <a:moveTo>
                    <a:pt x="944" y="1"/>
                  </a:moveTo>
                  <a:cubicBezTo>
                    <a:pt x="456" y="1"/>
                    <a:pt x="1" y="380"/>
                    <a:pt x="1" y="987"/>
                  </a:cubicBezTo>
                  <a:cubicBezTo>
                    <a:pt x="1" y="1499"/>
                    <a:pt x="399" y="1954"/>
                    <a:pt x="968" y="1954"/>
                  </a:cubicBezTo>
                  <a:cubicBezTo>
                    <a:pt x="1821" y="1954"/>
                    <a:pt x="2276" y="873"/>
                    <a:pt x="1650" y="304"/>
                  </a:cubicBezTo>
                  <a:cubicBezTo>
                    <a:pt x="1442" y="95"/>
                    <a:pt x="1189" y="1"/>
                    <a:pt x="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A20A015-65BD-46CB-BEF9-52D3A5B8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A3A166-8386-4A70-A231-50F6C3AF8B9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73528" y="1989832"/>
            <a:ext cx="8545886" cy="5040356"/>
          </a:xfrm>
        </p:spPr>
        <p:txBody>
          <a:bodyPr>
            <a:normAutofit fontScale="90000"/>
          </a:bodyPr>
          <a:lstStyle/>
          <a:p>
            <a:r>
              <a:rPr lang="en-US" dirty="0"/>
              <a:t>-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implementam</a:t>
            </a:r>
            <a:r>
              <a:rPr lang="en-US" dirty="0"/>
              <a:t> o </a:t>
            </a:r>
            <a:r>
              <a:rPr lang="en-US" dirty="0" err="1"/>
              <a:t>metoda</a:t>
            </a:r>
            <a:r>
              <a:rPr lang="en-US" dirty="0"/>
              <a:t> de a </a:t>
            </a:r>
            <a:r>
              <a:rPr lang="en-US" dirty="0" err="1"/>
              <a:t>investii</a:t>
            </a:r>
            <a:r>
              <a:rPr lang="en-US" dirty="0"/>
              <a:t> in </a:t>
            </a:r>
            <a:r>
              <a:rPr lang="en-US" dirty="0" err="1"/>
              <a:t>criptomonede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bursa direct din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noastra</a:t>
            </a:r>
            <a:r>
              <a:rPr lang="en-US" dirty="0"/>
              <a:t> 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Fiind</a:t>
            </a:r>
            <a:r>
              <a:rPr lang="en-US" dirty="0"/>
              <a:t> la mare </a:t>
            </a:r>
            <a:r>
              <a:rPr lang="en-US" dirty="0" err="1"/>
              <a:t>cautare</a:t>
            </a:r>
            <a:r>
              <a:rPr lang="en-US" dirty="0"/>
              <a:t> </a:t>
            </a:r>
            <a:r>
              <a:rPr lang="en-US" dirty="0" err="1"/>
              <a:t>codurile</a:t>
            </a:r>
            <a:r>
              <a:rPr lang="en-US" dirty="0"/>
              <a:t> QR, ne-am </a:t>
            </a:r>
            <a:r>
              <a:rPr lang="en-US" dirty="0" err="1"/>
              <a:t>gandit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implementam</a:t>
            </a:r>
            <a:r>
              <a:rPr lang="en-US" dirty="0"/>
              <a:t> un system de </a:t>
            </a:r>
            <a:r>
              <a:rPr lang="en-US" dirty="0" err="1"/>
              <a:t>generarea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cod QR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actele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primi</a:t>
            </a:r>
            <a:r>
              <a:rPr lang="en-US" dirty="0"/>
              <a:t> </a:t>
            </a:r>
            <a:r>
              <a:rPr lang="en-US" dirty="0" err="1"/>
              <a:t>recunoastere</a:t>
            </a:r>
            <a:r>
              <a:rPr lang="en-US" dirty="0"/>
              <a:t> </a:t>
            </a:r>
            <a:r>
              <a:rPr lang="en-US" dirty="0" err="1"/>
              <a:t>internationala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aplicatia</a:t>
            </a:r>
            <a:r>
              <a:rPr lang="en-US" dirty="0"/>
              <a:t> la </a:t>
            </a:r>
            <a:r>
              <a:rPr lang="en-US" dirty="0" err="1"/>
              <a:t>frontiera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aeroport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506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gital Communications and Media College Major Brochure by Slidesgo">
  <a:themeElements>
    <a:clrScheme name="Simple Light">
      <a:dk1>
        <a:srgbClr val="141B36"/>
      </a:dk1>
      <a:lt1>
        <a:srgbClr val="FFFFFF"/>
      </a:lt1>
      <a:dk2>
        <a:srgbClr val="FD5F15"/>
      </a:dk2>
      <a:lt2>
        <a:srgbClr val="FFDA5F"/>
      </a:lt2>
      <a:accent1>
        <a:srgbClr val="1976F9"/>
      </a:accent1>
      <a:accent2>
        <a:srgbClr val="39C6F0"/>
      </a:accent2>
      <a:accent3>
        <a:srgbClr val="625BE7"/>
      </a:accent3>
      <a:accent4>
        <a:srgbClr val="F84DE0"/>
      </a:accent4>
      <a:accent5>
        <a:srgbClr val="FFDA5F"/>
      </a:accent5>
      <a:accent6>
        <a:srgbClr val="1976F9"/>
      </a:accent6>
      <a:hlink>
        <a:srgbClr val="39C6F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308</Words>
  <Application>Microsoft Office PowerPoint</Application>
  <PresentationFormat>Custom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Barlow</vt:lpstr>
      <vt:lpstr>Arial</vt:lpstr>
      <vt:lpstr>Digital Communications and Media College Major Brochure by Slidesgo</vt:lpstr>
      <vt:lpstr>                      IDWALLET Keep all your id’s in one place </vt:lpstr>
      <vt:lpstr>IDWALLET – functions </vt:lpstr>
      <vt:lpstr>Pagina principala </vt:lpstr>
      <vt:lpstr>Securitatea datelor personale </vt:lpstr>
      <vt:lpstr>Interfata card</vt:lpstr>
      <vt:lpstr>Dupa ce se va scana documentul cu success, se va adauga automat in wallet</vt:lpstr>
      <vt:lpstr>Proiecte viitoare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IDWALLET Keep all your id’s in one place </dc:title>
  <cp:lastModifiedBy>Olaru Denis</cp:lastModifiedBy>
  <cp:revision>10</cp:revision>
  <dcterms:modified xsi:type="dcterms:W3CDTF">2021-11-21T11:17:28Z</dcterms:modified>
</cp:coreProperties>
</file>