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4"/>
  </p:notesMasterIdLst>
  <p:sldIdLst>
    <p:sldId id="257" r:id="rId2"/>
    <p:sldId id="258" r:id="rId3"/>
    <p:sldId id="291" r:id="rId4"/>
    <p:sldId id="293" r:id="rId5"/>
    <p:sldId id="259" r:id="rId6"/>
    <p:sldId id="270" r:id="rId7"/>
    <p:sldId id="271" r:id="rId8"/>
    <p:sldId id="274" r:id="rId9"/>
    <p:sldId id="300" r:id="rId10"/>
    <p:sldId id="277" r:id="rId11"/>
    <p:sldId id="278" r:id="rId12"/>
    <p:sldId id="280" r:id="rId13"/>
    <p:sldId id="302" r:id="rId14"/>
    <p:sldId id="303" r:id="rId15"/>
    <p:sldId id="290" r:id="rId16"/>
    <p:sldId id="283" r:id="rId17"/>
    <p:sldId id="301" r:id="rId18"/>
    <p:sldId id="305" r:id="rId19"/>
    <p:sldId id="304" r:id="rId20"/>
    <p:sldId id="297" r:id="rId21"/>
    <p:sldId id="295" r:id="rId22"/>
    <p:sldId id="268" r:id="rId2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EF0"/>
    <a:srgbClr val="00ECE8"/>
    <a:srgbClr val="FFADFF"/>
    <a:srgbClr val="00EFCF"/>
    <a:srgbClr val="F7F7F7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6" autoAdjust="0"/>
    <p:restoredTop sz="66186" autoAdjust="0"/>
  </p:normalViewPr>
  <p:slideViewPr>
    <p:cSldViewPr snapToGrid="0" snapToObjects="1">
      <p:cViewPr varScale="1">
        <p:scale>
          <a:sx n="120" d="100"/>
          <a:sy n="120" d="100"/>
        </p:scale>
        <p:origin x="208" y="33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112041-455B-4473-A673-5BB79090833A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C4F1BF7-3EB8-4B21-BEEF-25E837F9B481}">
      <dgm:prSet phldrT="[文字]" custT="1"/>
      <dgm:spPr/>
      <dgm:t>
        <a:bodyPr/>
        <a:lstStyle/>
        <a:p>
          <a:r>
            <a:rPr lang="zh-TW" altLang="en-US" sz="2100" dirty="0"/>
            <a:t>股票預測系統</a:t>
          </a:r>
        </a:p>
      </dgm:t>
    </dgm:pt>
    <dgm:pt modelId="{1A0836A7-EA49-4629-82FA-5D345EA56A6B}" type="parTrans" cxnId="{2DCEE987-DAD5-485A-903D-75B2E061D05B}">
      <dgm:prSet/>
      <dgm:spPr/>
      <dgm:t>
        <a:bodyPr/>
        <a:lstStyle/>
        <a:p>
          <a:endParaRPr lang="zh-TW" altLang="en-US" sz="2100"/>
        </a:p>
      </dgm:t>
    </dgm:pt>
    <dgm:pt modelId="{95DA866B-DC20-4F59-87BF-8ACF34CDD730}" type="sibTrans" cxnId="{2DCEE987-DAD5-485A-903D-75B2E061D05B}">
      <dgm:prSet/>
      <dgm:spPr/>
      <dgm:t>
        <a:bodyPr/>
        <a:lstStyle/>
        <a:p>
          <a:endParaRPr lang="zh-TW" altLang="en-US" sz="2100"/>
        </a:p>
      </dgm:t>
    </dgm:pt>
    <dgm:pt modelId="{3C73A139-C342-4FCE-A47E-FEE03B8DFAF6}">
      <dgm:prSet phldrT="[文字]" custT="1"/>
      <dgm:spPr/>
      <dgm:t>
        <a:bodyPr/>
        <a:lstStyle/>
        <a:p>
          <a:r>
            <a:rPr lang="zh-TW" altLang="en-US" sz="2100" dirty="0"/>
            <a:t>基本資訊</a:t>
          </a:r>
        </a:p>
      </dgm:t>
    </dgm:pt>
    <dgm:pt modelId="{F5F310E9-8633-4714-96E5-6EA625E37601}" type="parTrans" cxnId="{2B6C2D5D-81C2-47B9-83DD-23384C25CB1E}">
      <dgm:prSet/>
      <dgm:spPr/>
      <dgm:t>
        <a:bodyPr/>
        <a:lstStyle/>
        <a:p>
          <a:endParaRPr lang="zh-TW" altLang="en-US" sz="2100"/>
        </a:p>
      </dgm:t>
    </dgm:pt>
    <dgm:pt modelId="{C545E891-21B9-47A1-8737-BD67C16470B3}" type="sibTrans" cxnId="{2B6C2D5D-81C2-47B9-83DD-23384C25CB1E}">
      <dgm:prSet/>
      <dgm:spPr/>
      <dgm:t>
        <a:bodyPr/>
        <a:lstStyle/>
        <a:p>
          <a:endParaRPr lang="zh-TW" altLang="en-US" sz="2100"/>
        </a:p>
      </dgm:t>
    </dgm:pt>
    <dgm:pt modelId="{7AABEABB-F823-4FE0-B2CA-96E7E3A373D0}">
      <dgm:prSet phldrT="[文字]" custT="1"/>
      <dgm:spPr/>
      <dgm:t>
        <a:bodyPr/>
        <a:lstStyle/>
        <a:p>
          <a:r>
            <a:rPr lang="zh-TW" altLang="en-US" sz="2100" dirty="0"/>
            <a:t>趨勢預測</a:t>
          </a:r>
        </a:p>
      </dgm:t>
    </dgm:pt>
    <dgm:pt modelId="{E331427E-A2D3-4E8B-A45B-D9CF5ECEA893}" type="parTrans" cxnId="{49843D2E-9DDC-486F-9BF8-DF925E6757EC}">
      <dgm:prSet/>
      <dgm:spPr/>
      <dgm:t>
        <a:bodyPr/>
        <a:lstStyle/>
        <a:p>
          <a:endParaRPr lang="zh-TW" altLang="en-US" sz="2100"/>
        </a:p>
      </dgm:t>
    </dgm:pt>
    <dgm:pt modelId="{7EB29FEC-028D-4FF9-842B-EFD022C8FDCC}" type="sibTrans" cxnId="{49843D2E-9DDC-486F-9BF8-DF925E6757EC}">
      <dgm:prSet/>
      <dgm:spPr/>
      <dgm:t>
        <a:bodyPr/>
        <a:lstStyle/>
        <a:p>
          <a:endParaRPr lang="zh-TW" altLang="en-US" sz="2100"/>
        </a:p>
      </dgm:t>
    </dgm:pt>
    <dgm:pt modelId="{57C4914E-8B9D-44CE-B7CB-597B8299081C}">
      <dgm:prSet phldrT="[文字]" custT="1"/>
      <dgm:spPr/>
      <dgm:t>
        <a:bodyPr/>
        <a:lstStyle/>
        <a:p>
          <a:r>
            <a:rPr lang="zh-TW" altLang="en-US" sz="2100" dirty="0"/>
            <a:t>後臺管理</a:t>
          </a:r>
        </a:p>
      </dgm:t>
    </dgm:pt>
    <dgm:pt modelId="{D820F8D3-BB85-45DB-A9F7-00D40D19939A}" type="parTrans" cxnId="{C9590859-B3E5-4F1D-9685-6B83287094F5}">
      <dgm:prSet/>
      <dgm:spPr/>
      <dgm:t>
        <a:bodyPr/>
        <a:lstStyle/>
        <a:p>
          <a:endParaRPr lang="zh-TW" altLang="en-US" sz="2100"/>
        </a:p>
      </dgm:t>
    </dgm:pt>
    <dgm:pt modelId="{3A4CF453-D4F3-4719-9798-EC13FA0AE669}" type="sibTrans" cxnId="{C9590859-B3E5-4F1D-9685-6B83287094F5}">
      <dgm:prSet/>
      <dgm:spPr/>
      <dgm:t>
        <a:bodyPr/>
        <a:lstStyle/>
        <a:p>
          <a:endParaRPr lang="zh-TW" altLang="en-US" sz="2100"/>
        </a:p>
      </dgm:t>
    </dgm:pt>
    <dgm:pt modelId="{824B180D-45DC-47A3-AA37-3DB98EA90F58}">
      <dgm:prSet phldrT="[文字]" custT="1"/>
      <dgm:spPr/>
      <dgm:t>
        <a:bodyPr/>
        <a:lstStyle/>
        <a:p>
          <a:r>
            <a:rPr lang="zh-TW" altLang="en-US" sz="2100" dirty="0"/>
            <a:t>查看籌碼面</a:t>
          </a:r>
        </a:p>
      </dgm:t>
    </dgm:pt>
    <dgm:pt modelId="{39843872-476C-45C7-A841-44015C75A268}" type="parTrans" cxnId="{075DFE57-4F5B-4DEE-9CAC-996F71451928}">
      <dgm:prSet/>
      <dgm:spPr/>
      <dgm:t>
        <a:bodyPr/>
        <a:lstStyle/>
        <a:p>
          <a:endParaRPr lang="zh-TW" altLang="en-US" sz="2100"/>
        </a:p>
      </dgm:t>
    </dgm:pt>
    <dgm:pt modelId="{566E14D2-A1CE-46C1-8BD2-B31EF9C80B56}" type="sibTrans" cxnId="{075DFE57-4F5B-4DEE-9CAC-996F71451928}">
      <dgm:prSet/>
      <dgm:spPr/>
      <dgm:t>
        <a:bodyPr/>
        <a:lstStyle/>
        <a:p>
          <a:endParaRPr lang="zh-TW" altLang="en-US" sz="2100"/>
        </a:p>
      </dgm:t>
    </dgm:pt>
    <dgm:pt modelId="{89C2A8D5-A928-45DC-91CA-C5FE36B2F595}">
      <dgm:prSet phldrT="[文字]" custT="1"/>
      <dgm:spPr/>
      <dgm:t>
        <a:bodyPr/>
        <a:lstStyle/>
        <a:p>
          <a:r>
            <a:rPr lang="zh-TW" altLang="en-US" sz="2100" dirty="0"/>
            <a:t>查看技術面</a:t>
          </a:r>
        </a:p>
      </dgm:t>
    </dgm:pt>
    <dgm:pt modelId="{80624529-B1B8-40E8-BF89-FF281CCA6295}" type="parTrans" cxnId="{FEB8C331-BACA-4373-B50A-91A2E0FC19E4}">
      <dgm:prSet/>
      <dgm:spPr/>
      <dgm:t>
        <a:bodyPr/>
        <a:lstStyle/>
        <a:p>
          <a:endParaRPr lang="zh-TW" altLang="en-US" sz="2100"/>
        </a:p>
      </dgm:t>
    </dgm:pt>
    <dgm:pt modelId="{4AFFCFDC-855E-448A-A296-693D2FF5449C}" type="sibTrans" cxnId="{FEB8C331-BACA-4373-B50A-91A2E0FC19E4}">
      <dgm:prSet/>
      <dgm:spPr/>
      <dgm:t>
        <a:bodyPr/>
        <a:lstStyle/>
        <a:p>
          <a:endParaRPr lang="zh-TW" altLang="en-US" sz="2100"/>
        </a:p>
      </dgm:t>
    </dgm:pt>
    <dgm:pt modelId="{0BF52E2E-E477-433B-8964-AC63B2AB967D}">
      <dgm:prSet phldrT="[文字]" custT="1"/>
      <dgm:spPr/>
      <dgm:t>
        <a:bodyPr/>
        <a:lstStyle/>
        <a:p>
          <a:r>
            <a:rPr lang="zh-TW" altLang="en-US" sz="2100" dirty="0"/>
            <a:t>預測個股趨勢</a:t>
          </a:r>
        </a:p>
      </dgm:t>
    </dgm:pt>
    <dgm:pt modelId="{62729435-1550-4CE0-9E2F-346D8ABC6F8F}" type="parTrans" cxnId="{628269DF-6740-46BD-AC09-A22D03EE1960}">
      <dgm:prSet/>
      <dgm:spPr/>
      <dgm:t>
        <a:bodyPr/>
        <a:lstStyle/>
        <a:p>
          <a:endParaRPr lang="zh-TW" altLang="en-US" sz="2100"/>
        </a:p>
      </dgm:t>
    </dgm:pt>
    <dgm:pt modelId="{62D8A0F3-7E90-4B6F-8028-1FBD311ED829}" type="sibTrans" cxnId="{628269DF-6740-46BD-AC09-A22D03EE1960}">
      <dgm:prSet/>
      <dgm:spPr/>
      <dgm:t>
        <a:bodyPr/>
        <a:lstStyle/>
        <a:p>
          <a:endParaRPr lang="zh-TW" altLang="en-US" sz="2100"/>
        </a:p>
      </dgm:t>
    </dgm:pt>
    <dgm:pt modelId="{0169C008-3189-4CF7-A637-30DF9DB3E636}">
      <dgm:prSet phldrT="[文字]" custT="1"/>
      <dgm:spPr/>
      <dgm:t>
        <a:bodyPr/>
        <a:lstStyle/>
        <a:p>
          <a:r>
            <a:rPr lang="zh-TW" altLang="en-US" sz="2100" dirty="0"/>
            <a:t>預測大盤趨勢</a:t>
          </a:r>
        </a:p>
      </dgm:t>
    </dgm:pt>
    <dgm:pt modelId="{F25E1747-0835-4A8C-B6B7-D8A7A897D281}" type="parTrans" cxnId="{C3F80B76-A748-4595-AE69-204786057733}">
      <dgm:prSet/>
      <dgm:spPr/>
      <dgm:t>
        <a:bodyPr/>
        <a:lstStyle/>
        <a:p>
          <a:endParaRPr lang="zh-TW" altLang="en-US" sz="2100"/>
        </a:p>
      </dgm:t>
    </dgm:pt>
    <dgm:pt modelId="{C6973F3D-37AF-4597-9D83-99C68AF7C013}" type="sibTrans" cxnId="{C3F80B76-A748-4595-AE69-204786057733}">
      <dgm:prSet/>
      <dgm:spPr/>
      <dgm:t>
        <a:bodyPr/>
        <a:lstStyle/>
        <a:p>
          <a:endParaRPr lang="zh-TW" altLang="en-US" sz="2100"/>
        </a:p>
      </dgm:t>
    </dgm:pt>
    <dgm:pt modelId="{B77BA9A0-B007-41DA-A82B-FB16D1641CF5}">
      <dgm:prSet phldrT="[文字]" custT="1"/>
      <dgm:spPr/>
      <dgm:t>
        <a:bodyPr/>
        <a:lstStyle/>
        <a:p>
          <a:r>
            <a:rPr lang="zh-TW" altLang="en-US" sz="2100" dirty="0"/>
            <a:t>更新股票資訊</a:t>
          </a:r>
        </a:p>
      </dgm:t>
    </dgm:pt>
    <dgm:pt modelId="{0833EBFB-52A3-4D58-A6B1-F8A835A9B505}" type="parTrans" cxnId="{D6040F74-66EC-493E-96D1-E860473AE9D1}">
      <dgm:prSet/>
      <dgm:spPr/>
      <dgm:t>
        <a:bodyPr/>
        <a:lstStyle/>
        <a:p>
          <a:endParaRPr lang="zh-TW" altLang="en-US" sz="2100"/>
        </a:p>
      </dgm:t>
    </dgm:pt>
    <dgm:pt modelId="{F209B46E-8D2E-453B-9DB7-87563E7B1D9A}" type="sibTrans" cxnId="{D6040F74-66EC-493E-96D1-E860473AE9D1}">
      <dgm:prSet/>
      <dgm:spPr/>
      <dgm:t>
        <a:bodyPr/>
        <a:lstStyle/>
        <a:p>
          <a:endParaRPr lang="zh-TW" altLang="en-US" sz="2100"/>
        </a:p>
      </dgm:t>
    </dgm:pt>
    <dgm:pt modelId="{1B3678DF-4AA4-4CF5-AF18-2EBD49BDBE2E}">
      <dgm:prSet phldrT="[文字]" custT="1"/>
      <dgm:spPr/>
      <dgm:t>
        <a:bodyPr/>
        <a:lstStyle/>
        <a:p>
          <a:r>
            <a:rPr lang="zh-TW" altLang="en-US" sz="2100" dirty="0"/>
            <a:t>管理會員</a:t>
          </a:r>
        </a:p>
      </dgm:t>
    </dgm:pt>
    <dgm:pt modelId="{ACD86DE2-7E32-4CB7-B872-0F692D5CEA09}" type="parTrans" cxnId="{AEB30294-8CFA-4C39-A208-7C7217A6F977}">
      <dgm:prSet/>
      <dgm:spPr/>
      <dgm:t>
        <a:bodyPr/>
        <a:lstStyle/>
        <a:p>
          <a:endParaRPr lang="zh-TW" altLang="en-US" sz="2100"/>
        </a:p>
      </dgm:t>
    </dgm:pt>
    <dgm:pt modelId="{58D4FA4A-878F-46A1-8B6C-5BC182727044}" type="sibTrans" cxnId="{AEB30294-8CFA-4C39-A208-7C7217A6F977}">
      <dgm:prSet/>
      <dgm:spPr/>
      <dgm:t>
        <a:bodyPr/>
        <a:lstStyle/>
        <a:p>
          <a:endParaRPr lang="zh-TW" altLang="en-US" sz="2100"/>
        </a:p>
      </dgm:t>
    </dgm:pt>
    <dgm:pt modelId="{C251E441-A0D8-4474-A14F-BB13B9D81074}">
      <dgm:prSet phldrT="[文字]" custT="1"/>
      <dgm:spPr/>
      <dgm:t>
        <a:bodyPr/>
        <a:lstStyle/>
        <a:p>
          <a:r>
            <a:rPr lang="zh-TW" altLang="en-US" sz="2100" dirty="0"/>
            <a:t>查看基本面</a:t>
          </a:r>
        </a:p>
      </dgm:t>
    </dgm:pt>
    <dgm:pt modelId="{F3C8A8C1-F96C-4238-B892-1E7A18B15531}" type="parTrans" cxnId="{70E99459-61FA-40CC-BF64-55F328808F36}">
      <dgm:prSet/>
      <dgm:spPr/>
      <dgm:t>
        <a:bodyPr/>
        <a:lstStyle/>
        <a:p>
          <a:endParaRPr lang="zh-TW" altLang="en-US" sz="2100"/>
        </a:p>
      </dgm:t>
    </dgm:pt>
    <dgm:pt modelId="{0C4687F9-C802-4E95-B4EA-808B08EADEDC}" type="sibTrans" cxnId="{70E99459-61FA-40CC-BF64-55F328808F36}">
      <dgm:prSet/>
      <dgm:spPr/>
      <dgm:t>
        <a:bodyPr/>
        <a:lstStyle/>
        <a:p>
          <a:endParaRPr lang="zh-TW" altLang="en-US" sz="2100"/>
        </a:p>
      </dgm:t>
    </dgm:pt>
    <dgm:pt modelId="{D29100A5-01EA-40CE-B940-69D260F2E808}">
      <dgm:prSet phldrT="[文字]" custT="1"/>
      <dgm:spPr/>
      <dgm:t>
        <a:bodyPr/>
        <a:lstStyle/>
        <a:p>
          <a:r>
            <a:rPr lang="zh-TW" altLang="en-US" sz="2100" dirty="0"/>
            <a:t>會員</a:t>
          </a:r>
        </a:p>
      </dgm:t>
    </dgm:pt>
    <dgm:pt modelId="{7FC72041-8E8C-4756-9F3F-2795507B885D}" type="parTrans" cxnId="{BD237BFF-5FE4-4859-BCBC-AF696180F6D0}">
      <dgm:prSet/>
      <dgm:spPr/>
      <dgm:t>
        <a:bodyPr/>
        <a:lstStyle/>
        <a:p>
          <a:endParaRPr lang="zh-TW" altLang="en-US" sz="2100"/>
        </a:p>
      </dgm:t>
    </dgm:pt>
    <dgm:pt modelId="{FAFE91E9-5046-45C2-A202-BD0D77F57EC2}" type="sibTrans" cxnId="{BD237BFF-5FE4-4859-BCBC-AF696180F6D0}">
      <dgm:prSet/>
      <dgm:spPr/>
      <dgm:t>
        <a:bodyPr/>
        <a:lstStyle/>
        <a:p>
          <a:endParaRPr lang="zh-TW" altLang="en-US" sz="2100"/>
        </a:p>
      </dgm:t>
    </dgm:pt>
    <dgm:pt modelId="{64AC6F9C-CC85-4222-B78D-42720D9D94F6}">
      <dgm:prSet phldrT="[文字]" custT="1"/>
      <dgm:spPr/>
      <dgm:t>
        <a:bodyPr/>
        <a:lstStyle/>
        <a:p>
          <a:r>
            <a:rPr lang="zh-TW" altLang="en-US" sz="2100" dirty="0"/>
            <a:t>討論區</a:t>
          </a:r>
        </a:p>
      </dgm:t>
    </dgm:pt>
    <dgm:pt modelId="{D3F864A1-7815-4555-B80D-EC28AEDB56BC}" type="parTrans" cxnId="{1830028D-9FDE-43F8-B726-8B7763D7D51C}">
      <dgm:prSet/>
      <dgm:spPr/>
      <dgm:t>
        <a:bodyPr/>
        <a:lstStyle/>
        <a:p>
          <a:endParaRPr lang="zh-TW" altLang="en-US" sz="2100"/>
        </a:p>
      </dgm:t>
    </dgm:pt>
    <dgm:pt modelId="{F9E92ED3-0893-46A5-8FEF-CFEC5C34B2CC}" type="sibTrans" cxnId="{1830028D-9FDE-43F8-B726-8B7763D7D51C}">
      <dgm:prSet/>
      <dgm:spPr/>
      <dgm:t>
        <a:bodyPr/>
        <a:lstStyle/>
        <a:p>
          <a:endParaRPr lang="zh-TW" altLang="en-US" sz="2100"/>
        </a:p>
      </dgm:t>
    </dgm:pt>
    <dgm:pt modelId="{86A0A869-A94B-4782-B008-B31A12163E4F}">
      <dgm:prSet phldrT="[文字]" custT="1"/>
      <dgm:spPr/>
      <dgm:t>
        <a:bodyPr/>
        <a:lstStyle/>
        <a:p>
          <a:r>
            <a:rPr lang="zh-TW" altLang="en-US" sz="2100" dirty="0"/>
            <a:t>反饋意見</a:t>
          </a:r>
        </a:p>
      </dgm:t>
    </dgm:pt>
    <dgm:pt modelId="{C2B8D5AC-2FF0-4E10-917B-82F7E6676E43}" type="parTrans" cxnId="{73FE4398-E0B5-40CB-A78D-68B580F9DECE}">
      <dgm:prSet/>
      <dgm:spPr/>
      <dgm:t>
        <a:bodyPr/>
        <a:lstStyle/>
        <a:p>
          <a:endParaRPr lang="zh-TW" altLang="en-US" sz="2100"/>
        </a:p>
      </dgm:t>
    </dgm:pt>
    <dgm:pt modelId="{F226013D-698C-4206-A18D-83AEE1B3B11A}" type="sibTrans" cxnId="{73FE4398-E0B5-40CB-A78D-68B580F9DECE}">
      <dgm:prSet/>
      <dgm:spPr/>
      <dgm:t>
        <a:bodyPr/>
        <a:lstStyle/>
        <a:p>
          <a:endParaRPr lang="zh-TW" altLang="en-US" sz="2100"/>
        </a:p>
      </dgm:t>
    </dgm:pt>
    <dgm:pt modelId="{528151D1-A27A-4C3B-AFD7-A3E0FC121EC1}">
      <dgm:prSet phldrT="[文字]" custT="1"/>
      <dgm:spPr/>
      <dgm:t>
        <a:bodyPr/>
        <a:lstStyle/>
        <a:p>
          <a:r>
            <a:rPr lang="zh-TW" altLang="en-US" sz="2100" dirty="0"/>
            <a:t>分析資訊</a:t>
          </a:r>
        </a:p>
      </dgm:t>
    </dgm:pt>
    <dgm:pt modelId="{FB083D35-1737-44FB-8532-0653BD50F5A5}" type="parTrans" cxnId="{7E81AB87-50D8-4C4F-9311-3BC737639144}">
      <dgm:prSet/>
      <dgm:spPr/>
      <dgm:t>
        <a:bodyPr/>
        <a:lstStyle/>
        <a:p>
          <a:endParaRPr lang="zh-TW" altLang="en-US" sz="2100"/>
        </a:p>
      </dgm:t>
    </dgm:pt>
    <dgm:pt modelId="{2F1E40F3-4C66-4B9F-B14A-6F8BC4D0D2C7}" type="sibTrans" cxnId="{7E81AB87-50D8-4C4F-9311-3BC737639144}">
      <dgm:prSet/>
      <dgm:spPr/>
      <dgm:t>
        <a:bodyPr/>
        <a:lstStyle/>
        <a:p>
          <a:endParaRPr lang="zh-TW" altLang="en-US" sz="2100"/>
        </a:p>
      </dgm:t>
    </dgm:pt>
    <dgm:pt modelId="{219C9FAF-4694-D44E-BC58-7217744019BE}">
      <dgm:prSet custT="1"/>
      <dgm:spPr/>
      <dgm:t>
        <a:bodyPr/>
        <a:lstStyle/>
        <a:p>
          <a:r>
            <a:rPr lang="zh-TW" altLang="en-US" sz="2100" dirty="0"/>
            <a:t>自動交易</a:t>
          </a:r>
        </a:p>
      </dgm:t>
    </dgm:pt>
    <dgm:pt modelId="{79B3B610-E45B-2A41-BEFC-AD3874FF1825}" type="parTrans" cxnId="{128624E9-6A5B-734E-9F4A-7CAD2942E28F}">
      <dgm:prSet/>
      <dgm:spPr/>
      <dgm:t>
        <a:bodyPr/>
        <a:lstStyle/>
        <a:p>
          <a:endParaRPr lang="zh-TW" altLang="en-US" sz="2100"/>
        </a:p>
      </dgm:t>
    </dgm:pt>
    <dgm:pt modelId="{37DC1523-BFB5-C447-BD95-08726D4FB25D}" type="sibTrans" cxnId="{128624E9-6A5B-734E-9F4A-7CAD2942E28F}">
      <dgm:prSet/>
      <dgm:spPr/>
      <dgm:t>
        <a:bodyPr/>
        <a:lstStyle/>
        <a:p>
          <a:endParaRPr lang="zh-TW" altLang="en-US" sz="2100"/>
        </a:p>
      </dgm:t>
    </dgm:pt>
    <dgm:pt modelId="{87A90737-0ABC-9B4D-A053-733671B7AEB3}">
      <dgm:prSet custT="1"/>
      <dgm:spPr/>
      <dgm:t>
        <a:bodyPr/>
        <a:lstStyle/>
        <a:p>
          <a:r>
            <a:rPr lang="zh-TW" altLang="en-US" sz="2100" dirty="0"/>
            <a:t>上漲前買入</a:t>
          </a:r>
        </a:p>
      </dgm:t>
    </dgm:pt>
    <dgm:pt modelId="{07AC6D4E-6F2A-2B41-8899-0A9C22DABFDF}" type="parTrans" cxnId="{5CCF1095-E3A6-C042-8D89-6B1ED89F4D2C}">
      <dgm:prSet/>
      <dgm:spPr/>
      <dgm:t>
        <a:bodyPr/>
        <a:lstStyle/>
        <a:p>
          <a:endParaRPr lang="zh-TW" altLang="en-US" sz="2100"/>
        </a:p>
      </dgm:t>
    </dgm:pt>
    <dgm:pt modelId="{9C2C46A4-519C-2242-A81E-5B71633F0D55}" type="sibTrans" cxnId="{5CCF1095-E3A6-C042-8D89-6B1ED89F4D2C}">
      <dgm:prSet/>
      <dgm:spPr/>
      <dgm:t>
        <a:bodyPr/>
        <a:lstStyle/>
        <a:p>
          <a:endParaRPr lang="zh-TW" altLang="en-US" sz="2100"/>
        </a:p>
      </dgm:t>
    </dgm:pt>
    <dgm:pt modelId="{9EB488B7-BB2A-A144-A849-20242E199334}">
      <dgm:prSet custT="1"/>
      <dgm:spPr/>
      <dgm:t>
        <a:bodyPr/>
        <a:lstStyle/>
        <a:p>
          <a:r>
            <a:rPr lang="zh-TW" altLang="en-US" sz="2100" dirty="0"/>
            <a:t>高點時賣出</a:t>
          </a:r>
        </a:p>
      </dgm:t>
    </dgm:pt>
    <dgm:pt modelId="{C3288BD1-041F-9545-AA95-0A030C9E196E}" type="parTrans" cxnId="{8084F871-C103-A947-A0B6-52F76AE59453}">
      <dgm:prSet/>
      <dgm:spPr/>
      <dgm:t>
        <a:bodyPr/>
        <a:lstStyle/>
        <a:p>
          <a:endParaRPr lang="zh-TW" altLang="en-US" sz="2100"/>
        </a:p>
      </dgm:t>
    </dgm:pt>
    <dgm:pt modelId="{E82C515C-D8D9-A044-AEE8-1232A8E8EF4C}" type="sibTrans" cxnId="{8084F871-C103-A947-A0B6-52F76AE59453}">
      <dgm:prSet/>
      <dgm:spPr/>
      <dgm:t>
        <a:bodyPr/>
        <a:lstStyle/>
        <a:p>
          <a:endParaRPr lang="zh-TW" altLang="en-US" sz="2100"/>
        </a:p>
      </dgm:t>
    </dgm:pt>
    <dgm:pt modelId="{E817EF18-46F1-40F4-A5E0-B49B364CBE67}">
      <dgm:prSet phldrT="[文字]" custT="1"/>
      <dgm:spPr/>
      <dgm:t>
        <a:bodyPr/>
        <a:lstStyle/>
        <a:p>
          <a:r>
            <a:rPr lang="zh-TW" altLang="en-US" sz="2100" dirty="0"/>
            <a:t>及時下單</a:t>
          </a:r>
        </a:p>
      </dgm:t>
    </dgm:pt>
    <dgm:pt modelId="{7828F6B0-7CB6-4C77-A6F6-860311AAD8A9}" type="parTrans" cxnId="{1469A005-848B-4058-A23E-6C32974E4A52}">
      <dgm:prSet/>
      <dgm:spPr/>
      <dgm:t>
        <a:bodyPr/>
        <a:lstStyle/>
        <a:p>
          <a:endParaRPr lang="zh-TW" altLang="en-US"/>
        </a:p>
      </dgm:t>
    </dgm:pt>
    <dgm:pt modelId="{F98753FB-A15A-4215-B7AF-EB4CAF3F24DF}" type="sibTrans" cxnId="{1469A005-848B-4058-A23E-6C32974E4A52}">
      <dgm:prSet/>
      <dgm:spPr/>
      <dgm:t>
        <a:bodyPr/>
        <a:lstStyle/>
        <a:p>
          <a:endParaRPr lang="zh-TW" altLang="en-US"/>
        </a:p>
      </dgm:t>
    </dgm:pt>
    <dgm:pt modelId="{ED494EED-10E6-4049-BBA8-C1376111412D}">
      <dgm:prSet phldrT="[文字]" custT="1"/>
      <dgm:spPr/>
      <dgm:t>
        <a:bodyPr/>
        <a:lstStyle/>
        <a:p>
          <a:r>
            <a:rPr lang="zh-TW" altLang="en-US" sz="2100" dirty="0"/>
            <a:t>交易紀錄</a:t>
          </a:r>
        </a:p>
      </dgm:t>
    </dgm:pt>
    <dgm:pt modelId="{006B5514-2001-4966-A647-53B02FD6C4E5}" type="parTrans" cxnId="{B9D0DCDD-626B-4563-A6FA-C455DC1078A9}">
      <dgm:prSet/>
      <dgm:spPr/>
      <dgm:t>
        <a:bodyPr/>
        <a:lstStyle/>
        <a:p>
          <a:endParaRPr lang="zh-TW" altLang="en-US"/>
        </a:p>
      </dgm:t>
    </dgm:pt>
    <dgm:pt modelId="{B6CFA041-DFB9-48DF-9124-C9F82A3AE571}" type="sibTrans" cxnId="{B9D0DCDD-626B-4563-A6FA-C455DC1078A9}">
      <dgm:prSet/>
      <dgm:spPr/>
      <dgm:t>
        <a:bodyPr/>
        <a:lstStyle/>
        <a:p>
          <a:endParaRPr lang="zh-TW" altLang="en-US"/>
        </a:p>
      </dgm:t>
    </dgm:pt>
    <dgm:pt modelId="{46AC593A-3148-47AB-B2A6-5228966E3B8F}">
      <dgm:prSet phldrT="[文字]" custT="1"/>
      <dgm:spPr/>
      <dgm:t>
        <a:bodyPr/>
        <a:lstStyle/>
        <a:p>
          <a:r>
            <a:rPr lang="zh-TW" altLang="en-US" sz="2100" dirty="0"/>
            <a:t>預測交易量</a:t>
          </a:r>
        </a:p>
      </dgm:t>
    </dgm:pt>
    <dgm:pt modelId="{01FBF53C-4239-48EB-83C8-718CD3F7F618}" type="parTrans" cxnId="{2AD5ABEC-21C1-45B4-9CA1-853D9501D707}">
      <dgm:prSet/>
      <dgm:spPr/>
      <dgm:t>
        <a:bodyPr/>
        <a:lstStyle/>
        <a:p>
          <a:endParaRPr lang="zh-TW" altLang="en-US"/>
        </a:p>
      </dgm:t>
    </dgm:pt>
    <dgm:pt modelId="{16A42118-102F-4BDA-8F72-B0795956E663}" type="sibTrans" cxnId="{2AD5ABEC-21C1-45B4-9CA1-853D9501D707}">
      <dgm:prSet/>
      <dgm:spPr/>
      <dgm:t>
        <a:bodyPr/>
        <a:lstStyle/>
        <a:p>
          <a:endParaRPr lang="zh-TW" altLang="en-US"/>
        </a:p>
      </dgm:t>
    </dgm:pt>
    <dgm:pt modelId="{0FB4C7F5-48A2-402A-9CBC-B18A2E99646B}" type="pres">
      <dgm:prSet presAssocID="{B7112041-455B-4473-A673-5BB7909083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537120F-54C1-4136-913D-8C38E7F0DBA6}" type="pres">
      <dgm:prSet presAssocID="{6C4F1BF7-3EB8-4B21-BEEF-25E837F9B481}" presName="hierRoot1" presStyleCnt="0">
        <dgm:presLayoutVars>
          <dgm:hierBranch val="init"/>
        </dgm:presLayoutVars>
      </dgm:prSet>
      <dgm:spPr/>
    </dgm:pt>
    <dgm:pt modelId="{0276489E-1C6C-4115-B16D-B7143C4F3CA2}" type="pres">
      <dgm:prSet presAssocID="{6C4F1BF7-3EB8-4B21-BEEF-25E837F9B481}" presName="rootComposite1" presStyleCnt="0"/>
      <dgm:spPr/>
    </dgm:pt>
    <dgm:pt modelId="{338920B1-EA4D-4D74-A509-C17793F762FB}" type="pres">
      <dgm:prSet presAssocID="{6C4F1BF7-3EB8-4B21-BEEF-25E837F9B481}" presName="rootText1" presStyleLbl="node0" presStyleIdx="0" presStyleCnt="1" custScaleX="165641">
        <dgm:presLayoutVars>
          <dgm:chPref val="3"/>
        </dgm:presLayoutVars>
      </dgm:prSet>
      <dgm:spPr/>
    </dgm:pt>
    <dgm:pt modelId="{ACB08DA2-7C6A-4A8B-AF90-0968B0800293}" type="pres">
      <dgm:prSet presAssocID="{6C4F1BF7-3EB8-4B21-BEEF-25E837F9B481}" presName="rootConnector1" presStyleLbl="node1" presStyleIdx="0" presStyleCnt="0"/>
      <dgm:spPr/>
    </dgm:pt>
    <dgm:pt modelId="{C0966A73-169D-4EB4-B496-793575A01A94}" type="pres">
      <dgm:prSet presAssocID="{6C4F1BF7-3EB8-4B21-BEEF-25E837F9B481}" presName="hierChild2" presStyleCnt="0"/>
      <dgm:spPr/>
    </dgm:pt>
    <dgm:pt modelId="{7569BDB7-E50D-4E8E-9D8B-6F68F62A5D63}" type="pres">
      <dgm:prSet presAssocID="{F5F310E9-8633-4714-96E5-6EA625E37601}" presName="Name37" presStyleLbl="parChTrans1D2" presStyleIdx="0" presStyleCnt="5"/>
      <dgm:spPr/>
    </dgm:pt>
    <dgm:pt modelId="{0F6E5263-34D8-4612-A622-E2D40CAA0043}" type="pres">
      <dgm:prSet presAssocID="{3C73A139-C342-4FCE-A47E-FEE03B8DFAF6}" presName="hierRoot2" presStyleCnt="0">
        <dgm:presLayoutVars>
          <dgm:hierBranch val="init"/>
        </dgm:presLayoutVars>
      </dgm:prSet>
      <dgm:spPr/>
    </dgm:pt>
    <dgm:pt modelId="{FEF6B0F6-AC4D-453F-A3EB-584BA5624639}" type="pres">
      <dgm:prSet presAssocID="{3C73A139-C342-4FCE-A47E-FEE03B8DFAF6}" presName="rootComposite" presStyleCnt="0"/>
      <dgm:spPr/>
    </dgm:pt>
    <dgm:pt modelId="{3FBF9C5B-D65B-42E1-B456-9C5892194A92}" type="pres">
      <dgm:prSet presAssocID="{3C73A139-C342-4FCE-A47E-FEE03B8DFAF6}" presName="rootText" presStyleLbl="node2" presStyleIdx="0" presStyleCnt="5">
        <dgm:presLayoutVars>
          <dgm:chPref val="3"/>
        </dgm:presLayoutVars>
      </dgm:prSet>
      <dgm:spPr/>
    </dgm:pt>
    <dgm:pt modelId="{5FA5F4A6-AD22-45D0-83AB-131190AED4C8}" type="pres">
      <dgm:prSet presAssocID="{3C73A139-C342-4FCE-A47E-FEE03B8DFAF6}" presName="rootConnector" presStyleLbl="node2" presStyleIdx="0" presStyleCnt="5"/>
      <dgm:spPr/>
    </dgm:pt>
    <dgm:pt modelId="{D9490BDD-FF10-43E1-9472-192E0A37203C}" type="pres">
      <dgm:prSet presAssocID="{3C73A139-C342-4FCE-A47E-FEE03B8DFAF6}" presName="hierChild4" presStyleCnt="0"/>
      <dgm:spPr/>
    </dgm:pt>
    <dgm:pt modelId="{A434B421-1B30-41EF-98F2-1599E4D17833}" type="pres">
      <dgm:prSet presAssocID="{F3C8A8C1-F96C-4238-B892-1E7A18B15531}" presName="Name37" presStyleLbl="parChTrans1D3" presStyleIdx="0" presStyleCnt="15"/>
      <dgm:spPr/>
    </dgm:pt>
    <dgm:pt modelId="{E227B448-6EE2-42DA-9D66-3AAD6D63F66D}" type="pres">
      <dgm:prSet presAssocID="{C251E441-A0D8-4474-A14F-BB13B9D81074}" presName="hierRoot2" presStyleCnt="0">
        <dgm:presLayoutVars>
          <dgm:hierBranch val="init"/>
        </dgm:presLayoutVars>
      </dgm:prSet>
      <dgm:spPr/>
    </dgm:pt>
    <dgm:pt modelId="{0A783F14-63EA-4302-A294-2951592772C6}" type="pres">
      <dgm:prSet presAssocID="{C251E441-A0D8-4474-A14F-BB13B9D81074}" presName="rootComposite" presStyleCnt="0"/>
      <dgm:spPr/>
    </dgm:pt>
    <dgm:pt modelId="{F1B951C1-D632-4AD7-B6C8-CBA0DBC1254C}" type="pres">
      <dgm:prSet presAssocID="{C251E441-A0D8-4474-A14F-BB13B9D81074}" presName="rootText" presStyleLbl="node3" presStyleIdx="0" presStyleCnt="15" custScaleX="114698">
        <dgm:presLayoutVars>
          <dgm:chPref val="3"/>
        </dgm:presLayoutVars>
      </dgm:prSet>
      <dgm:spPr/>
    </dgm:pt>
    <dgm:pt modelId="{FEAA4485-FFD5-47FB-B472-C8798ABC024F}" type="pres">
      <dgm:prSet presAssocID="{C251E441-A0D8-4474-A14F-BB13B9D81074}" presName="rootConnector" presStyleLbl="node3" presStyleIdx="0" presStyleCnt="15"/>
      <dgm:spPr/>
    </dgm:pt>
    <dgm:pt modelId="{7B27F8DD-2C95-4325-9E7C-08FC7875FF04}" type="pres">
      <dgm:prSet presAssocID="{C251E441-A0D8-4474-A14F-BB13B9D81074}" presName="hierChild4" presStyleCnt="0"/>
      <dgm:spPr/>
    </dgm:pt>
    <dgm:pt modelId="{80E1A23F-64DB-4EB2-8CFD-1968F93E2927}" type="pres">
      <dgm:prSet presAssocID="{C251E441-A0D8-4474-A14F-BB13B9D81074}" presName="hierChild5" presStyleCnt="0"/>
      <dgm:spPr/>
    </dgm:pt>
    <dgm:pt modelId="{2F60D072-8994-4EDE-B722-644E27FAD9F7}" type="pres">
      <dgm:prSet presAssocID="{80624529-B1B8-40E8-BF89-FF281CCA6295}" presName="Name37" presStyleLbl="parChTrans1D3" presStyleIdx="1" presStyleCnt="15"/>
      <dgm:spPr/>
    </dgm:pt>
    <dgm:pt modelId="{478A3A67-B1D0-4B48-9B00-64AE1D761569}" type="pres">
      <dgm:prSet presAssocID="{89C2A8D5-A928-45DC-91CA-C5FE36B2F595}" presName="hierRoot2" presStyleCnt="0">
        <dgm:presLayoutVars>
          <dgm:hierBranch val="init"/>
        </dgm:presLayoutVars>
      </dgm:prSet>
      <dgm:spPr/>
    </dgm:pt>
    <dgm:pt modelId="{C71DFAAD-4786-43EB-9861-0CBC617F4E87}" type="pres">
      <dgm:prSet presAssocID="{89C2A8D5-A928-45DC-91CA-C5FE36B2F595}" presName="rootComposite" presStyleCnt="0"/>
      <dgm:spPr/>
    </dgm:pt>
    <dgm:pt modelId="{0815C107-95CD-41DC-959D-5847EB269ED9}" type="pres">
      <dgm:prSet presAssocID="{89C2A8D5-A928-45DC-91CA-C5FE36B2F595}" presName="rootText" presStyleLbl="node3" presStyleIdx="1" presStyleCnt="15" custScaleX="113879">
        <dgm:presLayoutVars>
          <dgm:chPref val="3"/>
        </dgm:presLayoutVars>
      </dgm:prSet>
      <dgm:spPr/>
    </dgm:pt>
    <dgm:pt modelId="{045050B4-B0EC-4984-8C0A-B1D9C41417E9}" type="pres">
      <dgm:prSet presAssocID="{89C2A8D5-A928-45DC-91CA-C5FE36B2F595}" presName="rootConnector" presStyleLbl="node3" presStyleIdx="1" presStyleCnt="15"/>
      <dgm:spPr/>
    </dgm:pt>
    <dgm:pt modelId="{E7C9588B-9558-4F43-B9F9-68EA0D526E48}" type="pres">
      <dgm:prSet presAssocID="{89C2A8D5-A928-45DC-91CA-C5FE36B2F595}" presName="hierChild4" presStyleCnt="0"/>
      <dgm:spPr/>
    </dgm:pt>
    <dgm:pt modelId="{D3ED8EAE-02C1-489E-B9FC-A4BCDFEE13BA}" type="pres">
      <dgm:prSet presAssocID="{89C2A8D5-A928-45DC-91CA-C5FE36B2F595}" presName="hierChild5" presStyleCnt="0"/>
      <dgm:spPr/>
    </dgm:pt>
    <dgm:pt modelId="{D4252EA5-BB1A-4952-B753-40D50E38C1D0}" type="pres">
      <dgm:prSet presAssocID="{39843872-476C-45C7-A841-44015C75A268}" presName="Name37" presStyleLbl="parChTrans1D3" presStyleIdx="2" presStyleCnt="15"/>
      <dgm:spPr/>
    </dgm:pt>
    <dgm:pt modelId="{3D59A2AE-565E-45C7-A501-ACF3321B8E7E}" type="pres">
      <dgm:prSet presAssocID="{824B180D-45DC-47A3-AA37-3DB98EA90F58}" presName="hierRoot2" presStyleCnt="0">
        <dgm:presLayoutVars>
          <dgm:hierBranch val="init"/>
        </dgm:presLayoutVars>
      </dgm:prSet>
      <dgm:spPr/>
    </dgm:pt>
    <dgm:pt modelId="{D28B9F09-8183-43A3-A509-3811164F3B48}" type="pres">
      <dgm:prSet presAssocID="{824B180D-45DC-47A3-AA37-3DB98EA90F58}" presName="rootComposite" presStyleCnt="0"/>
      <dgm:spPr/>
    </dgm:pt>
    <dgm:pt modelId="{386B3CB5-439E-4011-AD22-D33B856E4826}" type="pres">
      <dgm:prSet presAssocID="{824B180D-45DC-47A3-AA37-3DB98EA90F58}" presName="rootText" presStyleLbl="node3" presStyleIdx="2" presStyleCnt="15" custScaleX="113879">
        <dgm:presLayoutVars>
          <dgm:chPref val="3"/>
        </dgm:presLayoutVars>
      </dgm:prSet>
      <dgm:spPr/>
    </dgm:pt>
    <dgm:pt modelId="{256FB927-1333-419A-BA06-C698D6DB7F6A}" type="pres">
      <dgm:prSet presAssocID="{824B180D-45DC-47A3-AA37-3DB98EA90F58}" presName="rootConnector" presStyleLbl="node3" presStyleIdx="2" presStyleCnt="15"/>
      <dgm:spPr/>
    </dgm:pt>
    <dgm:pt modelId="{4EE7F544-834A-46EB-8A70-066921515012}" type="pres">
      <dgm:prSet presAssocID="{824B180D-45DC-47A3-AA37-3DB98EA90F58}" presName="hierChild4" presStyleCnt="0"/>
      <dgm:spPr/>
    </dgm:pt>
    <dgm:pt modelId="{E8F7FCE3-80AA-4BCE-AAB8-D3CA45ABEF9D}" type="pres">
      <dgm:prSet presAssocID="{824B180D-45DC-47A3-AA37-3DB98EA90F58}" presName="hierChild5" presStyleCnt="0"/>
      <dgm:spPr/>
    </dgm:pt>
    <dgm:pt modelId="{605640C4-4EB0-4090-B687-28F209842F20}" type="pres">
      <dgm:prSet presAssocID="{3C73A139-C342-4FCE-A47E-FEE03B8DFAF6}" presName="hierChild5" presStyleCnt="0"/>
      <dgm:spPr/>
    </dgm:pt>
    <dgm:pt modelId="{BE920EBA-1BD1-4C14-A61C-69453303FD99}" type="pres">
      <dgm:prSet presAssocID="{E331427E-A2D3-4E8B-A45B-D9CF5ECEA893}" presName="Name37" presStyleLbl="parChTrans1D2" presStyleIdx="1" presStyleCnt="5"/>
      <dgm:spPr/>
    </dgm:pt>
    <dgm:pt modelId="{63295CA8-BCEE-447B-8E0F-E8DC70074D6D}" type="pres">
      <dgm:prSet presAssocID="{7AABEABB-F823-4FE0-B2CA-96E7E3A373D0}" presName="hierRoot2" presStyleCnt="0">
        <dgm:presLayoutVars>
          <dgm:hierBranch val="init"/>
        </dgm:presLayoutVars>
      </dgm:prSet>
      <dgm:spPr/>
    </dgm:pt>
    <dgm:pt modelId="{3E48678B-F746-4FD9-A4B5-63AF5E3633B1}" type="pres">
      <dgm:prSet presAssocID="{7AABEABB-F823-4FE0-B2CA-96E7E3A373D0}" presName="rootComposite" presStyleCnt="0"/>
      <dgm:spPr/>
    </dgm:pt>
    <dgm:pt modelId="{3FD8D0D8-B913-44ED-86E1-A5FF25299C68}" type="pres">
      <dgm:prSet presAssocID="{7AABEABB-F823-4FE0-B2CA-96E7E3A373D0}" presName="rootText" presStyleLbl="node2" presStyleIdx="1" presStyleCnt="5">
        <dgm:presLayoutVars>
          <dgm:chPref val="3"/>
        </dgm:presLayoutVars>
      </dgm:prSet>
      <dgm:spPr/>
    </dgm:pt>
    <dgm:pt modelId="{C604C525-E473-4AED-82D7-C279ECC1F077}" type="pres">
      <dgm:prSet presAssocID="{7AABEABB-F823-4FE0-B2CA-96E7E3A373D0}" presName="rootConnector" presStyleLbl="node2" presStyleIdx="1" presStyleCnt="5"/>
      <dgm:spPr/>
    </dgm:pt>
    <dgm:pt modelId="{8D33E6A0-A581-449B-8EA6-03B2CCF24174}" type="pres">
      <dgm:prSet presAssocID="{7AABEABB-F823-4FE0-B2CA-96E7E3A373D0}" presName="hierChild4" presStyleCnt="0"/>
      <dgm:spPr/>
    </dgm:pt>
    <dgm:pt modelId="{FFB0C263-354A-4A97-97FA-52C5D4F77C2E}" type="pres">
      <dgm:prSet presAssocID="{F25E1747-0835-4A8C-B6B7-D8A7A897D281}" presName="Name37" presStyleLbl="parChTrans1D3" presStyleIdx="3" presStyleCnt="15"/>
      <dgm:spPr/>
    </dgm:pt>
    <dgm:pt modelId="{4047B9FF-CA84-4ABC-B43C-1EDF77ABE14E}" type="pres">
      <dgm:prSet presAssocID="{0169C008-3189-4CF7-A637-30DF9DB3E636}" presName="hierRoot2" presStyleCnt="0">
        <dgm:presLayoutVars>
          <dgm:hierBranch val="init"/>
        </dgm:presLayoutVars>
      </dgm:prSet>
      <dgm:spPr/>
    </dgm:pt>
    <dgm:pt modelId="{6954E9B6-4395-4D61-92A7-B0AA36311DB0}" type="pres">
      <dgm:prSet presAssocID="{0169C008-3189-4CF7-A637-30DF9DB3E636}" presName="rootComposite" presStyleCnt="0"/>
      <dgm:spPr/>
    </dgm:pt>
    <dgm:pt modelId="{5E3CB209-2A38-4626-8357-A2C22817EA32}" type="pres">
      <dgm:prSet presAssocID="{0169C008-3189-4CF7-A637-30DF9DB3E636}" presName="rootText" presStyleLbl="node3" presStyleIdx="3" presStyleCnt="15" custScaleX="129904">
        <dgm:presLayoutVars>
          <dgm:chPref val="3"/>
        </dgm:presLayoutVars>
      </dgm:prSet>
      <dgm:spPr/>
    </dgm:pt>
    <dgm:pt modelId="{26E8EE62-0425-40B5-BC6A-4AC053324B73}" type="pres">
      <dgm:prSet presAssocID="{0169C008-3189-4CF7-A637-30DF9DB3E636}" presName="rootConnector" presStyleLbl="node3" presStyleIdx="3" presStyleCnt="15"/>
      <dgm:spPr/>
    </dgm:pt>
    <dgm:pt modelId="{8BE9B937-F7FC-452C-87B3-5A5A33518FB8}" type="pres">
      <dgm:prSet presAssocID="{0169C008-3189-4CF7-A637-30DF9DB3E636}" presName="hierChild4" presStyleCnt="0"/>
      <dgm:spPr/>
    </dgm:pt>
    <dgm:pt modelId="{83080941-0047-47A3-A784-12E2CD1088AF}" type="pres">
      <dgm:prSet presAssocID="{0169C008-3189-4CF7-A637-30DF9DB3E636}" presName="hierChild5" presStyleCnt="0"/>
      <dgm:spPr/>
    </dgm:pt>
    <dgm:pt modelId="{294B193F-5A61-4F46-B875-C9AF0C3D0C37}" type="pres">
      <dgm:prSet presAssocID="{62729435-1550-4CE0-9E2F-346D8ABC6F8F}" presName="Name37" presStyleLbl="parChTrans1D3" presStyleIdx="4" presStyleCnt="15"/>
      <dgm:spPr/>
    </dgm:pt>
    <dgm:pt modelId="{3EA4B0D7-1E34-455D-A66B-0B2F48CD50D0}" type="pres">
      <dgm:prSet presAssocID="{0BF52E2E-E477-433B-8964-AC63B2AB967D}" presName="hierRoot2" presStyleCnt="0">
        <dgm:presLayoutVars>
          <dgm:hierBranch val="init"/>
        </dgm:presLayoutVars>
      </dgm:prSet>
      <dgm:spPr/>
    </dgm:pt>
    <dgm:pt modelId="{974D9E11-EF38-41DD-A9A0-8141BBFC947F}" type="pres">
      <dgm:prSet presAssocID="{0BF52E2E-E477-433B-8964-AC63B2AB967D}" presName="rootComposite" presStyleCnt="0"/>
      <dgm:spPr/>
    </dgm:pt>
    <dgm:pt modelId="{FEBD07D7-9894-4AB1-B391-83118652B5BF}" type="pres">
      <dgm:prSet presAssocID="{0BF52E2E-E477-433B-8964-AC63B2AB967D}" presName="rootText" presStyleLbl="node3" presStyleIdx="4" presStyleCnt="15" custScaleX="131921">
        <dgm:presLayoutVars>
          <dgm:chPref val="3"/>
        </dgm:presLayoutVars>
      </dgm:prSet>
      <dgm:spPr/>
    </dgm:pt>
    <dgm:pt modelId="{94FC210D-9AA8-461A-A1D7-96009592B5E8}" type="pres">
      <dgm:prSet presAssocID="{0BF52E2E-E477-433B-8964-AC63B2AB967D}" presName="rootConnector" presStyleLbl="node3" presStyleIdx="4" presStyleCnt="15"/>
      <dgm:spPr/>
    </dgm:pt>
    <dgm:pt modelId="{4E4CD688-50B8-46AF-B62A-657A62C3A712}" type="pres">
      <dgm:prSet presAssocID="{0BF52E2E-E477-433B-8964-AC63B2AB967D}" presName="hierChild4" presStyleCnt="0"/>
      <dgm:spPr/>
    </dgm:pt>
    <dgm:pt modelId="{FC531522-3D62-4341-BBA4-2DB4BFE0B66C}" type="pres">
      <dgm:prSet presAssocID="{0BF52E2E-E477-433B-8964-AC63B2AB967D}" presName="hierChild5" presStyleCnt="0"/>
      <dgm:spPr/>
    </dgm:pt>
    <dgm:pt modelId="{8C6712E3-713F-4B4A-BFD3-5B8BB564D9AA}" type="pres">
      <dgm:prSet presAssocID="{01FBF53C-4239-48EB-83C8-718CD3F7F618}" presName="Name37" presStyleLbl="parChTrans1D3" presStyleIdx="5" presStyleCnt="15"/>
      <dgm:spPr/>
    </dgm:pt>
    <dgm:pt modelId="{D4C488FB-36D5-4336-8B83-95EB98A05AD9}" type="pres">
      <dgm:prSet presAssocID="{46AC593A-3148-47AB-B2A6-5228966E3B8F}" presName="hierRoot2" presStyleCnt="0">
        <dgm:presLayoutVars>
          <dgm:hierBranch val="init"/>
        </dgm:presLayoutVars>
      </dgm:prSet>
      <dgm:spPr/>
    </dgm:pt>
    <dgm:pt modelId="{7F4E1C2C-5147-493D-A54C-1C2A29CB433D}" type="pres">
      <dgm:prSet presAssocID="{46AC593A-3148-47AB-B2A6-5228966E3B8F}" presName="rootComposite" presStyleCnt="0"/>
      <dgm:spPr/>
    </dgm:pt>
    <dgm:pt modelId="{A3EF3A78-817A-45B8-AFF2-3AA9094093C8}" type="pres">
      <dgm:prSet presAssocID="{46AC593A-3148-47AB-B2A6-5228966E3B8F}" presName="rootText" presStyleLbl="node3" presStyleIdx="5" presStyleCnt="15" custScaleX="111897">
        <dgm:presLayoutVars>
          <dgm:chPref val="3"/>
        </dgm:presLayoutVars>
      </dgm:prSet>
      <dgm:spPr/>
    </dgm:pt>
    <dgm:pt modelId="{DC1DD4BF-991E-41A4-AE9A-AAD53CB5C529}" type="pres">
      <dgm:prSet presAssocID="{46AC593A-3148-47AB-B2A6-5228966E3B8F}" presName="rootConnector" presStyleLbl="node3" presStyleIdx="5" presStyleCnt="15"/>
      <dgm:spPr/>
    </dgm:pt>
    <dgm:pt modelId="{4B20914E-C0F9-4A93-8334-A32E5BEB01C8}" type="pres">
      <dgm:prSet presAssocID="{46AC593A-3148-47AB-B2A6-5228966E3B8F}" presName="hierChild4" presStyleCnt="0"/>
      <dgm:spPr/>
    </dgm:pt>
    <dgm:pt modelId="{BFACAFEA-FCFF-4EA8-BCC3-D689ABDF5947}" type="pres">
      <dgm:prSet presAssocID="{46AC593A-3148-47AB-B2A6-5228966E3B8F}" presName="hierChild5" presStyleCnt="0"/>
      <dgm:spPr/>
    </dgm:pt>
    <dgm:pt modelId="{7362101D-8A65-490B-AE41-8D16AECE7BC6}" type="pres">
      <dgm:prSet presAssocID="{7AABEABB-F823-4FE0-B2CA-96E7E3A373D0}" presName="hierChild5" presStyleCnt="0"/>
      <dgm:spPr/>
    </dgm:pt>
    <dgm:pt modelId="{C2153EE4-B6C2-41ED-9B2E-A2C24F40031C}" type="pres">
      <dgm:prSet presAssocID="{7FC72041-8E8C-4756-9F3F-2795507B885D}" presName="Name37" presStyleLbl="parChTrans1D2" presStyleIdx="2" presStyleCnt="5"/>
      <dgm:spPr/>
    </dgm:pt>
    <dgm:pt modelId="{5D351517-1C01-403D-A95B-284090B87134}" type="pres">
      <dgm:prSet presAssocID="{D29100A5-01EA-40CE-B940-69D260F2E808}" presName="hierRoot2" presStyleCnt="0">
        <dgm:presLayoutVars>
          <dgm:hierBranch val="init"/>
        </dgm:presLayoutVars>
      </dgm:prSet>
      <dgm:spPr/>
    </dgm:pt>
    <dgm:pt modelId="{8494FFD0-C5BD-4E68-B7B1-38279F14B7AD}" type="pres">
      <dgm:prSet presAssocID="{D29100A5-01EA-40CE-B940-69D260F2E808}" presName="rootComposite" presStyleCnt="0"/>
      <dgm:spPr/>
    </dgm:pt>
    <dgm:pt modelId="{FA12F53F-A17A-4EFD-83BE-B5DD0BF2B518}" type="pres">
      <dgm:prSet presAssocID="{D29100A5-01EA-40CE-B940-69D260F2E808}" presName="rootText" presStyleLbl="node2" presStyleIdx="2" presStyleCnt="5">
        <dgm:presLayoutVars>
          <dgm:chPref val="3"/>
        </dgm:presLayoutVars>
      </dgm:prSet>
      <dgm:spPr/>
    </dgm:pt>
    <dgm:pt modelId="{72C4B60E-9A55-448C-A47D-78739AB2B2DF}" type="pres">
      <dgm:prSet presAssocID="{D29100A5-01EA-40CE-B940-69D260F2E808}" presName="rootConnector" presStyleLbl="node2" presStyleIdx="2" presStyleCnt="5"/>
      <dgm:spPr/>
    </dgm:pt>
    <dgm:pt modelId="{BB9ACC23-B17B-4D97-B28C-A839373B50B3}" type="pres">
      <dgm:prSet presAssocID="{D29100A5-01EA-40CE-B940-69D260F2E808}" presName="hierChild4" presStyleCnt="0"/>
      <dgm:spPr/>
    </dgm:pt>
    <dgm:pt modelId="{7B9A887E-492D-4BF7-A493-5235A7F2F8B7}" type="pres">
      <dgm:prSet presAssocID="{D3F864A1-7815-4555-B80D-EC28AEDB56BC}" presName="Name37" presStyleLbl="parChTrans1D3" presStyleIdx="6" presStyleCnt="15"/>
      <dgm:spPr/>
    </dgm:pt>
    <dgm:pt modelId="{01E2EF17-428C-44A5-BBEE-3754E3692782}" type="pres">
      <dgm:prSet presAssocID="{64AC6F9C-CC85-4222-B78D-42720D9D94F6}" presName="hierRoot2" presStyleCnt="0">
        <dgm:presLayoutVars>
          <dgm:hierBranch val="init"/>
        </dgm:presLayoutVars>
      </dgm:prSet>
      <dgm:spPr/>
    </dgm:pt>
    <dgm:pt modelId="{E7E819EE-2375-496D-A133-0EAC85180E67}" type="pres">
      <dgm:prSet presAssocID="{64AC6F9C-CC85-4222-B78D-42720D9D94F6}" presName="rootComposite" presStyleCnt="0"/>
      <dgm:spPr/>
    </dgm:pt>
    <dgm:pt modelId="{F64EF491-4C2B-402E-9C72-86C086CCBDB5}" type="pres">
      <dgm:prSet presAssocID="{64AC6F9C-CC85-4222-B78D-42720D9D94F6}" presName="rootText" presStyleLbl="node3" presStyleIdx="6" presStyleCnt="15">
        <dgm:presLayoutVars>
          <dgm:chPref val="3"/>
        </dgm:presLayoutVars>
      </dgm:prSet>
      <dgm:spPr/>
    </dgm:pt>
    <dgm:pt modelId="{C275E698-E02A-4AF0-A657-F39BE658F9A8}" type="pres">
      <dgm:prSet presAssocID="{64AC6F9C-CC85-4222-B78D-42720D9D94F6}" presName="rootConnector" presStyleLbl="node3" presStyleIdx="6" presStyleCnt="15"/>
      <dgm:spPr/>
    </dgm:pt>
    <dgm:pt modelId="{794B1858-FB7E-4EA1-980F-70A8B87F9EC8}" type="pres">
      <dgm:prSet presAssocID="{64AC6F9C-CC85-4222-B78D-42720D9D94F6}" presName="hierChild4" presStyleCnt="0"/>
      <dgm:spPr/>
    </dgm:pt>
    <dgm:pt modelId="{32F717F3-DA20-48D9-9823-482C2E554392}" type="pres">
      <dgm:prSet presAssocID="{64AC6F9C-CC85-4222-B78D-42720D9D94F6}" presName="hierChild5" presStyleCnt="0"/>
      <dgm:spPr/>
    </dgm:pt>
    <dgm:pt modelId="{1F4BBFF8-3D46-432B-97F8-A3CD659AA6E6}" type="pres">
      <dgm:prSet presAssocID="{C2B8D5AC-2FF0-4E10-917B-82F7E6676E43}" presName="Name37" presStyleLbl="parChTrans1D3" presStyleIdx="7" presStyleCnt="15"/>
      <dgm:spPr/>
    </dgm:pt>
    <dgm:pt modelId="{9665DCF4-AEC1-41A7-B92A-FF324E82A362}" type="pres">
      <dgm:prSet presAssocID="{86A0A869-A94B-4782-B008-B31A12163E4F}" presName="hierRoot2" presStyleCnt="0">
        <dgm:presLayoutVars>
          <dgm:hierBranch val="init"/>
        </dgm:presLayoutVars>
      </dgm:prSet>
      <dgm:spPr/>
    </dgm:pt>
    <dgm:pt modelId="{0AB0FAE1-5019-4EA5-ADBE-CB9E1E45EF83}" type="pres">
      <dgm:prSet presAssocID="{86A0A869-A94B-4782-B008-B31A12163E4F}" presName="rootComposite" presStyleCnt="0"/>
      <dgm:spPr/>
    </dgm:pt>
    <dgm:pt modelId="{C4BBAF21-8680-4C89-91CA-D829424406C5}" type="pres">
      <dgm:prSet presAssocID="{86A0A869-A94B-4782-B008-B31A12163E4F}" presName="rootText" presStyleLbl="node3" presStyleIdx="7" presStyleCnt="15">
        <dgm:presLayoutVars>
          <dgm:chPref val="3"/>
        </dgm:presLayoutVars>
      </dgm:prSet>
      <dgm:spPr/>
    </dgm:pt>
    <dgm:pt modelId="{EE34C82D-A7C4-4EA7-AD9D-7BED03EBE322}" type="pres">
      <dgm:prSet presAssocID="{86A0A869-A94B-4782-B008-B31A12163E4F}" presName="rootConnector" presStyleLbl="node3" presStyleIdx="7" presStyleCnt="15"/>
      <dgm:spPr/>
    </dgm:pt>
    <dgm:pt modelId="{9EAA21FE-0182-46CF-9D59-4494FC3B5423}" type="pres">
      <dgm:prSet presAssocID="{86A0A869-A94B-4782-B008-B31A12163E4F}" presName="hierChild4" presStyleCnt="0"/>
      <dgm:spPr/>
    </dgm:pt>
    <dgm:pt modelId="{08A720DF-C446-41F0-9B78-3C72C472D0E9}" type="pres">
      <dgm:prSet presAssocID="{86A0A869-A94B-4782-B008-B31A12163E4F}" presName="hierChild5" presStyleCnt="0"/>
      <dgm:spPr/>
    </dgm:pt>
    <dgm:pt modelId="{C82E262E-7AE2-4743-9DAE-2715D6D01C90}" type="pres">
      <dgm:prSet presAssocID="{7828F6B0-7CB6-4C77-A6F6-860311AAD8A9}" presName="Name37" presStyleLbl="parChTrans1D3" presStyleIdx="8" presStyleCnt="15"/>
      <dgm:spPr/>
    </dgm:pt>
    <dgm:pt modelId="{9F7E7646-048D-4AED-81EE-5B0BD690C7E7}" type="pres">
      <dgm:prSet presAssocID="{E817EF18-46F1-40F4-A5E0-B49B364CBE67}" presName="hierRoot2" presStyleCnt="0">
        <dgm:presLayoutVars>
          <dgm:hierBranch val="init"/>
        </dgm:presLayoutVars>
      </dgm:prSet>
      <dgm:spPr/>
    </dgm:pt>
    <dgm:pt modelId="{EC5CF130-872A-4672-8E58-56A355B11461}" type="pres">
      <dgm:prSet presAssocID="{E817EF18-46F1-40F4-A5E0-B49B364CBE67}" presName="rootComposite" presStyleCnt="0"/>
      <dgm:spPr/>
    </dgm:pt>
    <dgm:pt modelId="{94CD644A-A6B1-476E-BD72-35FF9CAC2250}" type="pres">
      <dgm:prSet presAssocID="{E817EF18-46F1-40F4-A5E0-B49B364CBE67}" presName="rootText" presStyleLbl="node3" presStyleIdx="8" presStyleCnt="15">
        <dgm:presLayoutVars>
          <dgm:chPref val="3"/>
        </dgm:presLayoutVars>
      </dgm:prSet>
      <dgm:spPr/>
    </dgm:pt>
    <dgm:pt modelId="{27C2F608-4FA6-4BE4-A759-99D920B1077A}" type="pres">
      <dgm:prSet presAssocID="{E817EF18-46F1-40F4-A5E0-B49B364CBE67}" presName="rootConnector" presStyleLbl="node3" presStyleIdx="8" presStyleCnt="15"/>
      <dgm:spPr/>
    </dgm:pt>
    <dgm:pt modelId="{47218263-E83C-4BBE-975B-C2A497EAB4FD}" type="pres">
      <dgm:prSet presAssocID="{E817EF18-46F1-40F4-A5E0-B49B364CBE67}" presName="hierChild4" presStyleCnt="0"/>
      <dgm:spPr/>
    </dgm:pt>
    <dgm:pt modelId="{F38CCFB2-D4DF-41C8-8701-ED1F549F693B}" type="pres">
      <dgm:prSet presAssocID="{E817EF18-46F1-40F4-A5E0-B49B364CBE67}" presName="hierChild5" presStyleCnt="0"/>
      <dgm:spPr/>
    </dgm:pt>
    <dgm:pt modelId="{72E9558E-4DA3-4E2B-8AE8-B737056BA9DC}" type="pres">
      <dgm:prSet presAssocID="{006B5514-2001-4966-A647-53B02FD6C4E5}" presName="Name37" presStyleLbl="parChTrans1D3" presStyleIdx="9" presStyleCnt="15"/>
      <dgm:spPr/>
    </dgm:pt>
    <dgm:pt modelId="{0E929EA5-893B-413C-9E16-8B3F5F42981C}" type="pres">
      <dgm:prSet presAssocID="{ED494EED-10E6-4049-BBA8-C1376111412D}" presName="hierRoot2" presStyleCnt="0">
        <dgm:presLayoutVars>
          <dgm:hierBranch val="init"/>
        </dgm:presLayoutVars>
      </dgm:prSet>
      <dgm:spPr/>
    </dgm:pt>
    <dgm:pt modelId="{7B57DDD0-2E5B-4D04-A3BE-1B587324E560}" type="pres">
      <dgm:prSet presAssocID="{ED494EED-10E6-4049-BBA8-C1376111412D}" presName="rootComposite" presStyleCnt="0"/>
      <dgm:spPr/>
    </dgm:pt>
    <dgm:pt modelId="{78EDA743-6942-48D1-A8DE-E71CF96910B7}" type="pres">
      <dgm:prSet presAssocID="{ED494EED-10E6-4049-BBA8-C1376111412D}" presName="rootText" presStyleLbl="node3" presStyleIdx="9" presStyleCnt="15">
        <dgm:presLayoutVars>
          <dgm:chPref val="3"/>
        </dgm:presLayoutVars>
      </dgm:prSet>
      <dgm:spPr/>
    </dgm:pt>
    <dgm:pt modelId="{9A86CFD2-DA92-4AA1-B774-EAE160032E43}" type="pres">
      <dgm:prSet presAssocID="{ED494EED-10E6-4049-BBA8-C1376111412D}" presName="rootConnector" presStyleLbl="node3" presStyleIdx="9" presStyleCnt="15"/>
      <dgm:spPr/>
    </dgm:pt>
    <dgm:pt modelId="{80078F46-4E86-47FD-B5A5-E548AA2CF5E8}" type="pres">
      <dgm:prSet presAssocID="{ED494EED-10E6-4049-BBA8-C1376111412D}" presName="hierChild4" presStyleCnt="0"/>
      <dgm:spPr/>
    </dgm:pt>
    <dgm:pt modelId="{CA33B661-BF9B-47F6-AC1C-2CD373F53059}" type="pres">
      <dgm:prSet presAssocID="{ED494EED-10E6-4049-BBA8-C1376111412D}" presName="hierChild5" presStyleCnt="0"/>
      <dgm:spPr/>
    </dgm:pt>
    <dgm:pt modelId="{40012007-EC65-4B9F-AB7A-5B9CAE297A2E}" type="pres">
      <dgm:prSet presAssocID="{D29100A5-01EA-40CE-B940-69D260F2E808}" presName="hierChild5" presStyleCnt="0"/>
      <dgm:spPr/>
    </dgm:pt>
    <dgm:pt modelId="{58A69888-24E2-43F5-AB7D-65C2EE1976D5}" type="pres">
      <dgm:prSet presAssocID="{D820F8D3-BB85-45DB-A9F7-00D40D19939A}" presName="Name37" presStyleLbl="parChTrans1D2" presStyleIdx="3" presStyleCnt="5"/>
      <dgm:spPr/>
    </dgm:pt>
    <dgm:pt modelId="{FBFE7887-6D1E-4AAC-846C-A6E78F6A4A44}" type="pres">
      <dgm:prSet presAssocID="{57C4914E-8B9D-44CE-B7CB-597B8299081C}" presName="hierRoot2" presStyleCnt="0">
        <dgm:presLayoutVars>
          <dgm:hierBranch val="init"/>
        </dgm:presLayoutVars>
      </dgm:prSet>
      <dgm:spPr/>
    </dgm:pt>
    <dgm:pt modelId="{5BB74AED-3231-48E7-A2DF-58B6031C58F1}" type="pres">
      <dgm:prSet presAssocID="{57C4914E-8B9D-44CE-B7CB-597B8299081C}" presName="rootComposite" presStyleCnt="0"/>
      <dgm:spPr/>
    </dgm:pt>
    <dgm:pt modelId="{E84BE39F-9B92-417D-95B1-A347B63ECA5A}" type="pres">
      <dgm:prSet presAssocID="{57C4914E-8B9D-44CE-B7CB-597B8299081C}" presName="rootText" presStyleLbl="node2" presStyleIdx="3" presStyleCnt="5">
        <dgm:presLayoutVars>
          <dgm:chPref val="3"/>
        </dgm:presLayoutVars>
      </dgm:prSet>
      <dgm:spPr/>
    </dgm:pt>
    <dgm:pt modelId="{E9625CF3-F3D6-48BD-8ADC-DFB8C844BEEC}" type="pres">
      <dgm:prSet presAssocID="{57C4914E-8B9D-44CE-B7CB-597B8299081C}" presName="rootConnector" presStyleLbl="node2" presStyleIdx="3" presStyleCnt="5"/>
      <dgm:spPr/>
    </dgm:pt>
    <dgm:pt modelId="{D7A8579D-659C-4819-9696-6946A3CF0298}" type="pres">
      <dgm:prSet presAssocID="{57C4914E-8B9D-44CE-B7CB-597B8299081C}" presName="hierChild4" presStyleCnt="0"/>
      <dgm:spPr/>
    </dgm:pt>
    <dgm:pt modelId="{B4A54BDE-5697-46B1-AAEB-C7B1C19097D8}" type="pres">
      <dgm:prSet presAssocID="{ACD86DE2-7E32-4CB7-B872-0F692D5CEA09}" presName="Name37" presStyleLbl="parChTrans1D3" presStyleIdx="10" presStyleCnt="15"/>
      <dgm:spPr/>
    </dgm:pt>
    <dgm:pt modelId="{27CA195D-440C-4344-A089-91DFD0DF37B7}" type="pres">
      <dgm:prSet presAssocID="{1B3678DF-4AA4-4CF5-AF18-2EBD49BDBE2E}" presName="hierRoot2" presStyleCnt="0">
        <dgm:presLayoutVars>
          <dgm:hierBranch val="init"/>
        </dgm:presLayoutVars>
      </dgm:prSet>
      <dgm:spPr/>
    </dgm:pt>
    <dgm:pt modelId="{C021743C-6FFD-45B7-9AB0-028DEB17E9C4}" type="pres">
      <dgm:prSet presAssocID="{1B3678DF-4AA4-4CF5-AF18-2EBD49BDBE2E}" presName="rootComposite" presStyleCnt="0"/>
      <dgm:spPr/>
    </dgm:pt>
    <dgm:pt modelId="{42B42031-346A-4BC8-BCCD-AF3BD5EEDB4F}" type="pres">
      <dgm:prSet presAssocID="{1B3678DF-4AA4-4CF5-AF18-2EBD49BDBE2E}" presName="rootText" presStyleLbl="node3" presStyleIdx="10" presStyleCnt="15">
        <dgm:presLayoutVars>
          <dgm:chPref val="3"/>
        </dgm:presLayoutVars>
      </dgm:prSet>
      <dgm:spPr/>
    </dgm:pt>
    <dgm:pt modelId="{7E259892-E859-4590-BC48-A39BA3227445}" type="pres">
      <dgm:prSet presAssocID="{1B3678DF-4AA4-4CF5-AF18-2EBD49BDBE2E}" presName="rootConnector" presStyleLbl="node3" presStyleIdx="10" presStyleCnt="15"/>
      <dgm:spPr/>
    </dgm:pt>
    <dgm:pt modelId="{E135D59A-781C-4664-8D2F-7C1EDC2E28AC}" type="pres">
      <dgm:prSet presAssocID="{1B3678DF-4AA4-4CF5-AF18-2EBD49BDBE2E}" presName="hierChild4" presStyleCnt="0"/>
      <dgm:spPr/>
    </dgm:pt>
    <dgm:pt modelId="{7DC3AB22-84BF-4BFF-81EA-05DD7E66B9B4}" type="pres">
      <dgm:prSet presAssocID="{1B3678DF-4AA4-4CF5-AF18-2EBD49BDBE2E}" presName="hierChild5" presStyleCnt="0"/>
      <dgm:spPr/>
    </dgm:pt>
    <dgm:pt modelId="{8C31F3FE-F505-4EC2-AFE2-B1F8FC972AE0}" type="pres">
      <dgm:prSet presAssocID="{0833EBFB-52A3-4D58-A6B1-F8A835A9B505}" presName="Name37" presStyleLbl="parChTrans1D3" presStyleIdx="11" presStyleCnt="15"/>
      <dgm:spPr/>
    </dgm:pt>
    <dgm:pt modelId="{63E4E57D-568B-413F-8D9F-E6E52572EF03}" type="pres">
      <dgm:prSet presAssocID="{B77BA9A0-B007-41DA-A82B-FB16D1641CF5}" presName="hierRoot2" presStyleCnt="0">
        <dgm:presLayoutVars>
          <dgm:hierBranch val="init"/>
        </dgm:presLayoutVars>
      </dgm:prSet>
      <dgm:spPr/>
    </dgm:pt>
    <dgm:pt modelId="{3DA8EB48-984F-414C-A0C2-2049BC27C3AE}" type="pres">
      <dgm:prSet presAssocID="{B77BA9A0-B007-41DA-A82B-FB16D1641CF5}" presName="rootComposite" presStyleCnt="0"/>
      <dgm:spPr/>
    </dgm:pt>
    <dgm:pt modelId="{FBA85277-4BEB-448E-9393-651DDCD6D7F9}" type="pres">
      <dgm:prSet presAssocID="{B77BA9A0-B007-41DA-A82B-FB16D1641CF5}" presName="rootText" presStyleLbl="node3" presStyleIdx="11" presStyleCnt="15" custScaleX="137858">
        <dgm:presLayoutVars>
          <dgm:chPref val="3"/>
        </dgm:presLayoutVars>
      </dgm:prSet>
      <dgm:spPr/>
    </dgm:pt>
    <dgm:pt modelId="{DBA1DD02-1624-47A6-B856-C16EA605A4B8}" type="pres">
      <dgm:prSet presAssocID="{B77BA9A0-B007-41DA-A82B-FB16D1641CF5}" presName="rootConnector" presStyleLbl="node3" presStyleIdx="11" presStyleCnt="15"/>
      <dgm:spPr/>
    </dgm:pt>
    <dgm:pt modelId="{3653FA52-BCB3-4EF0-A30A-2624829B52C8}" type="pres">
      <dgm:prSet presAssocID="{B77BA9A0-B007-41DA-A82B-FB16D1641CF5}" presName="hierChild4" presStyleCnt="0"/>
      <dgm:spPr/>
    </dgm:pt>
    <dgm:pt modelId="{708BD4B5-F34B-4968-9742-77C0EDAB83AB}" type="pres">
      <dgm:prSet presAssocID="{B77BA9A0-B007-41DA-A82B-FB16D1641CF5}" presName="hierChild5" presStyleCnt="0"/>
      <dgm:spPr/>
    </dgm:pt>
    <dgm:pt modelId="{2B9E7442-F178-46A0-A78A-6F6C88A97777}" type="pres">
      <dgm:prSet presAssocID="{FB083D35-1737-44FB-8532-0653BD50F5A5}" presName="Name37" presStyleLbl="parChTrans1D3" presStyleIdx="12" presStyleCnt="15"/>
      <dgm:spPr/>
    </dgm:pt>
    <dgm:pt modelId="{F104E1A7-A59C-42C6-9A3A-17FCAE2C6982}" type="pres">
      <dgm:prSet presAssocID="{528151D1-A27A-4C3B-AFD7-A3E0FC121EC1}" presName="hierRoot2" presStyleCnt="0">
        <dgm:presLayoutVars>
          <dgm:hierBranch val="init"/>
        </dgm:presLayoutVars>
      </dgm:prSet>
      <dgm:spPr/>
    </dgm:pt>
    <dgm:pt modelId="{79AB8B1F-99D3-41FB-A837-2434AFB2407A}" type="pres">
      <dgm:prSet presAssocID="{528151D1-A27A-4C3B-AFD7-A3E0FC121EC1}" presName="rootComposite" presStyleCnt="0"/>
      <dgm:spPr/>
    </dgm:pt>
    <dgm:pt modelId="{C4068967-3B48-41FA-9B02-96AAA5828F3E}" type="pres">
      <dgm:prSet presAssocID="{528151D1-A27A-4C3B-AFD7-A3E0FC121EC1}" presName="rootText" presStyleLbl="node3" presStyleIdx="12" presStyleCnt="15">
        <dgm:presLayoutVars>
          <dgm:chPref val="3"/>
        </dgm:presLayoutVars>
      </dgm:prSet>
      <dgm:spPr/>
    </dgm:pt>
    <dgm:pt modelId="{BEAB12F5-41CE-4B89-AE1B-FB2083C5727E}" type="pres">
      <dgm:prSet presAssocID="{528151D1-A27A-4C3B-AFD7-A3E0FC121EC1}" presName="rootConnector" presStyleLbl="node3" presStyleIdx="12" presStyleCnt="15"/>
      <dgm:spPr/>
    </dgm:pt>
    <dgm:pt modelId="{E182E63F-2F6F-4925-AED5-A29E57E26D5D}" type="pres">
      <dgm:prSet presAssocID="{528151D1-A27A-4C3B-AFD7-A3E0FC121EC1}" presName="hierChild4" presStyleCnt="0"/>
      <dgm:spPr/>
    </dgm:pt>
    <dgm:pt modelId="{C2DBE4F3-F283-4724-ABB6-2A1BCA1B1953}" type="pres">
      <dgm:prSet presAssocID="{528151D1-A27A-4C3B-AFD7-A3E0FC121EC1}" presName="hierChild5" presStyleCnt="0"/>
      <dgm:spPr/>
    </dgm:pt>
    <dgm:pt modelId="{80951120-C089-4B3A-9D48-B8317114FC53}" type="pres">
      <dgm:prSet presAssocID="{57C4914E-8B9D-44CE-B7CB-597B8299081C}" presName="hierChild5" presStyleCnt="0"/>
      <dgm:spPr/>
    </dgm:pt>
    <dgm:pt modelId="{50E0C822-499C-B34C-96A4-A376E3EA20A4}" type="pres">
      <dgm:prSet presAssocID="{79B3B610-E45B-2A41-BEFC-AD3874FF1825}" presName="Name37" presStyleLbl="parChTrans1D2" presStyleIdx="4" presStyleCnt="5"/>
      <dgm:spPr/>
    </dgm:pt>
    <dgm:pt modelId="{B5700CD9-4C17-D54E-A393-0710AE434924}" type="pres">
      <dgm:prSet presAssocID="{219C9FAF-4694-D44E-BC58-7217744019BE}" presName="hierRoot2" presStyleCnt="0">
        <dgm:presLayoutVars>
          <dgm:hierBranch val="init"/>
        </dgm:presLayoutVars>
      </dgm:prSet>
      <dgm:spPr/>
    </dgm:pt>
    <dgm:pt modelId="{F60AE22B-E1AD-DC41-8FB3-6C78A7D1770E}" type="pres">
      <dgm:prSet presAssocID="{219C9FAF-4694-D44E-BC58-7217744019BE}" presName="rootComposite" presStyleCnt="0"/>
      <dgm:spPr/>
    </dgm:pt>
    <dgm:pt modelId="{30B39DE2-D7CE-A74F-B4A4-69B17A4EBB6D}" type="pres">
      <dgm:prSet presAssocID="{219C9FAF-4694-D44E-BC58-7217744019BE}" presName="rootText" presStyleLbl="node2" presStyleIdx="4" presStyleCnt="5">
        <dgm:presLayoutVars>
          <dgm:chPref val="3"/>
        </dgm:presLayoutVars>
      </dgm:prSet>
      <dgm:spPr/>
    </dgm:pt>
    <dgm:pt modelId="{A9DB05CF-7DA9-E744-9A8D-CC656ADEF1DF}" type="pres">
      <dgm:prSet presAssocID="{219C9FAF-4694-D44E-BC58-7217744019BE}" presName="rootConnector" presStyleLbl="node2" presStyleIdx="4" presStyleCnt="5"/>
      <dgm:spPr/>
    </dgm:pt>
    <dgm:pt modelId="{8B77EC0D-E424-3D4A-BF07-565439C329B0}" type="pres">
      <dgm:prSet presAssocID="{219C9FAF-4694-D44E-BC58-7217744019BE}" presName="hierChild4" presStyleCnt="0"/>
      <dgm:spPr/>
    </dgm:pt>
    <dgm:pt modelId="{7D203AB3-B23D-414C-8B73-5F023D50FB1F}" type="pres">
      <dgm:prSet presAssocID="{07AC6D4E-6F2A-2B41-8899-0A9C22DABFDF}" presName="Name37" presStyleLbl="parChTrans1D3" presStyleIdx="13" presStyleCnt="15"/>
      <dgm:spPr/>
    </dgm:pt>
    <dgm:pt modelId="{292705AC-7C2D-4345-96B3-B95CA421FC01}" type="pres">
      <dgm:prSet presAssocID="{87A90737-0ABC-9B4D-A053-733671B7AEB3}" presName="hierRoot2" presStyleCnt="0">
        <dgm:presLayoutVars>
          <dgm:hierBranch val="init"/>
        </dgm:presLayoutVars>
      </dgm:prSet>
      <dgm:spPr/>
    </dgm:pt>
    <dgm:pt modelId="{4F1369CB-8BE1-1041-B5E9-77CB8FBED862}" type="pres">
      <dgm:prSet presAssocID="{87A90737-0ABC-9B4D-A053-733671B7AEB3}" presName="rootComposite" presStyleCnt="0"/>
      <dgm:spPr/>
    </dgm:pt>
    <dgm:pt modelId="{E75A15DD-2D10-734E-8338-E6D4E1EB1FCA}" type="pres">
      <dgm:prSet presAssocID="{87A90737-0ABC-9B4D-A053-733671B7AEB3}" presName="rootText" presStyleLbl="node3" presStyleIdx="13" presStyleCnt="15" custScaleX="106865">
        <dgm:presLayoutVars>
          <dgm:chPref val="3"/>
        </dgm:presLayoutVars>
      </dgm:prSet>
      <dgm:spPr/>
    </dgm:pt>
    <dgm:pt modelId="{3711E1AE-9680-A14B-A064-CA282BBBF856}" type="pres">
      <dgm:prSet presAssocID="{87A90737-0ABC-9B4D-A053-733671B7AEB3}" presName="rootConnector" presStyleLbl="node3" presStyleIdx="13" presStyleCnt="15"/>
      <dgm:spPr/>
    </dgm:pt>
    <dgm:pt modelId="{951484F6-2E45-7847-8CD8-5E6A5DFE79A7}" type="pres">
      <dgm:prSet presAssocID="{87A90737-0ABC-9B4D-A053-733671B7AEB3}" presName="hierChild4" presStyleCnt="0"/>
      <dgm:spPr/>
    </dgm:pt>
    <dgm:pt modelId="{034D461F-7E53-BA4D-A84D-34663B8BE974}" type="pres">
      <dgm:prSet presAssocID="{87A90737-0ABC-9B4D-A053-733671B7AEB3}" presName="hierChild5" presStyleCnt="0"/>
      <dgm:spPr/>
    </dgm:pt>
    <dgm:pt modelId="{2B63E554-F9A8-EF47-9893-3F46233940E8}" type="pres">
      <dgm:prSet presAssocID="{C3288BD1-041F-9545-AA95-0A030C9E196E}" presName="Name37" presStyleLbl="parChTrans1D3" presStyleIdx="14" presStyleCnt="15"/>
      <dgm:spPr/>
    </dgm:pt>
    <dgm:pt modelId="{1242421B-1EEB-D040-ACFC-EBDA01F52EF2}" type="pres">
      <dgm:prSet presAssocID="{9EB488B7-BB2A-A144-A849-20242E199334}" presName="hierRoot2" presStyleCnt="0">
        <dgm:presLayoutVars>
          <dgm:hierBranch val="init"/>
        </dgm:presLayoutVars>
      </dgm:prSet>
      <dgm:spPr/>
    </dgm:pt>
    <dgm:pt modelId="{385849BA-CC3C-1A45-893D-8B48F72CE60C}" type="pres">
      <dgm:prSet presAssocID="{9EB488B7-BB2A-A144-A849-20242E199334}" presName="rootComposite" presStyleCnt="0"/>
      <dgm:spPr/>
    </dgm:pt>
    <dgm:pt modelId="{5E621E64-A398-DD4F-A633-6A4ACB242A11}" type="pres">
      <dgm:prSet presAssocID="{9EB488B7-BB2A-A144-A849-20242E199334}" presName="rootText" presStyleLbl="node3" presStyleIdx="14" presStyleCnt="15" custScaleX="111028">
        <dgm:presLayoutVars>
          <dgm:chPref val="3"/>
        </dgm:presLayoutVars>
      </dgm:prSet>
      <dgm:spPr/>
    </dgm:pt>
    <dgm:pt modelId="{8CA4323C-541E-E84C-9621-BC776A36BFA6}" type="pres">
      <dgm:prSet presAssocID="{9EB488B7-BB2A-A144-A849-20242E199334}" presName="rootConnector" presStyleLbl="node3" presStyleIdx="14" presStyleCnt="15"/>
      <dgm:spPr/>
    </dgm:pt>
    <dgm:pt modelId="{F627FF13-43CD-A245-856C-87351470E5B5}" type="pres">
      <dgm:prSet presAssocID="{9EB488B7-BB2A-A144-A849-20242E199334}" presName="hierChild4" presStyleCnt="0"/>
      <dgm:spPr/>
    </dgm:pt>
    <dgm:pt modelId="{79C72851-3599-9D48-A4A8-472E12DAF6F1}" type="pres">
      <dgm:prSet presAssocID="{9EB488B7-BB2A-A144-A849-20242E199334}" presName="hierChild5" presStyleCnt="0"/>
      <dgm:spPr/>
    </dgm:pt>
    <dgm:pt modelId="{EBEE9E55-07F3-E94F-BE3F-DDFC36D677B2}" type="pres">
      <dgm:prSet presAssocID="{219C9FAF-4694-D44E-BC58-7217744019BE}" presName="hierChild5" presStyleCnt="0"/>
      <dgm:spPr/>
    </dgm:pt>
    <dgm:pt modelId="{9DC0D529-1D9F-4C2D-91D2-7F9FC237DA20}" type="pres">
      <dgm:prSet presAssocID="{6C4F1BF7-3EB8-4B21-BEEF-25E837F9B481}" presName="hierChild3" presStyleCnt="0"/>
      <dgm:spPr/>
    </dgm:pt>
  </dgm:ptLst>
  <dgm:cxnLst>
    <dgm:cxn modelId="{1469A005-848B-4058-A23E-6C32974E4A52}" srcId="{D29100A5-01EA-40CE-B940-69D260F2E808}" destId="{E817EF18-46F1-40F4-A5E0-B49B364CBE67}" srcOrd="2" destOrd="0" parTransId="{7828F6B0-7CB6-4C77-A6F6-860311AAD8A9}" sibTransId="{F98753FB-A15A-4215-B7AF-EB4CAF3F24DF}"/>
    <dgm:cxn modelId="{214A750D-2018-420D-BB0B-DF4D9503CDE3}" type="presOf" srcId="{64AC6F9C-CC85-4222-B78D-42720D9D94F6}" destId="{C275E698-E02A-4AF0-A657-F39BE658F9A8}" srcOrd="1" destOrd="0" presId="urn:microsoft.com/office/officeart/2005/8/layout/orgChart1"/>
    <dgm:cxn modelId="{CEB2D410-55F7-4B7C-91BD-37EF49C45DC1}" type="presOf" srcId="{824B180D-45DC-47A3-AA37-3DB98EA90F58}" destId="{256FB927-1333-419A-BA06-C698D6DB7F6A}" srcOrd="1" destOrd="0" presId="urn:microsoft.com/office/officeart/2005/8/layout/orgChart1"/>
    <dgm:cxn modelId="{3F712618-2096-BA4F-9AB0-D0EA79E183F3}" type="presOf" srcId="{9EB488B7-BB2A-A144-A849-20242E199334}" destId="{8CA4323C-541E-E84C-9621-BC776A36BFA6}" srcOrd="1" destOrd="0" presId="urn:microsoft.com/office/officeart/2005/8/layout/orgChart1"/>
    <dgm:cxn modelId="{7BD3861E-6BA5-4E82-B010-E8BDCD91C08D}" type="presOf" srcId="{B7112041-455B-4473-A673-5BB79090833A}" destId="{0FB4C7F5-48A2-402A-9CBC-B18A2E99646B}" srcOrd="0" destOrd="0" presId="urn:microsoft.com/office/officeart/2005/8/layout/orgChart1"/>
    <dgm:cxn modelId="{98B20F21-15C8-4135-A8A2-DED14D3DCC99}" type="presOf" srcId="{80624529-B1B8-40E8-BF89-FF281CCA6295}" destId="{2F60D072-8994-4EDE-B722-644E27FAD9F7}" srcOrd="0" destOrd="0" presId="urn:microsoft.com/office/officeart/2005/8/layout/orgChart1"/>
    <dgm:cxn modelId="{D10A1621-2649-4D78-BDE6-8A98723F11E1}" type="presOf" srcId="{89C2A8D5-A928-45DC-91CA-C5FE36B2F595}" destId="{0815C107-95CD-41DC-959D-5847EB269ED9}" srcOrd="0" destOrd="0" presId="urn:microsoft.com/office/officeart/2005/8/layout/orgChart1"/>
    <dgm:cxn modelId="{462EB024-B6B1-494B-A2D5-F4B421DB8532}" type="presOf" srcId="{0833EBFB-52A3-4D58-A6B1-F8A835A9B505}" destId="{8C31F3FE-F505-4EC2-AFE2-B1F8FC972AE0}" srcOrd="0" destOrd="0" presId="urn:microsoft.com/office/officeart/2005/8/layout/orgChart1"/>
    <dgm:cxn modelId="{8D111B28-8EB2-40D0-B0D7-2F2E5D8004B6}" type="presOf" srcId="{0BF52E2E-E477-433B-8964-AC63B2AB967D}" destId="{FEBD07D7-9894-4AB1-B391-83118652B5BF}" srcOrd="0" destOrd="0" presId="urn:microsoft.com/office/officeart/2005/8/layout/orgChart1"/>
    <dgm:cxn modelId="{66D23B29-7CE3-D642-96E5-112B9623963B}" type="presOf" srcId="{87A90737-0ABC-9B4D-A053-733671B7AEB3}" destId="{E75A15DD-2D10-734E-8338-E6D4E1EB1FCA}" srcOrd="0" destOrd="0" presId="urn:microsoft.com/office/officeart/2005/8/layout/orgChart1"/>
    <dgm:cxn modelId="{56AD492C-145A-467E-9AE9-9C0EAF1BB2CB}" type="presOf" srcId="{6C4F1BF7-3EB8-4B21-BEEF-25E837F9B481}" destId="{ACB08DA2-7C6A-4A8B-AF90-0968B0800293}" srcOrd="1" destOrd="0" presId="urn:microsoft.com/office/officeart/2005/8/layout/orgChart1"/>
    <dgm:cxn modelId="{51915F2D-B076-4196-8B7B-1D2274623528}" type="presOf" srcId="{B77BA9A0-B007-41DA-A82B-FB16D1641CF5}" destId="{DBA1DD02-1624-47A6-B856-C16EA605A4B8}" srcOrd="1" destOrd="0" presId="urn:microsoft.com/office/officeart/2005/8/layout/orgChart1"/>
    <dgm:cxn modelId="{49843D2E-9DDC-486F-9BF8-DF925E6757EC}" srcId="{6C4F1BF7-3EB8-4B21-BEEF-25E837F9B481}" destId="{7AABEABB-F823-4FE0-B2CA-96E7E3A373D0}" srcOrd="1" destOrd="0" parTransId="{E331427E-A2D3-4E8B-A45B-D9CF5ECEA893}" sibTransId="{7EB29FEC-028D-4FF9-842B-EFD022C8FDCC}"/>
    <dgm:cxn modelId="{FEB8C331-BACA-4373-B50A-91A2E0FC19E4}" srcId="{3C73A139-C342-4FCE-A47E-FEE03B8DFAF6}" destId="{89C2A8D5-A928-45DC-91CA-C5FE36B2F595}" srcOrd="1" destOrd="0" parTransId="{80624529-B1B8-40E8-BF89-FF281CCA6295}" sibTransId="{4AFFCFDC-855E-448A-A296-693D2FF5449C}"/>
    <dgm:cxn modelId="{FD26673A-4A67-5147-AAB5-92A0188A379B}" type="presOf" srcId="{219C9FAF-4694-D44E-BC58-7217744019BE}" destId="{A9DB05CF-7DA9-E744-9A8D-CC656ADEF1DF}" srcOrd="1" destOrd="0" presId="urn:microsoft.com/office/officeart/2005/8/layout/orgChart1"/>
    <dgm:cxn modelId="{3AE2503C-7139-FA42-8B1F-4B4A254A3F87}" type="presOf" srcId="{79B3B610-E45B-2A41-BEFC-AD3874FF1825}" destId="{50E0C822-499C-B34C-96A4-A376E3EA20A4}" srcOrd="0" destOrd="0" presId="urn:microsoft.com/office/officeart/2005/8/layout/orgChart1"/>
    <dgm:cxn modelId="{4971EE3D-4567-4B2E-82B9-24A2BD8D326A}" type="presOf" srcId="{E817EF18-46F1-40F4-A5E0-B49B364CBE67}" destId="{94CD644A-A6B1-476E-BD72-35FF9CAC2250}" srcOrd="0" destOrd="0" presId="urn:microsoft.com/office/officeart/2005/8/layout/orgChart1"/>
    <dgm:cxn modelId="{5D087A3F-A614-41DF-9A7B-2FCE3D21BFF6}" type="presOf" srcId="{57C4914E-8B9D-44CE-B7CB-597B8299081C}" destId="{E9625CF3-F3D6-48BD-8ADC-DFB8C844BEEC}" srcOrd="1" destOrd="0" presId="urn:microsoft.com/office/officeart/2005/8/layout/orgChart1"/>
    <dgm:cxn modelId="{16BC6046-C7E7-4ADC-8B24-78E12D3BABBD}" type="presOf" srcId="{6C4F1BF7-3EB8-4B21-BEEF-25E837F9B481}" destId="{338920B1-EA4D-4D74-A509-C17793F762FB}" srcOrd="0" destOrd="0" presId="urn:microsoft.com/office/officeart/2005/8/layout/orgChart1"/>
    <dgm:cxn modelId="{E3DC4947-9317-41C7-905C-E9FB298BFF38}" type="presOf" srcId="{C251E441-A0D8-4474-A14F-BB13B9D81074}" destId="{FEAA4485-FFD5-47FB-B472-C8798ABC024F}" srcOrd="1" destOrd="0" presId="urn:microsoft.com/office/officeart/2005/8/layout/orgChart1"/>
    <dgm:cxn modelId="{AC55F348-F6BC-4C73-8E27-06B5041C30B6}" type="presOf" srcId="{ACD86DE2-7E32-4CB7-B872-0F692D5CEA09}" destId="{B4A54BDE-5697-46B1-AAEB-C7B1C19097D8}" srcOrd="0" destOrd="0" presId="urn:microsoft.com/office/officeart/2005/8/layout/orgChart1"/>
    <dgm:cxn modelId="{9F377F4B-A228-E14B-B56C-58C6BF76B749}" type="presOf" srcId="{07AC6D4E-6F2A-2B41-8899-0A9C22DABFDF}" destId="{7D203AB3-B23D-414C-8B73-5F023D50FB1F}" srcOrd="0" destOrd="0" presId="urn:microsoft.com/office/officeart/2005/8/layout/orgChart1"/>
    <dgm:cxn modelId="{E0C2A44D-BE5B-40F5-9CEE-DB511A5BCFAC}" type="presOf" srcId="{1B3678DF-4AA4-4CF5-AF18-2EBD49BDBE2E}" destId="{42B42031-346A-4BC8-BCCD-AF3BD5EEDB4F}" srcOrd="0" destOrd="0" presId="urn:microsoft.com/office/officeart/2005/8/layout/orgChart1"/>
    <dgm:cxn modelId="{075DFE57-4F5B-4DEE-9CAC-996F71451928}" srcId="{3C73A139-C342-4FCE-A47E-FEE03B8DFAF6}" destId="{824B180D-45DC-47A3-AA37-3DB98EA90F58}" srcOrd="2" destOrd="0" parTransId="{39843872-476C-45C7-A841-44015C75A268}" sibTransId="{566E14D2-A1CE-46C1-8BD2-B31EF9C80B56}"/>
    <dgm:cxn modelId="{66EE9A58-E07D-47C8-910D-E38B18505169}" type="presOf" srcId="{3C73A139-C342-4FCE-A47E-FEE03B8DFAF6}" destId="{5FA5F4A6-AD22-45D0-83AB-131190AED4C8}" srcOrd="1" destOrd="0" presId="urn:microsoft.com/office/officeart/2005/8/layout/orgChart1"/>
    <dgm:cxn modelId="{C9590859-B3E5-4F1D-9685-6B83287094F5}" srcId="{6C4F1BF7-3EB8-4B21-BEEF-25E837F9B481}" destId="{57C4914E-8B9D-44CE-B7CB-597B8299081C}" srcOrd="3" destOrd="0" parTransId="{D820F8D3-BB85-45DB-A9F7-00D40D19939A}" sibTransId="{3A4CF453-D4F3-4719-9798-EC13FA0AE669}"/>
    <dgm:cxn modelId="{70E99459-61FA-40CC-BF64-55F328808F36}" srcId="{3C73A139-C342-4FCE-A47E-FEE03B8DFAF6}" destId="{C251E441-A0D8-4474-A14F-BB13B9D81074}" srcOrd="0" destOrd="0" parTransId="{F3C8A8C1-F96C-4238-B892-1E7A18B15531}" sibTransId="{0C4687F9-C802-4E95-B4EA-808B08EADEDC}"/>
    <dgm:cxn modelId="{B8DE9959-2222-6048-83FC-BC8356E03DE1}" type="presOf" srcId="{87A90737-0ABC-9B4D-A053-733671B7AEB3}" destId="{3711E1AE-9680-A14B-A064-CA282BBBF856}" srcOrd="1" destOrd="0" presId="urn:microsoft.com/office/officeart/2005/8/layout/orgChart1"/>
    <dgm:cxn modelId="{BEEAE15A-35BD-4C62-9B20-D07038D1632F}" type="presOf" srcId="{01FBF53C-4239-48EB-83C8-718CD3F7F618}" destId="{8C6712E3-713F-4B4A-BFD3-5B8BB564D9AA}" srcOrd="0" destOrd="0" presId="urn:microsoft.com/office/officeart/2005/8/layout/orgChart1"/>
    <dgm:cxn modelId="{C230385C-76E7-4344-9D0F-8E8008B79514}" type="presOf" srcId="{7FC72041-8E8C-4756-9F3F-2795507B885D}" destId="{C2153EE4-B6C2-41ED-9B2E-A2C24F40031C}" srcOrd="0" destOrd="0" presId="urn:microsoft.com/office/officeart/2005/8/layout/orgChart1"/>
    <dgm:cxn modelId="{2B6C2D5D-81C2-47B9-83DD-23384C25CB1E}" srcId="{6C4F1BF7-3EB8-4B21-BEEF-25E837F9B481}" destId="{3C73A139-C342-4FCE-A47E-FEE03B8DFAF6}" srcOrd="0" destOrd="0" parTransId="{F5F310E9-8633-4714-96E5-6EA625E37601}" sibTransId="{C545E891-21B9-47A1-8737-BD67C16470B3}"/>
    <dgm:cxn modelId="{D7F1805D-1BEE-4236-9D30-4110E8569D92}" type="presOf" srcId="{E331427E-A2D3-4E8B-A45B-D9CF5ECEA893}" destId="{BE920EBA-1BD1-4C14-A61C-69453303FD99}" srcOrd="0" destOrd="0" presId="urn:microsoft.com/office/officeart/2005/8/layout/orgChart1"/>
    <dgm:cxn modelId="{1E7C0364-C146-4EA6-9058-BF486A263F08}" type="presOf" srcId="{B77BA9A0-B007-41DA-A82B-FB16D1641CF5}" destId="{FBA85277-4BEB-448E-9393-651DDCD6D7F9}" srcOrd="0" destOrd="0" presId="urn:microsoft.com/office/officeart/2005/8/layout/orgChart1"/>
    <dgm:cxn modelId="{959B8067-4AD8-440D-8D2A-438CC78E65AD}" type="presOf" srcId="{F3C8A8C1-F96C-4238-B892-1E7A18B15531}" destId="{A434B421-1B30-41EF-98F2-1599E4D17833}" srcOrd="0" destOrd="0" presId="urn:microsoft.com/office/officeart/2005/8/layout/orgChart1"/>
    <dgm:cxn modelId="{8084F871-C103-A947-A0B6-52F76AE59453}" srcId="{219C9FAF-4694-D44E-BC58-7217744019BE}" destId="{9EB488B7-BB2A-A144-A849-20242E199334}" srcOrd="1" destOrd="0" parTransId="{C3288BD1-041F-9545-AA95-0A030C9E196E}" sibTransId="{E82C515C-D8D9-A044-AEE8-1232A8E8EF4C}"/>
    <dgm:cxn modelId="{D6040F74-66EC-493E-96D1-E860473AE9D1}" srcId="{57C4914E-8B9D-44CE-B7CB-597B8299081C}" destId="{B77BA9A0-B007-41DA-A82B-FB16D1641CF5}" srcOrd="1" destOrd="0" parTransId="{0833EBFB-52A3-4D58-A6B1-F8A835A9B505}" sibTransId="{F209B46E-8D2E-453B-9DB7-87563E7B1D9A}"/>
    <dgm:cxn modelId="{C3F80B76-A748-4595-AE69-204786057733}" srcId="{7AABEABB-F823-4FE0-B2CA-96E7E3A373D0}" destId="{0169C008-3189-4CF7-A637-30DF9DB3E636}" srcOrd="0" destOrd="0" parTransId="{F25E1747-0835-4A8C-B6B7-D8A7A897D281}" sibTransId="{C6973F3D-37AF-4597-9D83-99C68AF7C013}"/>
    <dgm:cxn modelId="{917F0178-7C54-464E-B7E9-F617E3257BB9}" type="presOf" srcId="{86A0A869-A94B-4782-B008-B31A12163E4F}" destId="{C4BBAF21-8680-4C89-91CA-D829424406C5}" srcOrd="0" destOrd="0" presId="urn:microsoft.com/office/officeart/2005/8/layout/orgChart1"/>
    <dgm:cxn modelId="{9203517B-63B6-4C8F-B71F-D69E3EA453F5}" type="presOf" srcId="{006B5514-2001-4966-A647-53B02FD6C4E5}" destId="{72E9558E-4DA3-4E2B-8AE8-B737056BA9DC}" srcOrd="0" destOrd="0" presId="urn:microsoft.com/office/officeart/2005/8/layout/orgChart1"/>
    <dgm:cxn modelId="{4630FC7F-9AC0-4528-B04F-520426A4AA31}" type="presOf" srcId="{86A0A869-A94B-4782-B008-B31A12163E4F}" destId="{EE34C82D-A7C4-4EA7-AD9D-7BED03EBE322}" srcOrd="1" destOrd="0" presId="urn:microsoft.com/office/officeart/2005/8/layout/orgChart1"/>
    <dgm:cxn modelId="{1E969980-80D5-4F89-AE71-7D2F39165459}" type="presOf" srcId="{D29100A5-01EA-40CE-B940-69D260F2E808}" destId="{72C4B60E-9A55-448C-A47D-78739AB2B2DF}" srcOrd="1" destOrd="0" presId="urn:microsoft.com/office/officeart/2005/8/layout/orgChart1"/>
    <dgm:cxn modelId="{9D676B84-4303-4431-9F7F-0A8676C43263}" type="presOf" srcId="{D820F8D3-BB85-45DB-A9F7-00D40D19939A}" destId="{58A69888-24E2-43F5-AB7D-65C2EE1976D5}" srcOrd="0" destOrd="0" presId="urn:microsoft.com/office/officeart/2005/8/layout/orgChart1"/>
    <dgm:cxn modelId="{B67F3E85-F1BD-4A70-95AA-377B4267151B}" type="presOf" srcId="{39843872-476C-45C7-A841-44015C75A268}" destId="{D4252EA5-BB1A-4952-B753-40D50E38C1D0}" srcOrd="0" destOrd="0" presId="urn:microsoft.com/office/officeart/2005/8/layout/orgChart1"/>
    <dgm:cxn modelId="{7E81AB87-50D8-4C4F-9311-3BC737639144}" srcId="{57C4914E-8B9D-44CE-B7CB-597B8299081C}" destId="{528151D1-A27A-4C3B-AFD7-A3E0FC121EC1}" srcOrd="2" destOrd="0" parTransId="{FB083D35-1737-44FB-8532-0653BD50F5A5}" sibTransId="{2F1E40F3-4C66-4B9F-B14A-6F8BC4D0D2C7}"/>
    <dgm:cxn modelId="{2DCEE987-DAD5-485A-903D-75B2E061D05B}" srcId="{B7112041-455B-4473-A673-5BB79090833A}" destId="{6C4F1BF7-3EB8-4B21-BEEF-25E837F9B481}" srcOrd="0" destOrd="0" parTransId="{1A0836A7-EA49-4629-82FA-5D345EA56A6B}" sibTransId="{95DA866B-DC20-4F59-87BF-8ACF34CDD730}"/>
    <dgm:cxn modelId="{1830028D-9FDE-43F8-B726-8B7763D7D51C}" srcId="{D29100A5-01EA-40CE-B940-69D260F2E808}" destId="{64AC6F9C-CC85-4222-B78D-42720D9D94F6}" srcOrd="0" destOrd="0" parTransId="{D3F864A1-7815-4555-B80D-EC28AEDB56BC}" sibTransId="{F9E92ED3-0893-46A5-8FEF-CFEC5C34B2CC}"/>
    <dgm:cxn modelId="{52DBD18F-70BC-4265-8ACD-BC37CC86B39C}" type="presOf" srcId="{C251E441-A0D8-4474-A14F-BB13B9D81074}" destId="{F1B951C1-D632-4AD7-B6C8-CBA0DBC1254C}" srcOrd="0" destOrd="0" presId="urn:microsoft.com/office/officeart/2005/8/layout/orgChart1"/>
    <dgm:cxn modelId="{AEB30294-8CFA-4C39-A208-7C7217A6F977}" srcId="{57C4914E-8B9D-44CE-B7CB-597B8299081C}" destId="{1B3678DF-4AA4-4CF5-AF18-2EBD49BDBE2E}" srcOrd="0" destOrd="0" parTransId="{ACD86DE2-7E32-4CB7-B872-0F692D5CEA09}" sibTransId="{58D4FA4A-878F-46A1-8B6C-5BC182727044}"/>
    <dgm:cxn modelId="{7E829994-E0E2-CA46-8189-67B21A007E80}" type="presOf" srcId="{9EB488B7-BB2A-A144-A849-20242E199334}" destId="{5E621E64-A398-DD4F-A633-6A4ACB242A11}" srcOrd="0" destOrd="0" presId="urn:microsoft.com/office/officeart/2005/8/layout/orgChart1"/>
    <dgm:cxn modelId="{5CCF1095-E3A6-C042-8D89-6B1ED89F4D2C}" srcId="{219C9FAF-4694-D44E-BC58-7217744019BE}" destId="{87A90737-0ABC-9B4D-A053-733671B7AEB3}" srcOrd="0" destOrd="0" parTransId="{07AC6D4E-6F2A-2B41-8899-0A9C22DABFDF}" sibTransId="{9C2C46A4-519C-2242-A81E-5B71633F0D55}"/>
    <dgm:cxn modelId="{73FE4398-E0B5-40CB-A78D-68B580F9DECE}" srcId="{D29100A5-01EA-40CE-B940-69D260F2E808}" destId="{86A0A869-A94B-4782-B008-B31A12163E4F}" srcOrd="1" destOrd="0" parTransId="{C2B8D5AC-2FF0-4E10-917B-82F7E6676E43}" sibTransId="{F226013D-698C-4206-A18D-83AEE1B3B11A}"/>
    <dgm:cxn modelId="{CE3703A3-436F-4B71-8510-622BFDD8F063}" type="presOf" srcId="{62729435-1550-4CE0-9E2F-346D8ABC6F8F}" destId="{294B193F-5A61-4F46-B875-C9AF0C3D0C37}" srcOrd="0" destOrd="0" presId="urn:microsoft.com/office/officeart/2005/8/layout/orgChart1"/>
    <dgm:cxn modelId="{16D9FEA6-54DD-416C-8932-EB3E1AA0BDAA}" type="presOf" srcId="{7828F6B0-7CB6-4C77-A6F6-860311AAD8A9}" destId="{C82E262E-7AE2-4743-9DAE-2715D6D01C90}" srcOrd="0" destOrd="0" presId="urn:microsoft.com/office/officeart/2005/8/layout/orgChart1"/>
    <dgm:cxn modelId="{D3DC15A7-DF77-46F0-99AB-3148A2A6F48B}" type="presOf" srcId="{528151D1-A27A-4C3B-AFD7-A3E0FC121EC1}" destId="{C4068967-3B48-41FA-9B02-96AAA5828F3E}" srcOrd="0" destOrd="0" presId="urn:microsoft.com/office/officeart/2005/8/layout/orgChart1"/>
    <dgm:cxn modelId="{CA9615A8-5327-40C2-ACEA-E12DC757A0A0}" type="presOf" srcId="{3C73A139-C342-4FCE-A47E-FEE03B8DFAF6}" destId="{3FBF9C5B-D65B-42E1-B456-9C5892194A92}" srcOrd="0" destOrd="0" presId="urn:microsoft.com/office/officeart/2005/8/layout/orgChart1"/>
    <dgm:cxn modelId="{98512AAA-A874-49A2-8C76-CF970C541B58}" type="presOf" srcId="{F25E1747-0835-4A8C-B6B7-D8A7A897D281}" destId="{FFB0C263-354A-4A97-97FA-52C5D4F77C2E}" srcOrd="0" destOrd="0" presId="urn:microsoft.com/office/officeart/2005/8/layout/orgChart1"/>
    <dgm:cxn modelId="{65FC8FAA-6AAE-42ED-BE7C-4C2C5852F92B}" type="presOf" srcId="{64AC6F9C-CC85-4222-B78D-42720D9D94F6}" destId="{F64EF491-4C2B-402E-9C72-86C086CCBDB5}" srcOrd="0" destOrd="0" presId="urn:microsoft.com/office/officeart/2005/8/layout/orgChart1"/>
    <dgm:cxn modelId="{8363A4B7-5D99-44B5-BE81-BF55E42C7845}" type="presOf" srcId="{0BF52E2E-E477-433B-8964-AC63B2AB967D}" destId="{94FC210D-9AA8-461A-A1D7-96009592B5E8}" srcOrd="1" destOrd="0" presId="urn:microsoft.com/office/officeart/2005/8/layout/orgChart1"/>
    <dgm:cxn modelId="{470346B8-FA51-4418-8920-B9E3EF9647BD}" type="presOf" srcId="{E817EF18-46F1-40F4-A5E0-B49B364CBE67}" destId="{27C2F608-4FA6-4BE4-A759-99D920B1077A}" srcOrd="1" destOrd="0" presId="urn:microsoft.com/office/officeart/2005/8/layout/orgChart1"/>
    <dgm:cxn modelId="{8591E3B8-3107-48EF-85CD-9A1146590CAB}" type="presOf" srcId="{0169C008-3189-4CF7-A637-30DF9DB3E636}" destId="{26E8EE62-0425-40B5-BC6A-4AC053324B73}" srcOrd="1" destOrd="0" presId="urn:microsoft.com/office/officeart/2005/8/layout/orgChart1"/>
    <dgm:cxn modelId="{33673EB9-B5D4-4282-9DC9-6EC3C1225D37}" type="presOf" srcId="{46AC593A-3148-47AB-B2A6-5228966E3B8F}" destId="{DC1DD4BF-991E-41A4-AE9A-AAD53CB5C529}" srcOrd="1" destOrd="0" presId="urn:microsoft.com/office/officeart/2005/8/layout/orgChart1"/>
    <dgm:cxn modelId="{886922BD-0365-4FC4-9CA0-A0EC2B6CFA8F}" type="presOf" srcId="{7AABEABB-F823-4FE0-B2CA-96E7E3A373D0}" destId="{3FD8D0D8-B913-44ED-86E1-A5FF25299C68}" srcOrd="0" destOrd="0" presId="urn:microsoft.com/office/officeart/2005/8/layout/orgChart1"/>
    <dgm:cxn modelId="{753EE4BD-4DDE-4FD8-8C6E-126F1E2F1063}" type="presOf" srcId="{FB083D35-1737-44FB-8532-0653BD50F5A5}" destId="{2B9E7442-F178-46A0-A78A-6F6C88A97777}" srcOrd="0" destOrd="0" presId="urn:microsoft.com/office/officeart/2005/8/layout/orgChart1"/>
    <dgm:cxn modelId="{25F90EC1-6979-5C4E-AF4B-A0EBD8A1D3A5}" type="presOf" srcId="{219C9FAF-4694-D44E-BC58-7217744019BE}" destId="{30B39DE2-D7CE-A74F-B4A4-69B17A4EBB6D}" srcOrd="0" destOrd="0" presId="urn:microsoft.com/office/officeart/2005/8/layout/orgChart1"/>
    <dgm:cxn modelId="{5E2C1FC3-3C56-445C-AA5A-0EA24C1592ED}" type="presOf" srcId="{0169C008-3189-4CF7-A637-30DF9DB3E636}" destId="{5E3CB209-2A38-4626-8357-A2C22817EA32}" srcOrd="0" destOrd="0" presId="urn:microsoft.com/office/officeart/2005/8/layout/orgChart1"/>
    <dgm:cxn modelId="{C83A7AC3-88D2-476D-8869-277612B3C5B8}" type="presOf" srcId="{89C2A8D5-A928-45DC-91CA-C5FE36B2F595}" destId="{045050B4-B0EC-4984-8C0A-B1D9C41417E9}" srcOrd="1" destOrd="0" presId="urn:microsoft.com/office/officeart/2005/8/layout/orgChart1"/>
    <dgm:cxn modelId="{CCF63CC4-BACA-421D-A171-792917900BFA}" type="presOf" srcId="{57C4914E-8B9D-44CE-B7CB-597B8299081C}" destId="{E84BE39F-9B92-417D-95B1-A347B63ECA5A}" srcOrd="0" destOrd="0" presId="urn:microsoft.com/office/officeart/2005/8/layout/orgChart1"/>
    <dgm:cxn modelId="{2C29CBC9-78EC-4A8A-8043-BC7B77A13E70}" type="presOf" srcId="{7AABEABB-F823-4FE0-B2CA-96E7E3A373D0}" destId="{C604C525-E473-4AED-82D7-C279ECC1F077}" srcOrd="1" destOrd="0" presId="urn:microsoft.com/office/officeart/2005/8/layout/orgChart1"/>
    <dgm:cxn modelId="{4E7ABDCD-0917-9349-A92B-B22090400C1F}" type="presOf" srcId="{C3288BD1-041F-9545-AA95-0A030C9E196E}" destId="{2B63E554-F9A8-EF47-9893-3F46233940E8}" srcOrd="0" destOrd="0" presId="urn:microsoft.com/office/officeart/2005/8/layout/orgChart1"/>
    <dgm:cxn modelId="{98CD74D1-DCBB-410D-A554-2E3308571C48}" type="presOf" srcId="{D29100A5-01EA-40CE-B940-69D260F2E808}" destId="{FA12F53F-A17A-4EFD-83BE-B5DD0BF2B518}" srcOrd="0" destOrd="0" presId="urn:microsoft.com/office/officeart/2005/8/layout/orgChart1"/>
    <dgm:cxn modelId="{938C5BD7-1C85-4DD7-A85E-B352BE587F26}" type="presOf" srcId="{528151D1-A27A-4C3B-AFD7-A3E0FC121EC1}" destId="{BEAB12F5-41CE-4B89-AE1B-FB2083C5727E}" srcOrd="1" destOrd="0" presId="urn:microsoft.com/office/officeart/2005/8/layout/orgChart1"/>
    <dgm:cxn modelId="{B9D0DCDD-626B-4563-A6FA-C455DC1078A9}" srcId="{D29100A5-01EA-40CE-B940-69D260F2E808}" destId="{ED494EED-10E6-4049-BBA8-C1376111412D}" srcOrd="3" destOrd="0" parTransId="{006B5514-2001-4966-A647-53B02FD6C4E5}" sibTransId="{B6CFA041-DFB9-48DF-9124-C9F82A3AE571}"/>
    <dgm:cxn modelId="{628269DF-6740-46BD-AC09-A22D03EE1960}" srcId="{7AABEABB-F823-4FE0-B2CA-96E7E3A373D0}" destId="{0BF52E2E-E477-433B-8964-AC63B2AB967D}" srcOrd="1" destOrd="0" parTransId="{62729435-1550-4CE0-9E2F-346D8ABC6F8F}" sibTransId="{62D8A0F3-7E90-4B6F-8028-1FBD311ED829}"/>
    <dgm:cxn modelId="{BA5822E0-BC83-4AF1-8697-6773EFC786DC}" type="presOf" srcId="{C2B8D5AC-2FF0-4E10-917B-82F7E6676E43}" destId="{1F4BBFF8-3D46-432B-97F8-A3CD659AA6E6}" srcOrd="0" destOrd="0" presId="urn:microsoft.com/office/officeart/2005/8/layout/orgChart1"/>
    <dgm:cxn modelId="{9E0A1AE8-9280-4979-B99E-F2CEB9B5391F}" type="presOf" srcId="{824B180D-45DC-47A3-AA37-3DB98EA90F58}" destId="{386B3CB5-439E-4011-AD22-D33B856E4826}" srcOrd="0" destOrd="0" presId="urn:microsoft.com/office/officeart/2005/8/layout/orgChart1"/>
    <dgm:cxn modelId="{128624E9-6A5B-734E-9F4A-7CAD2942E28F}" srcId="{6C4F1BF7-3EB8-4B21-BEEF-25E837F9B481}" destId="{219C9FAF-4694-D44E-BC58-7217744019BE}" srcOrd="4" destOrd="0" parTransId="{79B3B610-E45B-2A41-BEFC-AD3874FF1825}" sibTransId="{37DC1523-BFB5-C447-BD95-08726D4FB25D}"/>
    <dgm:cxn modelId="{2AD5ABEC-21C1-45B4-9CA1-853D9501D707}" srcId="{7AABEABB-F823-4FE0-B2CA-96E7E3A373D0}" destId="{46AC593A-3148-47AB-B2A6-5228966E3B8F}" srcOrd="2" destOrd="0" parTransId="{01FBF53C-4239-48EB-83C8-718CD3F7F618}" sibTransId="{16A42118-102F-4BDA-8F72-B0795956E663}"/>
    <dgm:cxn modelId="{5FC3F8ED-4D60-4822-809B-78BF607F6B9D}" type="presOf" srcId="{ED494EED-10E6-4049-BBA8-C1376111412D}" destId="{9A86CFD2-DA92-4AA1-B774-EAE160032E43}" srcOrd="1" destOrd="0" presId="urn:microsoft.com/office/officeart/2005/8/layout/orgChart1"/>
    <dgm:cxn modelId="{8BE77EF3-0152-4762-B938-5BDFE28AEBCA}" type="presOf" srcId="{F5F310E9-8633-4714-96E5-6EA625E37601}" destId="{7569BDB7-E50D-4E8E-9D8B-6F68F62A5D63}" srcOrd="0" destOrd="0" presId="urn:microsoft.com/office/officeart/2005/8/layout/orgChart1"/>
    <dgm:cxn modelId="{264280F5-0307-40E7-ADF6-CF2CE5CDE21A}" type="presOf" srcId="{1B3678DF-4AA4-4CF5-AF18-2EBD49BDBE2E}" destId="{7E259892-E859-4590-BC48-A39BA3227445}" srcOrd="1" destOrd="0" presId="urn:microsoft.com/office/officeart/2005/8/layout/orgChart1"/>
    <dgm:cxn modelId="{900107F6-9368-49CD-91DB-81E4CA1F37FC}" type="presOf" srcId="{46AC593A-3148-47AB-B2A6-5228966E3B8F}" destId="{A3EF3A78-817A-45B8-AFF2-3AA9094093C8}" srcOrd="0" destOrd="0" presId="urn:microsoft.com/office/officeart/2005/8/layout/orgChart1"/>
    <dgm:cxn modelId="{BDA195FC-C9C1-45BB-A48D-E35E8FF67DBE}" type="presOf" srcId="{D3F864A1-7815-4555-B80D-EC28AEDB56BC}" destId="{7B9A887E-492D-4BF7-A493-5235A7F2F8B7}" srcOrd="0" destOrd="0" presId="urn:microsoft.com/office/officeart/2005/8/layout/orgChart1"/>
    <dgm:cxn modelId="{BD237BFF-5FE4-4859-BCBC-AF696180F6D0}" srcId="{6C4F1BF7-3EB8-4B21-BEEF-25E837F9B481}" destId="{D29100A5-01EA-40CE-B940-69D260F2E808}" srcOrd="2" destOrd="0" parTransId="{7FC72041-8E8C-4756-9F3F-2795507B885D}" sibTransId="{FAFE91E9-5046-45C2-A202-BD0D77F57EC2}"/>
    <dgm:cxn modelId="{226FDBFF-285C-4A66-A45D-42E50E8C00ED}" type="presOf" srcId="{ED494EED-10E6-4049-BBA8-C1376111412D}" destId="{78EDA743-6942-48D1-A8DE-E71CF96910B7}" srcOrd="0" destOrd="0" presId="urn:microsoft.com/office/officeart/2005/8/layout/orgChart1"/>
    <dgm:cxn modelId="{3F8C32FB-60A5-44A7-9397-BCA2A361F8D5}" type="presParOf" srcId="{0FB4C7F5-48A2-402A-9CBC-B18A2E99646B}" destId="{6537120F-54C1-4136-913D-8C38E7F0DBA6}" srcOrd="0" destOrd="0" presId="urn:microsoft.com/office/officeart/2005/8/layout/orgChart1"/>
    <dgm:cxn modelId="{C59CA49A-3B65-4CAB-A0BA-20D424C1DC02}" type="presParOf" srcId="{6537120F-54C1-4136-913D-8C38E7F0DBA6}" destId="{0276489E-1C6C-4115-B16D-B7143C4F3CA2}" srcOrd="0" destOrd="0" presId="urn:microsoft.com/office/officeart/2005/8/layout/orgChart1"/>
    <dgm:cxn modelId="{F7B3EB94-64C9-4652-A8C9-09FBB5F8F005}" type="presParOf" srcId="{0276489E-1C6C-4115-B16D-B7143C4F3CA2}" destId="{338920B1-EA4D-4D74-A509-C17793F762FB}" srcOrd="0" destOrd="0" presId="urn:microsoft.com/office/officeart/2005/8/layout/orgChart1"/>
    <dgm:cxn modelId="{A1783020-BB15-4F84-A103-FDC6BFE3C33B}" type="presParOf" srcId="{0276489E-1C6C-4115-B16D-B7143C4F3CA2}" destId="{ACB08DA2-7C6A-4A8B-AF90-0968B0800293}" srcOrd="1" destOrd="0" presId="urn:microsoft.com/office/officeart/2005/8/layout/orgChart1"/>
    <dgm:cxn modelId="{BBF24FDC-D010-41E9-9537-8182F0A7ED75}" type="presParOf" srcId="{6537120F-54C1-4136-913D-8C38E7F0DBA6}" destId="{C0966A73-169D-4EB4-B496-793575A01A94}" srcOrd="1" destOrd="0" presId="urn:microsoft.com/office/officeart/2005/8/layout/orgChart1"/>
    <dgm:cxn modelId="{A0B78913-B047-403A-93F9-7EA419B98344}" type="presParOf" srcId="{C0966A73-169D-4EB4-B496-793575A01A94}" destId="{7569BDB7-E50D-4E8E-9D8B-6F68F62A5D63}" srcOrd="0" destOrd="0" presId="urn:microsoft.com/office/officeart/2005/8/layout/orgChart1"/>
    <dgm:cxn modelId="{7E538B85-04DC-46AA-88C1-F6580BC14B91}" type="presParOf" srcId="{C0966A73-169D-4EB4-B496-793575A01A94}" destId="{0F6E5263-34D8-4612-A622-E2D40CAA0043}" srcOrd="1" destOrd="0" presId="urn:microsoft.com/office/officeart/2005/8/layout/orgChart1"/>
    <dgm:cxn modelId="{F2A1CEFF-15C0-4FAA-8B5A-DCBFC311D083}" type="presParOf" srcId="{0F6E5263-34D8-4612-A622-E2D40CAA0043}" destId="{FEF6B0F6-AC4D-453F-A3EB-584BA5624639}" srcOrd="0" destOrd="0" presId="urn:microsoft.com/office/officeart/2005/8/layout/orgChart1"/>
    <dgm:cxn modelId="{27AA0EA9-E9E2-4E44-A833-058596204FC7}" type="presParOf" srcId="{FEF6B0F6-AC4D-453F-A3EB-584BA5624639}" destId="{3FBF9C5B-D65B-42E1-B456-9C5892194A92}" srcOrd="0" destOrd="0" presId="urn:microsoft.com/office/officeart/2005/8/layout/orgChart1"/>
    <dgm:cxn modelId="{C4DA3FB1-F678-4099-8559-4D89CB1A61BB}" type="presParOf" srcId="{FEF6B0F6-AC4D-453F-A3EB-584BA5624639}" destId="{5FA5F4A6-AD22-45D0-83AB-131190AED4C8}" srcOrd="1" destOrd="0" presId="urn:microsoft.com/office/officeart/2005/8/layout/orgChart1"/>
    <dgm:cxn modelId="{B86C37C9-3C48-4F9B-9E44-E0F383E12FF4}" type="presParOf" srcId="{0F6E5263-34D8-4612-A622-E2D40CAA0043}" destId="{D9490BDD-FF10-43E1-9472-192E0A37203C}" srcOrd="1" destOrd="0" presId="urn:microsoft.com/office/officeart/2005/8/layout/orgChart1"/>
    <dgm:cxn modelId="{B308EFB9-AC0C-4092-89E6-0D098ED2C417}" type="presParOf" srcId="{D9490BDD-FF10-43E1-9472-192E0A37203C}" destId="{A434B421-1B30-41EF-98F2-1599E4D17833}" srcOrd="0" destOrd="0" presId="urn:microsoft.com/office/officeart/2005/8/layout/orgChart1"/>
    <dgm:cxn modelId="{F5A21FCF-6F5E-4A3E-96FF-5C929AB8E44C}" type="presParOf" srcId="{D9490BDD-FF10-43E1-9472-192E0A37203C}" destId="{E227B448-6EE2-42DA-9D66-3AAD6D63F66D}" srcOrd="1" destOrd="0" presId="urn:microsoft.com/office/officeart/2005/8/layout/orgChart1"/>
    <dgm:cxn modelId="{F5052835-9A9A-4613-B34A-131357F5A252}" type="presParOf" srcId="{E227B448-6EE2-42DA-9D66-3AAD6D63F66D}" destId="{0A783F14-63EA-4302-A294-2951592772C6}" srcOrd="0" destOrd="0" presId="urn:microsoft.com/office/officeart/2005/8/layout/orgChart1"/>
    <dgm:cxn modelId="{851A65E5-D4A8-4774-A6E7-D0FD2A7C66F1}" type="presParOf" srcId="{0A783F14-63EA-4302-A294-2951592772C6}" destId="{F1B951C1-D632-4AD7-B6C8-CBA0DBC1254C}" srcOrd="0" destOrd="0" presId="urn:microsoft.com/office/officeart/2005/8/layout/orgChart1"/>
    <dgm:cxn modelId="{78F27503-D900-4838-807E-654C9DD46D71}" type="presParOf" srcId="{0A783F14-63EA-4302-A294-2951592772C6}" destId="{FEAA4485-FFD5-47FB-B472-C8798ABC024F}" srcOrd="1" destOrd="0" presId="urn:microsoft.com/office/officeart/2005/8/layout/orgChart1"/>
    <dgm:cxn modelId="{355E6F3C-0296-4793-9892-008F248CD226}" type="presParOf" srcId="{E227B448-6EE2-42DA-9D66-3AAD6D63F66D}" destId="{7B27F8DD-2C95-4325-9E7C-08FC7875FF04}" srcOrd="1" destOrd="0" presId="urn:microsoft.com/office/officeart/2005/8/layout/orgChart1"/>
    <dgm:cxn modelId="{267E4259-F01F-4D85-8F7E-8C12E2F77B03}" type="presParOf" srcId="{E227B448-6EE2-42DA-9D66-3AAD6D63F66D}" destId="{80E1A23F-64DB-4EB2-8CFD-1968F93E2927}" srcOrd="2" destOrd="0" presId="urn:microsoft.com/office/officeart/2005/8/layout/orgChart1"/>
    <dgm:cxn modelId="{D7F5DFD7-F1CA-4408-B23E-C5E619008A48}" type="presParOf" srcId="{D9490BDD-FF10-43E1-9472-192E0A37203C}" destId="{2F60D072-8994-4EDE-B722-644E27FAD9F7}" srcOrd="2" destOrd="0" presId="urn:microsoft.com/office/officeart/2005/8/layout/orgChart1"/>
    <dgm:cxn modelId="{ECB40860-385E-45C8-AD51-15716A3936B5}" type="presParOf" srcId="{D9490BDD-FF10-43E1-9472-192E0A37203C}" destId="{478A3A67-B1D0-4B48-9B00-64AE1D761569}" srcOrd="3" destOrd="0" presId="urn:microsoft.com/office/officeart/2005/8/layout/orgChart1"/>
    <dgm:cxn modelId="{567CF00D-C404-46E5-809E-82F8AFD58F96}" type="presParOf" srcId="{478A3A67-B1D0-4B48-9B00-64AE1D761569}" destId="{C71DFAAD-4786-43EB-9861-0CBC617F4E87}" srcOrd="0" destOrd="0" presId="urn:microsoft.com/office/officeart/2005/8/layout/orgChart1"/>
    <dgm:cxn modelId="{E3CD1A9C-DECF-4088-987F-8EA432D5B286}" type="presParOf" srcId="{C71DFAAD-4786-43EB-9861-0CBC617F4E87}" destId="{0815C107-95CD-41DC-959D-5847EB269ED9}" srcOrd="0" destOrd="0" presId="urn:microsoft.com/office/officeart/2005/8/layout/orgChart1"/>
    <dgm:cxn modelId="{B6FC7C48-F65E-4395-9201-732114A01FFA}" type="presParOf" srcId="{C71DFAAD-4786-43EB-9861-0CBC617F4E87}" destId="{045050B4-B0EC-4984-8C0A-B1D9C41417E9}" srcOrd="1" destOrd="0" presId="urn:microsoft.com/office/officeart/2005/8/layout/orgChart1"/>
    <dgm:cxn modelId="{79C1E9EE-75C0-42DD-9EBE-A8E227DE5F55}" type="presParOf" srcId="{478A3A67-B1D0-4B48-9B00-64AE1D761569}" destId="{E7C9588B-9558-4F43-B9F9-68EA0D526E48}" srcOrd="1" destOrd="0" presId="urn:microsoft.com/office/officeart/2005/8/layout/orgChart1"/>
    <dgm:cxn modelId="{F40EAB63-ED12-4A4D-8C01-007FE9CD5134}" type="presParOf" srcId="{478A3A67-B1D0-4B48-9B00-64AE1D761569}" destId="{D3ED8EAE-02C1-489E-B9FC-A4BCDFEE13BA}" srcOrd="2" destOrd="0" presId="urn:microsoft.com/office/officeart/2005/8/layout/orgChart1"/>
    <dgm:cxn modelId="{E60361B1-2097-4EC0-9E87-6CDEA33A26E9}" type="presParOf" srcId="{D9490BDD-FF10-43E1-9472-192E0A37203C}" destId="{D4252EA5-BB1A-4952-B753-40D50E38C1D0}" srcOrd="4" destOrd="0" presId="urn:microsoft.com/office/officeart/2005/8/layout/orgChart1"/>
    <dgm:cxn modelId="{A08E4F93-8C34-4ACB-8E16-FA71064B5E6F}" type="presParOf" srcId="{D9490BDD-FF10-43E1-9472-192E0A37203C}" destId="{3D59A2AE-565E-45C7-A501-ACF3321B8E7E}" srcOrd="5" destOrd="0" presId="urn:microsoft.com/office/officeart/2005/8/layout/orgChart1"/>
    <dgm:cxn modelId="{8D0D708B-03F6-4D97-B51F-6081211E758A}" type="presParOf" srcId="{3D59A2AE-565E-45C7-A501-ACF3321B8E7E}" destId="{D28B9F09-8183-43A3-A509-3811164F3B48}" srcOrd="0" destOrd="0" presId="urn:microsoft.com/office/officeart/2005/8/layout/orgChart1"/>
    <dgm:cxn modelId="{64DC59AD-9490-46AB-B033-9B56C73F69D3}" type="presParOf" srcId="{D28B9F09-8183-43A3-A509-3811164F3B48}" destId="{386B3CB5-439E-4011-AD22-D33B856E4826}" srcOrd="0" destOrd="0" presId="urn:microsoft.com/office/officeart/2005/8/layout/orgChart1"/>
    <dgm:cxn modelId="{03BE149B-3E9C-4656-9D23-B67DB8683C62}" type="presParOf" srcId="{D28B9F09-8183-43A3-A509-3811164F3B48}" destId="{256FB927-1333-419A-BA06-C698D6DB7F6A}" srcOrd="1" destOrd="0" presId="urn:microsoft.com/office/officeart/2005/8/layout/orgChart1"/>
    <dgm:cxn modelId="{5E69C0B7-0C2A-4599-AC21-7A7CB4CBABE5}" type="presParOf" srcId="{3D59A2AE-565E-45C7-A501-ACF3321B8E7E}" destId="{4EE7F544-834A-46EB-8A70-066921515012}" srcOrd="1" destOrd="0" presId="urn:microsoft.com/office/officeart/2005/8/layout/orgChart1"/>
    <dgm:cxn modelId="{B223A94C-6290-4899-B184-33F65DA72CE9}" type="presParOf" srcId="{3D59A2AE-565E-45C7-A501-ACF3321B8E7E}" destId="{E8F7FCE3-80AA-4BCE-AAB8-D3CA45ABEF9D}" srcOrd="2" destOrd="0" presId="urn:microsoft.com/office/officeart/2005/8/layout/orgChart1"/>
    <dgm:cxn modelId="{B63D33AD-08F7-4B6E-8B89-8B7D79470B00}" type="presParOf" srcId="{0F6E5263-34D8-4612-A622-E2D40CAA0043}" destId="{605640C4-4EB0-4090-B687-28F209842F20}" srcOrd="2" destOrd="0" presId="urn:microsoft.com/office/officeart/2005/8/layout/orgChart1"/>
    <dgm:cxn modelId="{90C51E05-5EDA-429A-8830-16BA5E2BBE81}" type="presParOf" srcId="{C0966A73-169D-4EB4-B496-793575A01A94}" destId="{BE920EBA-1BD1-4C14-A61C-69453303FD99}" srcOrd="2" destOrd="0" presId="urn:microsoft.com/office/officeart/2005/8/layout/orgChart1"/>
    <dgm:cxn modelId="{65F129EE-D291-41CA-B883-6FAEA7A016F9}" type="presParOf" srcId="{C0966A73-169D-4EB4-B496-793575A01A94}" destId="{63295CA8-BCEE-447B-8E0F-E8DC70074D6D}" srcOrd="3" destOrd="0" presId="urn:microsoft.com/office/officeart/2005/8/layout/orgChart1"/>
    <dgm:cxn modelId="{554C56A5-6240-4336-9E53-573FCD6E5E0B}" type="presParOf" srcId="{63295CA8-BCEE-447B-8E0F-E8DC70074D6D}" destId="{3E48678B-F746-4FD9-A4B5-63AF5E3633B1}" srcOrd="0" destOrd="0" presId="urn:microsoft.com/office/officeart/2005/8/layout/orgChart1"/>
    <dgm:cxn modelId="{D90A73B3-2583-4C6A-B77C-F75D1A593855}" type="presParOf" srcId="{3E48678B-F746-4FD9-A4B5-63AF5E3633B1}" destId="{3FD8D0D8-B913-44ED-86E1-A5FF25299C68}" srcOrd="0" destOrd="0" presId="urn:microsoft.com/office/officeart/2005/8/layout/orgChart1"/>
    <dgm:cxn modelId="{266A9705-4CB1-45B7-888F-666CDA0287A9}" type="presParOf" srcId="{3E48678B-F746-4FD9-A4B5-63AF5E3633B1}" destId="{C604C525-E473-4AED-82D7-C279ECC1F077}" srcOrd="1" destOrd="0" presId="urn:microsoft.com/office/officeart/2005/8/layout/orgChart1"/>
    <dgm:cxn modelId="{46152665-B9E9-421D-9FC4-742B50E66D39}" type="presParOf" srcId="{63295CA8-BCEE-447B-8E0F-E8DC70074D6D}" destId="{8D33E6A0-A581-449B-8EA6-03B2CCF24174}" srcOrd="1" destOrd="0" presId="urn:microsoft.com/office/officeart/2005/8/layout/orgChart1"/>
    <dgm:cxn modelId="{14B8C681-7B35-4B72-A019-8C7817A987F7}" type="presParOf" srcId="{8D33E6A0-A581-449B-8EA6-03B2CCF24174}" destId="{FFB0C263-354A-4A97-97FA-52C5D4F77C2E}" srcOrd="0" destOrd="0" presId="urn:microsoft.com/office/officeart/2005/8/layout/orgChart1"/>
    <dgm:cxn modelId="{BC7733B0-BB69-40C0-A2F8-C59E0BD6804A}" type="presParOf" srcId="{8D33E6A0-A581-449B-8EA6-03B2CCF24174}" destId="{4047B9FF-CA84-4ABC-B43C-1EDF77ABE14E}" srcOrd="1" destOrd="0" presId="urn:microsoft.com/office/officeart/2005/8/layout/orgChart1"/>
    <dgm:cxn modelId="{692F460D-5BD6-4498-8537-ABC4C9773DF5}" type="presParOf" srcId="{4047B9FF-CA84-4ABC-B43C-1EDF77ABE14E}" destId="{6954E9B6-4395-4D61-92A7-B0AA36311DB0}" srcOrd="0" destOrd="0" presId="urn:microsoft.com/office/officeart/2005/8/layout/orgChart1"/>
    <dgm:cxn modelId="{96E80803-3D20-4165-984A-EE0E61787AFE}" type="presParOf" srcId="{6954E9B6-4395-4D61-92A7-B0AA36311DB0}" destId="{5E3CB209-2A38-4626-8357-A2C22817EA32}" srcOrd="0" destOrd="0" presId="urn:microsoft.com/office/officeart/2005/8/layout/orgChart1"/>
    <dgm:cxn modelId="{AAA95096-D298-4B54-A186-691C502011CC}" type="presParOf" srcId="{6954E9B6-4395-4D61-92A7-B0AA36311DB0}" destId="{26E8EE62-0425-40B5-BC6A-4AC053324B73}" srcOrd="1" destOrd="0" presId="urn:microsoft.com/office/officeart/2005/8/layout/orgChart1"/>
    <dgm:cxn modelId="{FF6B6C1B-D925-40B0-8E5B-E59F3A142A14}" type="presParOf" srcId="{4047B9FF-CA84-4ABC-B43C-1EDF77ABE14E}" destId="{8BE9B937-F7FC-452C-87B3-5A5A33518FB8}" srcOrd="1" destOrd="0" presId="urn:microsoft.com/office/officeart/2005/8/layout/orgChart1"/>
    <dgm:cxn modelId="{FB41788C-59E6-4EB7-884B-9713CED45A7C}" type="presParOf" srcId="{4047B9FF-CA84-4ABC-B43C-1EDF77ABE14E}" destId="{83080941-0047-47A3-A784-12E2CD1088AF}" srcOrd="2" destOrd="0" presId="urn:microsoft.com/office/officeart/2005/8/layout/orgChart1"/>
    <dgm:cxn modelId="{A7ABDB27-E4A3-494E-8408-148742BFC3AB}" type="presParOf" srcId="{8D33E6A0-A581-449B-8EA6-03B2CCF24174}" destId="{294B193F-5A61-4F46-B875-C9AF0C3D0C37}" srcOrd="2" destOrd="0" presId="urn:microsoft.com/office/officeart/2005/8/layout/orgChart1"/>
    <dgm:cxn modelId="{954E96B4-448B-42EE-A6D2-63AF7DFB3F22}" type="presParOf" srcId="{8D33E6A0-A581-449B-8EA6-03B2CCF24174}" destId="{3EA4B0D7-1E34-455D-A66B-0B2F48CD50D0}" srcOrd="3" destOrd="0" presId="urn:microsoft.com/office/officeart/2005/8/layout/orgChart1"/>
    <dgm:cxn modelId="{B8B260D1-9596-481D-BFC6-32568AB94FB8}" type="presParOf" srcId="{3EA4B0D7-1E34-455D-A66B-0B2F48CD50D0}" destId="{974D9E11-EF38-41DD-A9A0-8141BBFC947F}" srcOrd="0" destOrd="0" presId="urn:microsoft.com/office/officeart/2005/8/layout/orgChart1"/>
    <dgm:cxn modelId="{BC819427-4FF8-49F8-A946-D23222F96EEF}" type="presParOf" srcId="{974D9E11-EF38-41DD-A9A0-8141BBFC947F}" destId="{FEBD07D7-9894-4AB1-B391-83118652B5BF}" srcOrd="0" destOrd="0" presId="urn:microsoft.com/office/officeart/2005/8/layout/orgChart1"/>
    <dgm:cxn modelId="{16F688C7-D35C-4F88-B23C-A66D38F320CF}" type="presParOf" srcId="{974D9E11-EF38-41DD-A9A0-8141BBFC947F}" destId="{94FC210D-9AA8-461A-A1D7-96009592B5E8}" srcOrd="1" destOrd="0" presId="urn:microsoft.com/office/officeart/2005/8/layout/orgChart1"/>
    <dgm:cxn modelId="{71689195-C1AF-4D57-8680-A9E9242ABC5A}" type="presParOf" srcId="{3EA4B0D7-1E34-455D-A66B-0B2F48CD50D0}" destId="{4E4CD688-50B8-46AF-B62A-657A62C3A712}" srcOrd="1" destOrd="0" presId="urn:microsoft.com/office/officeart/2005/8/layout/orgChart1"/>
    <dgm:cxn modelId="{E431F821-53EE-4384-8180-16FBE439D9EF}" type="presParOf" srcId="{3EA4B0D7-1E34-455D-A66B-0B2F48CD50D0}" destId="{FC531522-3D62-4341-BBA4-2DB4BFE0B66C}" srcOrd="2" destOrd="0" presId="urn:microsoft.com/office/officeart/2005/8/layout/orgChart1"/>
    <dgm:cxn modelId="{E02A1B89-BB1F-49E0-8E0C-5E4ACEE5A406}" type="presParOf" srcId="{8D33E6A0-A581-449B-8EA6-03B2CCF24174}" destId="{8C6712E3-713F-4B4A-BFD3-5B8BB564D9AA}" srcOrd="4" destOrd="0" presId="urn:microsoft.com/office/officeart/2005/8/layout/orgChart1"/>
    <dgm:cxn modelId="{61507138-F4D8-4BE3-908A-718EF62C5EEE}" type="presParOf" srcId="{8D33E6A0-A581-449B-8EA6-03B2CCF24174}" destId="{D4C488FB-36D5-4336-8B83-95EB98A05AD9}" srcOrd="5" destOrd="0" presId="urn:microsoft.com/office/officeart/2005/8/layout/orgChart1"/>
    <dgm:cxn modelId="{9A4AF80B-74B0-4E3D-99FB-6B030627FB10}" type="presParOf" srcId="{D4C488FB-36D5-4336-8B83-95EB98A05AD9}" destId="{7F4E1C2C-5147-493D-A54C-1C2A29CB433D}" srcOrd="0" destOrd="0" presId="urn:microsoft.com/office/officeart/2005/8/layout/orgChart1"/>
    <dgm:cxn modelId="{06C529D8-6B96-477F-AABC-BDC91088A206}" type="presParOf" srcId="{7F4E1C2C-5147-493D-A54C-1C2A29CB433D}" destId="{A3EF3A78-817A-45B8-AFF2-3AA9094093C8}" srcOrd="0" destOrd="0" presId="urn:microsoft.com/office/officeart/2005/8/layout/orgChart1"/>
    <dgm:cxn modelId="{21B8D181-B81C-48C6-86FB-51304907AC6C}" type="presParOf" srcId="{7F4E1C2C-5147-493D-A54C-1C2A29CB433D}" destId="{DC1DD4BF-991E-41A4-AE9A-AAD53CB5C529}" srcOrd="1" destOrd="0" presId="urn:microsoft.com/office/officeart/2005/8/layout/orgChart1"/>
    <dgm:cxn modelId="{62D567B2-10AF-461A-A934-F870715A45A2}" type="presParOf" srcId="{D4C488FB-36D5-4336-8B83-95EB98A05AD9}" destId="{4B20914E-C0F9-4A93-8334-A32E5BEB01C8}" srcOrd="1" destOrd="0" presId="urn:microsoft.com/office/officeart/2005/8/layout/orgChart1"/>
    <dgm:cxn modelId="{AD7656FB-755F-44A0-89D7-B4B9E932F9FE}" type="presParOf" srcId="{D4C488FB-36D5-4336-8B83-95EB98A05AD9}" destId="{BFACAFEA-FCFF-4EA8-BCC3-D689ABDF5947}" srcOrd="2" destOrd="0" presId="urn:microsoft.com/office/officeart/2005/8/layout/orgChart1"/>
    <dgm:cxn modelId="{DFA6F3D9-88A3-4E7D-9A7C-A9E396A01604}" type="presParOf" srcId="{63295CA8-BCEE-447B-8E0F-E8DC70074D6D}" destId="{7362101D-8A65-490B-AE41-8D16AECE7BC6}" srcOrd="2" destOrd="0" presId="urn:microsoft.com/office/officeart/2005/8/layout/orgChart1"/>
    <dgm:cxn modelId="{03541443-FF62-4A78-A2FD-941CDCC0566C}" type="presParOf" srcId="{C0966A73-169D-4EB4-B496-793575A01A94}" destId="{C2153EE4-B6C2-41ED-9B2E-A2C24F40031C}" srcOrd="4" destOrd="0" presId="urn:microsoft.com/office/officeart/2005/8/layout/orgChart1"/>
    <dgm:cxn modelId="{FBAC54D9-AC72-4D7E-9168-01FB35CBCE35}" type="presParOf" srcId="{C0966A73-169D-4EB4-B496-793575A01A94}" destId="{5D351517-1C01-403D-A95B-284090B87134}" srcOrd="5" destOrd="0" presId="urn:microsoft.com/office/officeart/2005/8/layout/orgChart1"/>
    <dgm:cxn modelId="{6E2B052C-6437-4421-AC86-2184E2E1C026}" type="presParOf" srcId="{5D351517-1C01-403D-A95B-284090B87134}" destId="{8494FFD0-C5BD-4E68-B7B1-38279F14B7AD}" srcOrd="0" destOrd="0" presId="urn:microsoft.com/office/officeart/2005/8/layout/orgChart1"/>
    <dgm:cxn modelId="{9E90AB52-D0DD-41FD-9464-8513F26C13E7}" type="presParOf" srcId="{8494FFD0-C5BD-4E68-B7B1-38279F14B7AD}" destId="{FA12F53F-A17A-4EFD-83BE-B5DD0BF2B518}" srcOrd="0" destOrd="0" presId="urn:microsoft.com/office/officeart/2005/8/layout/orgChart1"/>
    <dgm:cxn modelId="{7E30721B-9063-4D31-BDDD-F6ED3EE2B317}" type="presParOf" srcId="{8494FFD0-C5BD-4E68-B7B1-38279F14B7AD}" destId="{72C4B60E-9A55-448C-A47D-78739AB2B2DF}" srcOrd="1" destOrd="0" presId="urn:microsoft.com/office/officeart/2005/8/layout/orgChart1"/>
    <dgm:cxn modelId="{0107972B-1482-44F9-B8C6-8CBFA9935DED}" type="presParOf" srcId="{5D351517-1C01-403D-A95B-284090B87134}" destId="{BB9ACC23-B17B-4D97-B28C-A839373B50B3}" srcOrd="1" destOrd="0" presId="urn:microsoft.com/office/officeart/2005/8/layout/orgChart1"/>
    <dgm:cxn modelId="{A0214479-BF75-489C-8092-6496DC7E11CF}" type="presParOf" srcId="{BB9ACC23-B17B-4D97-B28C-A839373B50B3}" destId="{7B9A887E-492D-4BF7-A493-5235A7F2F8B7}" srcOrd="0" destOrd="0" presId="urn:microsoft.com/office/officeart/2005/8/layout/orgChart1"/>
    <dgm:cxn modelId="{57347C5D-7945-4830-8585-4192130794E8}" type="presParOf" srcId="{BB9ACC23-B17B-4D97-B28C-A839373B50B3}" destId="{01E2EF17-428C-44A5-BBEE-3754E3692782}" srcOrd="1" destOrd="0" presId="urn:microsoft.com/office/officeart/2005/8/layout/orgChart1"/>
    <dgm:cxn modelId="{8EE9A1DD-4E43-4720-87DE-E383837DB463}" type="presParOf" srcId="{01E2EF17-428C-44A5-BBEE-3754E3692782}" destId="{E7E819EE-2375-496D-A133-0EAC85180E67}" srcOrd="0" destOrd="0" presId="urn:microsoft.com/office/officeart/2005/8/layout/orgChart1"/>
    <dgm:cxn modelId="{0B87FD40-C6BC-4474-ABB9-DF80A54EE097}" type="presParOf" srcId="{E7E819EE-2375-496D-A133-0EAC85180E67}" destId="{F64EF491-4C2B-402E-9C72-86C086CCBDB5}" srcOrd="0" destOrd="0" presId="urn:microsoft.com/office/officeart/2005/8/layout/orgChart1"/>
    <dgm:cxn modelId="{196A7271-93F3-4D80-92A8-4446A4A1F19F}" type="presParOf" srcId="{E7E819EE-2375-496D-A133-0EAC85180E67}" destId="{C275E698-E02A-4AF0-A657-F39BE658F9A8}" srcOrd="1" destOrd="0" presId="urn:microsoft.com/office/officeart/2005/8/layout/orgChart1"/>
    <dgm:cxn modelId="{3DDEEF66-68B4-4A5A-8EB5-7D44D8677041}" type="presParOf" srcId="{01E2EF17-428C-44A5-BBEE-3754E3692782}" destId="{794B1858-FB7E-4EA1-980F-70A8B87F9EC8}" srcOrd="1" destOrd="0" presId="urn:microsoft.com/office/officeart/2005/8/layout/orgChart1"/>
    <dgm:cxn modelId="{C00E93BE-439A-4A4C-9812-AED27B31EA93}" type="presParOf" srcId="{01E2EF17-428C-44A5-BBEE-3754E3692782}" destId="{32F717F3-DA20-48D9-9823-482C2E554392}" srcOrd="2" destOrd="0" presId="urn:microsoft.com/office/officeart/2005/8/layout/orgChart1"/>
    <dgm:cxn modelId="{65F8A7B3-7C5B-4DCA-AC40-D609D2AB09D4}" type="presParOf" srcId="{BB9ACC23-B17B-4D97-B28C-A839373B50B3}" destId="{1F4BBFF8-3D46-432B-97F8-A3CD659AA6E6}" srcOrd="2" destOrd="0" presId="urn:microsoft.com/office/officeart/2005/8/layout/orgChart1"/>
    <dgm:cxn modelId="{E916DAC3-838F-414D-BC82-8E9E3757C6A7}" type="presParOf" srcId="{BB9ACC23-B17B-4D97-B28C-A839373B50B3}" destId="{9665DCF4-AEC1-41A7-B92A-FF324E82A362}" srcOrd="3" destOrd="0" presId="urn:microsoft.com/office/officeart/2005/8/layout/orgChart1"/>
    <dgm:cxn modelId="{51B221E8-0CAF-4D4C-92BD-E57D2CE24447}" type="presParOf" srcId="{9665DCF4-AEC1-41A7-B92A-FF324E82A362}" destId="{0AB0FAE1-5019-4EA5-ADBE-CB9E1E45EF83}" srcOrd="0" destOrd="0" presId="urn:microsoft.com/office/officeart/2005/8/layout/orgChart1"/>
    <dgm:cxn modelId="{AA444E38-FCFC-41FA-8EAB-5997D64D7493}" type="presParOf" srcId="{0AB0FAE1-5019-4EA5-ADBE-CB9E1E45EF83}" destId="{C4BBAF21-8680-4C89-91CA-D829424406C5}" srcOrd="0" destOrd="0" presId="urn:microsoft.com/office/officeart/2005/8/layout/orgChart1"/>
    <dgm:cxn modelId="{D0A780B5-84BB-496E-9602-AE8FA66444C8}" type="presParOf" srcId="{0AB0FAE1-5019-4EA5-ADBE-CB9E1E45EF83}" destId="{EE34C82D-A7C4-4EA7-AD9D-7BED03EBE322}" srcOrd="1" destOrd="0" presId="urn:microsoft.com/office/officeart/2005/8/layout/orgChart1"/>
    <dgm:cxn modelId="{16E95C81-22B0-4A99-AE8E-A3D6A200C5D8}" type="presParOf" srcId="{9665DCF4-AEC1-41A7-B92A-FF324E82A362}" destId="{9EAA21FE-0182-46CF-9D59-4494FC3B5423}" srcOrd="1" destOrd="0" presId="urn:microsoft.com/office/officeart/2005/8/layout/orgChart1"/>
    <dgm:cxn modelId="{78AE6934-3608-4E12-9A8B-47ED1177B7FB}" type="presParOf" srcId="{9665DCF4-AEC1-41A7-B92A-FF324E82A362}" destId="{08A720DF-C446-41F0-9B78-3C72C472D0E9}" srcOrd="2" destOrd="0" presId="urn:microsoft.com/office/officeart/2005/8/layout/orgChart1"/>
    <dgm:cxn modelId="{0F711E59-FE59-4539-91AD-E605A7E892B8}" type="presParOf" srcId="{BB9ACC23-B17B-4D97-B28C-A839373B50B3}" destId="{C82E262E-7AE2-4743-9DAE-2715D6D01C90}" srcOrd="4" destOrd="0" presId="urn:microsoft.com/office/officeart/2005/8/layout/orgChart1"/>
    <dgm:cxn modelId="{89A5C4F3-5EA8-45E9-9FE4-E20BEBEAA6CD}" type="presParOf" srcId="{BB9ACC23-B17B-4D97-B28C-A839373B50B3}" destId="{9F7E7646-048D-4AED-81EE-5B0BD690C7E7}" srcOrd="5" destOrd="0" presId="urn:microsoft.com/office/officeart/2005/8/layout/orgChart1"/>
    <dgm:cxn modelId="{ED6D7513-E560-4ADA-83EA-5F12294B1FC0}" type="presParOf" srcId="{9F7E7646-048D-4AED-81EE-5B0BD690C7E7}" destId="{EC5CF130-872A-4672-8E58-56A355B11461}" srcOrd="0" destOrd="0" presId="urn:microsoft.com/office/officeart/2005/8/layout/orgChart1"/>
    <dgm:cxn modelId="{301A1300-B365-4313-8AFF-E2713371D587}" type="presParOf" srcId="{EC5CF130-872A-4672-8E58-56A355B11461}" destId="{94CD644A-A6B1-476E-BD72-35FF9CAC2250}" srcOrd="0" destOrd="0" presId="urn:microsoft.com/office/officeart/2005/8/layout/orgChart1"/>
    <dgm:cxn modelId="{BCA97C30-68EC-4A23-B812-0245DF5422AD}" type="presParOf" srcId="{EC5CF130-872A-4672-8E58-56A355B11461}" destId="{27C2F608-4FA6-4BE4-A759-99D920B1077A}" srcOrd="1" destOrd="0" presId="urn:microsoft.com/office/officeart/2005/8/layout/orgChart1"/>
    <dgm:cxn modelId="{582B6DA7-A380-416A-A57C-368EA01EEDEE}" type="presParOf" srcId="{9F7E7646-048D-4AED-81EE-5B0BD690C7E7}" destId="{47218263-E83C-4BBE-975B-C2A497EAB4FD}" srcOrd="1" destOrd="0" presId="urn:microsoft.com/office/officeart/2005/8/layout/orgChart1"/>
    <dgm:cxn modelId="{00159A9A-8E71-4870-B11E-373BA34D3506}" type="presParOf" srcId="{9F7E7646-048D-4AED-81EE-5B0BD690C7E7}" destId="{F38CCFB2-D4DF-41C8-8701-ED1F549F693B}" srcOrd="2" destOrd="0" presId="urn:microsoft.com/office/officeart/2005/8/layout/orgChart1"/>
    <dgm:cxn modelId="{5210699A-334E-42D2-BB30-1E916583AAA3}" type="presParOf" srcId="{BB9ACC23-B17B-4D97-B28C-A839373B50B3}" destId="{72E9558E-4DA3-4E2B-8AE8-B737056BA9DC}" srcOrd="6" destOrd="0" presId="urn:microsoft.com/office/officeart/2005/8/layout/orgChart1"/>
    <dgm:cxn modelId="{304BBA70-E0DF-444F-A344-BDB2AED7AE75}" type="presParOf" srcId="{BB9ACC23-B17B-4D97-B28C-A839373B50B3}" destId="{0E929EA5-893B-413C-9E16-8B3F5F42981C}" srcOrd="7" destOrd="0" presId="urn:microsoft.com/office/officeart/2005/8/layout/orgChart1"/>
    <dgm:cxn modelId="{860F6E49-891F-4C29-BECA-6D80D33A92DB}" type="presParOf" srcId="{0E929EA5-893B-413C-9E16-8B3F5F42981C}" destId="{7B57DDD0-2E5B-4D04-A3BE-1B587324E560}" srcOrd="0" destOrd="0" presId="urn:microsoft.com/office/officeart/2005/8/layout/orgChart1"/>
    <dgm:cxn modelId="{5D52C3F1-23E2-4D54-A429-65988E12F1E9}" type="presParOf" srcId="{7B57DDD0-2E5B-4D04-A3BE-1B587324E560}" destId="{78EDA743-6942-48D1-A8DE-E71CF96910B7}" srcOrd="0" destOrd="0" presId="urn:microsoft.com/office/officeart/2005/8/layout/orgChart1"/>
    <dgm:cxn modelId="{F4C5C5EE-C9B1-4579-8B64-CACF1DFA375F}" type="presParOf" srcId="{7B57DDD0-2E5B-4D04-A3BE-1B587324E560}" destId="{9A86CFD2-DA92-4AA1-B774-EAE160032E43}" srcOrd="1" destOrd="0" presId="urn:microsoft.com/office/officeart/2005/8/layout/orgChart1"/>
    <dgm:cxn modelId="{6132FE36-37D4-477A-9E9F-D579C93FEDB1}" type="presParOf" srcId="{0E929EA5-893B-413C-9E16-8B3F5F42981C}" destId="{80078F46-4E86-47FD-B5A5-E548AA2CF5E8}" srcOrd="1" destOrd="0" presId="urn:microsoft.com/office/officeart/2005/8/layout/orgChart1"/>
    <dgm:cxn modelId="{A6FD4665-20E1-42D8-B22B-B2D81C1C2FA9}" type="presParOf" srcId="{0E929EA5-893B-413C-9E16-8B3F5F42981C}" destId="{CA33B661-BF9B-47F6-AC1C-2CD373F53059}" srcOrd="2" destOrd="0" presId="urn:microsoft.com/office/officeart/2005/8/layout/orgChart1"/>
    <dgm:cxn modelId="{F56B56F5-B61C-490C-943E-7579D23B624F}" type="presParOf" srcId="{5D351517-1C01-403D-A95B-284090B87134}" destId="{40012007-EC65-4B9F-AB7A-5B9CAE297A2E}" srcOrd="2" destOrd="0" presId="urn:microsoft.com/office/officeart/2005/8/layout/orgChart1"/>
    <dgm:cxn modelId="{4EB8EF01-BFEF-47D9-AF02-3D31FC2DFDCC}" type="presParOf" srcId="{C0966A73-169D-4EB4-B496-793575A01A94}" destId="{58A69888-24E2-43F5-AB7D-65C2EE1976D5}" srcOrd="6" destOrd="0" presId="urn:microsoft.com/office/officeart/2005/8/layout/orgChart1"/>
    <dgm:cxn modelId="{916CC5D6-0761-45DB-9C67-F574EE2F84D0}" type="presParOf" srcId="{C0966A73-169D-4EB4-B496-793575A01A94}" destId="{FBFE7887-6D1E-4AAC-846C-A6E78F6A4A44}" srcOrd="7" destOrd="0" presId="urn:microsoft.com/office/officeart/2005/8/layout/orgChart1"/>
    <dgm:cxn modelId="{46A2C330-6AB9-43DE-BE40-968CAF0A675D}" type="presParOf" srcId="{FBFE7887-6D1E-4AAC-846C-A6E78F6A4A44}" destId="{5BB74AED-3231-48E7-A2DF-58B6031C58F1}" srcOrd="0" destOrd="0" presId="urn:microsoft.com/office/officeart/2005/8/layout/orgChart1"/>
    <dgm:cxn modelId="{FF9170DB-063E-402E-98AD-0D3D8C557A19}" type="presParOf" srcId="{5BB74AED-3231-48E7-A2DF-58B6031C58F1}" destId="{E84BE39F-9B92-417D-95B1-A347B63ECA5A}" srcOrd="0" destOrd="0" presId="urn:microsoft.com/office/officeart/2005/8/layout/orgChart1"/>
    <dgm:cxn modelId="{62E7EDC3-5630-4578-886F-FE481CCBEA30}" type="presParOf" srcId="{5BB74AED-3231-48E7-A2DF-58B6031C58F1}" destId="{E9625CF3-F3D6-48BD-8ADC-DFB8C844BEEC}" srcOrd="1" destOrd="0" presId="urn:microsoft.com/office/officeart/2005/8/layout/orgChart1"/>
    <dgm:cxn modelId="{AB417935-77B9-43A7-ABAF-49E8F016B2C8}" type="presParOf" srcId="{FBFE7887-6D1E-4AAC-846C-A6E78F6A4A44}" destId="{D7A8579D-659C-4819-9696-6946A3CF0298}" srcOrd="1" destOrd="0" presId="urn:microsoft.com/office/officeart/2005/8/layout/orgChart1"/>
    <dgm:cxn modelId="{DC1DCA76-12B0-4BD4-A73D-CB79F1D1BCCD}" type="presParOf" srcId="{D7A8579D-659C-4819-9696-6946A3CF0298}" destId="{B4A54BDE-5697-46B1-AAEB-C7B1C19097D8}" srcOrd="0" destOrd="0" presId="urn:microsoft.com/office/officeart/2005/8/layout/orgChart1"/>
    <dgm:cxn modelId="{412E0451-A830-4419-9FD2-86E10E8AB7D3}" type="presParOf" srcId="{D7A8579D-659C-4819-9696-6946A3CF0298}" destId="{27CA195D-440C-4344-A089-91DFD0DF37B7}" srcOrd="1" destOrd="0" presId="urn:microsoft.com/office/officeart/2005/8/layout/orgChart1"/>
    <dgm:cxn modelId="{183FD99B-DD5B-45BC-8701-407EECBE0A9F}" type="presParOf" srcId="{27CA195D-440C-4344-A089-91DFD0DF37B7}" destId="{C021743C-6FFD-45B7-9AB0-028DEB17E9C4}" srcOrd="0" destOrd="0" presId="urn:microsoft.com/office/officeart/2005/8/layout/orgChart1"/>
    <dgm:cxn modelId="{AA606525-EC94-46F9-A897-115294D143D7}" type="presParOf" srcId="{C021743C-6FFD-45B7-9AB0-028DEB17E9C4}" destId="{42B42031-346A-4BC8-BCCD-AF3BD5EEDB4F}" srcOrd="0" destOrd="0" presId="urn:microsoft.com/office/officeart/2005/8/layout/orgChart1"/>
    <dgm:cxn modelId="{CA4A3E3A-6FCD-49D3-9F18-3865A695FDCA}" type="presParOf" srcId="{C021743C-6FFD-45B7-9AB0-028DEB17E9C4}" destId="{7E259892-E859-4590-BC48-A39BA3227445}" srcOrd="1" destOrd="0" presId="urn:microsoft.com/office/officeart/2005/8/layout/orgChart1"/>
    <dgm:cxn modelId="{96F9DA9F-3E94-43A7-8FAC-2B14F243B665}" type="presParOf" srcId="{27CA195D-440C-4344-A089-91DFD0DF37B7}" destId="{E135D59A-781C-4664-8D2F-7C1EDC2E28AC}" srcOrd="1" destOrd="0" presId="urn:microsoft.com/office/officeart/2005/8/layout/orgChart1"/>
    <dgm:cxn modelId="{38F9DAB4-6B96-43E1-AE9C-CDEF963094CC}" type="presParOf" srcId="{27CA195D-440C-4344-A089-91DFD0DF37B7}" destId="{7DC3AB22-84BF-4BFF-81EA-05DD7E66B9B4}" srcOrd="2" destOrd="0" presId="urn:microsoft.com/office/officeart/2005/8/layout/orgChart1"/>
    <dgm:cxn modelId="{3A023F22-F26D-4468-8245-E3FD15D79F3B}" type="presParOf" srcId="{D7A8579D-659C-4819-9696-6946A3CF0298}" destId="{8C31F3FE-F505-4EC2-AFE2-B1F8FC972AE0}" srcOrd="2" destOrd="0" presId="urn:microsoft.com/office/officeart/2005/8/layout/orgChart1"/>
    <dgm:cxn modelId="{FBC6DD6A-3137-4CE5-A176-17199B6677CA}" type="presParOf" srcId="{D7A8579D-659C-4819-9696-6946A3CF0298}" destId="{63E4E57D-568B-413F-8D9F-E6E52572EF03}" srcOrd="3" destOrd="0" presId="urn:microsoft.com/office/officeart/2005/8/layout/orgChart1"/>
    <dgm:cxn modelId="{A165D366-EEA5-4FA2-9A9D-4446488AFA42}" type="presParOf" srcId="{63E4E57D-568B-413F-8D9F-E6E52572EF03}" destId="{3DA8EB48-984F-414C-A0C2-2049BC27C3AE}" srcOrd="0" destOrd="0" presId="urn:microsoft.com/office/officeart/2005/8/layout/orgChart1"/>
    <dgm:cxn modelId="{B3378443-CAA6-4B7F-82EE-5C7C32CE275B}" type="presParOf" srcId="{3DA8EB48-984F-414C-A0C2-2049BC27C3AE}" destId="{FBA85277-4BEB-448E-9393-651DDCD6D7F9}" srcOrd="0" destOrd="0" presId="urn:microsoft.com/office/officeart/2005/8/layout/orgChart1"/>
    <dgm:cxn modelId="{299690E8-ECED-472E-A377-6BB761967AFA}" type="presParOf" srcId="{3DA8EB48-984F-414C-A0C2-2049BC27C3AE}" destId="{DBA1DD02-1624-47A6-B856-C16EA605A4B8}" srcOrd="1" destOrd="0" presId="urn:microsoft.com/office/officeart/2005/8/layout/orgChart1"/>
    <dgm:cxn modelId="{2501211A-35DC-4231-8B2D-A0AF3B965357}" type="presParOf" srcId="{63E4E57D-568B-413F-8D9F-E6E52572EF03}" destId="{3653FA52-BCB3-4EF0-A30A-2624829B52C8}" srcOrd="1" destOrd="0" presId="urn:microsoft.com/office/officeart/2005/8/layout/orgChart1"/>
    <dgm:cxn modelId="{0819801C-43E3-470C-AF6C-C045CCAE8814}" type="presParOf" srcId="{63E4E57D-568B-413F-8D9F-E6E52572EF03}" destId="{708BD4B5-F34B-4968-9742-77C0EDAB83AB}" srcOrd="2" destOrd="0" presId="urn:microsoft.com/office/officeart/2005/8/layout/orgChart1"/>
    <dgm:cxn modelId="{68ABBF1F-8F34-4FA0-8B5C-3B263DAC10DE}" type="presParOf" srcId="{D7A8579D-659C-4819-9696-6946A3CF0298}" destId="{2B9E7442-F178-46A0-A78A-6F6C88A97777}" srcOrd="4" destOrd="0" presId="urn:microsoft.com/office/officeart/2005/8/layout/orgChart1"/>
    <dgm:cxn modelId="{C5C7BD62-2B94-4BCA-91DA-89638FA2DD87}" type="presParOf" srcId="{D7A8579D-659C-4819-9696-6946A3CF0298}" destId="{F104E1A7-A59C-42C6-9A3A-17FCAE2C6982}" srcOrd="5" destOrd="0" presId="urn:microsoft.com/office/officeart/2005/8/layout/orgChart1"/>
    <dgm:cxn modelId="{3C286101-0E11-4F90-9229-5549FE3E3BEC}" type="presParOf" srcId="{F104E1A7-A59C-42C6-9A3A-17FCAE2C6982}" destId="{79AB8B1F-99D3-41FB-A837-2434AFB2407A}" srcOrd="0" destOrd="0" presId="urn:microsoft.com/office/officeart/2005/8/layout/orgChart1"/>
    <dgm:cxn modelId="{6C2D0E94-8484-45E3-8366-DD6852F513EB}" type="presParOf" srcId="{79AB8B1F-99D3-41FB-A837-2434AFB2407A}" destId="{C4068967-3B48-41FA-9B02-96AAA5828F3E}" srcOrd="0" destOrd="0" presId="urn:microsoft.com/office/officeart/2005/8/layout/orgChart1"/>
    <dgm:cxn modelId="{A65977F8-1674-45E5-A48E-D06776E28291}" type="presParOf" srcId="{79AB8B1F-99D3-41FB-A837-2434AFB2407A}" destId="{BEAB12F5-41CE-4B89-AE1B-FB2083C5727E}" srcOrd="1" destOrd="0" presId="urn:microsoft.com/office/officeart/2005/8/layout/orgChart1"/>
    <dgm:cxn modelId="{58928E45-65E3-41EA-B791-E9DD1F419B9E}" type="presParOf" srcId="{F104E1A7-A59C-42C6-9A3A-17FCAE2C6982}" destId="{E182E63F-2F6F-4925-AED5-A29E57E26D5D}" srcOrd="1" destOrd="0" presId="urn:microsoft.com/office/officeart/2005/8/layout/orgChart1"/>
    <dgm:cxn modelId="{4341A41B-07EE-441D-80FE-90F3B576A08E}" type="presParOf" srcId="{F104E1A7-A59C-42C6-9A3A-17FCAE2C6982}" destId="{C2DBE4F3-F283-4724-ABB6-2A1BCA1B1953}" srcOrd="2" destOrd="0" presId="urn:microsoft.com/office/officeart/2005/8/layout/orgChart1"/>
    <dgm:cxn modelId="{0B3AD72A-824B-40F1-8CF0-F321AD3FCB12}" type="presParOf" srcId="{FBFE7887-6D1E-4AAC-846C-A6E78F6A4A44}" destId="{80951120-C089-4B3A-9D48-B8317114FC53}" srcOrd="2" destOrd="0" presId="urn:microsoft.com/office/officeart/2005/8/layout/orgChart1"/>
    <dgm:cxn modelId="{578F11FF-DB4B-C643-8AF1-454BD3D1B2EF}" type="presParOf" srcId="{C0966A73-169D-4EB4-B496-793575A01A94}" destId="{50E0C822-499C-B34C-96A4-A376E3EA20A4}" srcOrd="8" destOrd="0" presId="urn:microsoft.com/office/officeart/2005/8/layout/orgChart1"/>
    <dgm:cxn modelId="{CA59D2E0-5EA8-D146-BCCE-3BBC837D482A}" type="presParOf" srcId="{C0966A73-169D-4EB4-B496-793575A01A94}" destId="{B5700CD9-4C17-D54E-A393-0710AE434924}" srcOrd="9" destOrd="0" presId="urn:microsoft.com/office/officeart/2005/8/layout/orgChart1"/>
    <dgm:cxn modelId="{FFCAB51A-5838-B947-9183-840B864148D8}" type="presParOf" srcId="{B5700CD9-4C17-D54E-A393-0710AE434924}" destId="{F60AE22B-E1AD-DC41-8FB3-6C78A7D1770E}" srcOrd="0" destOrd="0" presId="urn:microsoft.com/office/officeart/2005/8/layout/orgChart1"/>
    <dgm:cxn modelId="{DC99FFE7-8F05-7947-97FA-AF11B4DA9B18}" type="presParOf" srcId="{F60AE22B-E1AD-DC41-8FB3-6C78A7D1770E}" destId="{30B39DE2-D7CE-A74F-B4A4-69B17A4EBB6D}" srcOrd="0" destOrd="0" presId="urn:microsoft.com/office/officeart/2005/8/layout/orgChart1"/>
    <dgm:cxn modelId="{5A664483-AE3F-BC4E-9873-A2B5A636DEE5}" type="presParOf" srcId="{F60AE22B-E1AD-DC41-8FB3-6C78A7D1770E}" destId="{A9DB05CF-7DA9-E744-9A8D-CC656ADEF1DF}" srcOrd="1" destOrd="0" presId="urn:microsoft.com/office/officeart/2005/8/layout/orgChart1"/>
    <dgm:cxn modelId="{CA75CC6E-9AAE-B944-8227-993422FB8F0F}" type="presParOf" srcId="{B5700CD9-4C17-D54E-A393-0710AE434924}" destId="{8B77EC0D-E424-3D4A-BF07-565439C329B0}" srcOrd="1" destOrd="0" presId="urn:microsoft.com/office/officeart/2005/8/layout/orgChart1"/>
    <dgm:cxn modelId="{EBE6731D-AD13-5D4D-9D5D-FBFC8EB72DC2}" type="presParOf" srcId="{8B77EC0D-E424-3D4A-BF07-565439C329B0}" destId="{7D203AB3-B23D-414C-8B73-5F023D50FB1F}" srcOrd="0" destOrd="0" presId="urn:microsoft.com/office/officeart/2005/8/layout/orgChart1"/>
    <dgm:cxn modelId="{17F81380-73B9-BC44-936F-2324D5916DD3}" type="presParOf" srcId="{8B77EC0D-E424-3D4A-BF07-565439C329B0}" destId="{292705AC-7C2D-4345-96B3-B95CA421FC01}" srcOrd="1" destOrd="0" presId="urn:microsoft.com/office/officeart/2005/8/layout/orgChart1"/>
    <dgm:cxn modelId="{2C354F2C-C702-AD48-90C1-4A03CA3CD992}" type="presParOf" srcId="{292705AC-7C2D-4345-96B3-B95CA421FC01}" destId="{4F1369CB-8BE1-1041-B5E9-77CB8FBED862}" srcOrd="0" destOrd="0" presId="urn:microsoft.com/office/officeart/2005/8/layout/orgChart1"/>
    <dgm:cxn modelId="{08F8FD73-8FD6-3143-B375-A9029EC4D0B7}" type="presParOf" srcId="{4F1369CB-8BE1-1041-B5E9-77CB8FBED862}" destId="{E75A15DD-2D10-734E-8338-E6D4E1EB1FCA}" srcOrd="0" destOrd="0" presId="urn:microsoft.com/office/officeart/2005/8/layout/orgChart1"/>
    <dgm:cxn modelId="{F967CFCB-34FE-B14C-86EA-B51CF6718208}" type="presParOf" srcId="{4F1369CB-8BE1-1041-B5E9-77CB8FBED862}" destId="{3711E1AE-9680-A14B-A064-CA282BBBF856}" srcOrd="1" destOrd="0" presId="urn:microsoft.com/office/officeart/2005/8/layout/orgChart1"/>
    <dgm:cxn modelId="{732949F8-C1EF-054D-8BCD-56C931446932}" type="presParOf" srcId="{292705AC-7C2D-4345-96B3-B95CA421FC01}" destId="{951484F6-2E45-7847-8CD8-5E6A5DFE79A7}" srcOrd="1" destOrd="0" presId="urn:microsoft.com/office/officeart/2005/8/layout/orgChart1"/>
    <dgm:cxn modelId="{65A039D7-6F36-6546-B077-878AB2D535AC}" type="presParOf" srcId="{292705AC-7C2D-4345-96B3-B95CA421FC01}" destId="{034D461F-7E53-BA4D-A84D-34663B8BE974}" srcOrd="2" destOrd="0" presId="urn:microsoft.com/office/officeart/2005/8/layout/orgChart1"/>
    <dgm:cxn modelId="{D30BD43B-411B-8A47-B32D-F912A4466EBD}" type="presParOf" srcId="{8B77EC0D-E424-3D4A-BF07-565439C329B0}" destId="{2B63E554-F9A8-EF47-9893-3F46233940E8}" srcOrd="2" destOrd="0" presId="urn:microsoft.com/office/officeart/2005/8/layout/orgChart1"/>
    <dgm:cxn modelId="{D0808277-B3C4-7341-9FC5-A5A0167842AD}" type="presParOf" srcId="{8B77EC0D-E424-3D4A-BF07-565439C329B0}" destId="{1242421B-1EEB-D040-ACFC-EBDA01F52EF2}" srcOrd="3" destOrd="0" presId="urn:microsoft.com/office/officeart/2005/8/layout/orgChart1"/>
    <dgm:cxn modelId="{EE99D6F6-3B5A-7D4F-9D93-4FA634646EBF}" type="presParOf" srcId="{1242421B-1EEB-D040-ACFC-EBDA01F52EF2}" destId="{385849BA-CC3C-1A45-893D-8B48F72CE60C}" srcOrd="0" destOrd="0" presId="urn:microsoft.com/office/officeart/2005/8/layout/orgChart1"/>
    <dgm:cxn modelId="{79C7B7A9-7B36-D843-B5FD-E1434B1F3E59}" type="presParOf" srcId="{385849BA-CC3C-1A45-893D-8B48F72CE60C}" destId="{5E621E64-A398-DD4F-A633-6A4ACB242A11}" srcOrd="0" destOrd="0" presId="urn:microsoft.com/office/officeart/2005/8/layout/orgChart1"/>
    <dgm:cxn modelId="{39E96F04-7C32-9346-B570-577556B578E7}" type="presParOf" srcId="{385849BA-CC3C-1A45-893D-8B48F72CE60C}" destId="{8CA4323C-541E-E84C-9621-BC776A36BFA6}" srcOrd="1" destOrd="0" presId="urn:microsoft.com/office/officeart/2005/8/layout/orgChart1"/>
    <dgm:cxn modelId="{EBD13E95-A7D1-EF41-9B7A-DB3C1F5D4C5E}" type="presParOf" srcId="{1242421B-1EEB-D040-ACFC-EBDA01F52EF2}" destId="{F627FF13-43CD-A245-856C-87351470E5B5}" srcOrd="1" destOrd="0" presId="urn:microsoft.com/office/officeart/2005/8/layout/orgChart1"/>
    <dgm:cxn modelId="{F3B9D4EA-D6F1-524E-AFEA-6D6565F5D88B}" type="presParOf" srcId="{1242421B-1EEB-D040-ACFC-EBDA01F52EF2}" destId="{79C72851-3599-9D48-A4A8-472E12DAF6F1}" srcOrd="2" destOrd="0" presId="urn:microsoft.com/office/officeart/2005/8/layout/orgChart1"/>
    <dgm:cxn modelId="{9B56CF1F-E7B5-DB4D-BC96-CE0E631FD4C0}" type="presParOf" srcId="{B5700CD9-4C17-D54E-A393-0710AE434924}" destId="{EBEE9E55-07F3-E94F-BE3F-DDFC36D677B2}" srcOrd="2" destOrd="0" presId="urn:microsoft.com/office/officeart/2005/8/layout/orgChart1"/>
    <dgm:cxn modelId="{8F1594E3-6A0F-4F40-898B-1694945E7610}" type="presParOf" srcId="{6537120F-54C1-4136-913D-8C38E7F0DBA6}" destId="{9DC0D529-1D9F-4C2D-91D2-7F9FC237DA2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3E554-F9A8-EF47-9893-3F46233940E8}">
      <dsp:nvSpPr>
        <dsp:cNvPr id="0" name=""/>
        <dsp:cNvSpPr/>
      </dsp:nvSpPr>
      <dsp:spPr>
        <a:xfrm>
          <a:off x="8206090" y="1983066"/>
          <a:ext cx="212751" cy="1659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462"/>
              </a:lnTo>
              <a:lnTo>
                <a:pt x="212751" y="1659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03AB3-B23D-414C-8B73-5F023D50FB1F}">
      <dsp:nvSpPr>
        <dsp:cNvPr id="0" name=""/>
        <dsp:cNvSpPr/>
      </dsp:nvSpPr>
      <dsp:spPr>
        <a:xfrm>
          <a:off x="8206090" y="1983066"/>
          <a:ext cx="212751" cy="652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2438"/>
              </a:lnTo>
              <a:lnTo>
                <a:pt x="212751" y="6524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0C822-499C-B34C-96A4-A376E3EA20A4}">
      <dsp:nvSpPr>
        <dsp:cNvPr id="0" name=""/>
        <dsp:cNvSpPr/>
      </dsp:nvSpPr>
      <dsp:spPr>
        <a:xfrm>
          <a:off x="4741949" y="976042"/>
          <a:ext cx="4031478" cy="297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26"/>
              </a:lnTo>
              <a:lnTo>
                <a:pt x="4031478" y="148926"/>
              </a:lnTo>
              <a:lnTo>
                <a:pt x="4031478" y="2978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E7442-F178-46A0-A78A-6F6C88A97777}">
      <dsp:nvSpPr>
        <dsp:cNvPr id="0" name=""/>
        <dsp:cNvSpPr/>
      </dsp:nvSpPr>
      <dsp:spPr>
        <a:xfrm>
          <a:off x="5952938" y="1983066"/>
          <a:ext cx="212751" cy="2666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6486"/>
              </a:lnTo>
              <a:lnTo>
                <a:pt x="212751" y="26664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31F3FE-F505-4EC2-AFE2-B1F8FC972AE0}">
      <dsp:nvSpPr>
        <dsp:cNvPr id="0" name=""/>
        <dsp:cNvSpPr/>
      </dsp:nvSpPr>
      <dsp:spPr>
        <a:xfrm>
          <a:off x="5952938" y="1983066"/>
          <a:ext cx="212751" cy="1659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462"/>
              </a:lnTo>
              <a:lnTo>
                <a:pt x="212751" y="1659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54BDE-5697-46B1-AAEB-C7B1C19097D8}">
      <dsp:nvSpPr>
        <dsp:cNvPr id="0" name=""/>
        <dsp:cNvSpPr/>
      </dsp:nvSpPr>
      <dsp:spPr>
        <a:xfrm>
          <a:off x="5952938" y="1983066"/>
          <a:ext cx="212751" cy="652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2438"/>
              </a:lnTo>
              <a:lnTo>
                <a:pt x="212751" y="6524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69888-24E2-43F5-AB7D-65C2EE1976D5}">
      <dsp:nvSpPr>
        <dsp:cNvPr id="0" name=""/>
        <dsp:cNvSpPr/>
      </dsp:nvSpPr>
      <dsp:spPr>
        <a:xfrm>
          <a:off x="4741949" y="976042"/>
          <a:ext cx="1778326" cy="297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26"/>
              </a:lnTo>
              <a:lnTo>
                <a:pt x="1778326" y="148926"/>
              </a:lnTo>
              <a:lnTo>
                <a:pt x="1778326" y="2978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9558E-4DA3-4E2B-8AE8-B737056BA9DC}">
      <dsp:nvSpPr>
        <dsp:cNvPr id="0" name=""/>
        <dsp:cNvSpPr/>
      </dsp:nvSpPr>
      <dsp:spPr>
        <a:xfrm>
          <a:off x="4236742" y="1983066"/>
          <a:ext cx="212751" cy="3673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3510"/>
              </a:lnTo>
              <a:lnTo>
                <a:pt x="212751" y="36735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E262E-7AE2-4743-9DAE-2715D6D01C90}">
      <dsp:nvSpPr>
        <dsp:cNvPr id="0" name=""/>
        <dsp:cNvSpPr/>
      </dsp:nvSpPr>
      <dsp:spPr>
        <a:xfrm>
          <a:off x="4236742" y="1983066"/>
          <a:ext cx="212751" cy="2666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6486"/>
              </a:lnTo>
              <a:lnTo>
                <a:pt x="212751" y="26664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BBFF8-3D46-432B-97F8-A3CD659AA6E6}">
      <dsp:nvSpPr>
        <dsp:cNvPr id="0" name=""/>
        <dsp:cNvSpPr/>
      </dsp:nvSpPr>
      <dsp:spPr>
        <a:xfrm>
          <a:off x="4236742" y="1983066"/>
          <a:ext cx="212751" cy="1659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462"/>
              </a:lnTo>
              <a:lnTo>
                <a:pt x="212751" y="1659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A887E-492D-4BF7-A493-5235A7F2F8B7}">
      <dsp:nvSpPr>
        <dsp:cNvPr id="0" name=""/>
        <dsp:cNvSpPr/>
      </dsp:nvSpPr>
      <dsp:spPr>
        <a:xfrm>
          <a:off x="4236742" y="1983066"/>
          <a:ext cx="212751" cy="652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2438"/>
              </a:lnTo>
              <a:lnTo>
                <a:pt x="212751" y="6524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153EE4-B6C2-41ED-9B2E-A2C24F40031C}">
      <dsp:nvSpPr>
        <dsp:cNvPr id="0" name=""/>
        <dsp:cNvSpPr/>
      </dsp:nvSpPr>
      <dsp:spPr>
        <a:xfrm>
          <a:off x="4696229" y="976042"/>
          <a:ext cx="91440" cy="2978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8926"/>
              </a:lnTo>
              <a:lnTo>
                <a:pt x="107850" y="148926"/>
              </a:lnTo>
              <a:lnTo>
                <a:pt x="107850" y="2978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712E3-713F-4B4A-BFD3-5B8BB564D9AA}">
      <dsp:nvSpPr>
        <dsp:cNvPr id="0" name=""/>
        <dsp:cNvSpPr/>
      </dsp:nvSpPr>
      <dsp:spPr>
        <a:xfrm>
          <a:off x="2067797" y="1983066"/>
          <a:ext cx="212751" cy="2666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6486"/>
              </a:lnTo>
              <a:lnTo>
                <a:pt x="212751" y="26664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B193F-5A61-4F46-B875-C9AF0C3D0C37}">
      <dsp:nvSpPr>
        <dsp:cNvPr id="0" name=""/>
        <dsp:cNvSpPr/>
      </dsp:nvSpPr>
      <dsp:spPr>
        <a:xfrm>
          <a:off x="2067797" y="1983066"/>
          <a:ext cx="212751" cy="1659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462"/>
              </a:lnTo>
              <a:lnTo>
                <a:pt x="212751" y="1659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0C263-354A-4A97-97FA-52C5D4F77C2E}">
      <dsp:nvSpPr>
        <dsp:cNvPr id="0" name=""/>
        <dsp:cNvSpPr/>
      </dsp:nvSpPr>
      <dsp:spPr>
        <a:xfrm>
          <a:off x="2067797" y="1983066"/>
          <a:ext cx="212751" cy="652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2438"/>
              </a:lnTo>
              <a:lnTo>
                <a:pt x="212751" y="6524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20EBA-1BD1-4C14-A61C-69453303FD99}">
      <dsp:nvSpPr>
        <dsp:cNvPr id="0" name=""/>
        <dsp:cNvSpPr/>
      </dsp:nvSpPr>
      <dsp:spPr>
        <a:xfrm>
          <a:off x="2635134" y="976042"/>
          <a:ext cx="2106814" cy="297852"/>
        </a:xfrm>
        <a:custGeom>
          <a:avLst/>
          <a:gdLst/>
          <a:ahLst/>
          <a:cxnLst/>
          <a:rect l="0" t="0" r="0" b="0"/>
          <a:pathLst>
            <a:path>
              <a:moveTo>
                <a:pt x="2106814" y="0"/>
              </a:moveTo>
              <a:lnTo>
                <a:pt x="2106814" y="148926"/>
              </a:lnTo>
              <a:lnTo>
                <a:pt x="0" y="148926"/>
              </a:lnTo>
              <a:lnTo>
                <a:pt x="0" y="2978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52EA5-BB1A-4952-B753-40D50E38C1D0}">
      <dsp:nvSpPr>
        <dsp:cNvPr id="0" name=""/>
        <dsp:cNvSpPr/>
      </dsp:nvSpPr>
      <dsp:spPr>
        <a:xfrm>
          <a:off x="143133" y="1983066"/>
          <a:ext cx="212751" cy="2666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6486"/>
              </a:lnTo>
              <a:lnTo>
                <a:pt x="212751" y="26664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0D072-8994-4EDE-B722-644E27FAD9F7}">
      <dsp:nvSpPr>
        <dsp:cNvPr id="0" name=""/>
        <dsp:cNvSpPr/>
      </dsp:nvSpPr>
      <dsp:spPr>
        <a:xfrm>
          <a:off x="143133" y="1983066"/>
          <a:ext cx="212751" cy="1659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462"/>
              </a:lnTo>
              <a:lnTo>
                <a:pt x="212751" y="1659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4B421-1B30-41EF-98F2-1599E4D17833}">
      <dsp:nvSpPr>
        <dsp:cNvPr id="0" name=""/>
        <dsp:cNvSpPr/>
      </dsp:nvSpPr>
      <dsp:spPr>
        <a:xfrm>
          <a:off x="143133" y="1983066"/>
          <a:ext cx="212751" cy="652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2438"/>
              </a:lnTo>
              <a:lnTo>
                <a:pt x="212751" y="6524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9BDB7-E50D-4E8E-9D8B-6F68F62A5D63}">
      <dsp:nvSpPr>
        <dsp:cNvPr id="0" name=""/>
        <dsp:cNvSpPr/>
      </dsp:nvSpPr>
      <dsp:spPr>
        <a:xfrm>
          <a:off x="710470" y="976042"/>
          <a:ext cx="4031478" cy="297852"/>
        </a:xfrm>
        <a:custGeom>
          <a:avLst/>
          <a:gdLst/>
          <a:ahLst/>
          <a:cxnLst/>
          <a:rect l="0" t="0" r="0" b="0"/>
          <a:pathLst>
            <a:path>
              <a:moveTo>
                <a:pt x="4031478" y="0"/>
              </a:moveTo>
              <a:lnTo>
                <a:pt x="4031478" y="148926"/>
              </a:lnTo>
              <a:lnTo>
                <a:pt x="0" y="148926"/>
              </a:lnTo>
              <a:lnTo>
                <a:pt x="0" y="2978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920B1-EA4D-4D74-A509-C17793F762FB}">
      <dsp:nvSpPr>
        <dsp:cNvPr id="0" name=""/>
        <dsp:cNvSpPr/>
      </dsp:nvSpPr>
      <dsp:spPr>
        <a:xfrm>
          <a:off x="3567270" y="266871"/>
          <a:ext cx="2349358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股票預測系統</a:t>
          </a:r>
        </a:p>
      </dsp:txBody>
      <dsp:txXfrm>
        <a:off x="3567270" y="266871"/>
        <a:ext cx="2349358" cy="709171"/>
      </dsp:txXfrm>
    </dsp:sp>
    <dsp:sp modelId="{3FBF9C5B-D65B-42E1-B456-9C5892194A92}">
      <dsp:nvSpPr>
        <dsp:cNvPr id="0" name=""/>
        <dsp:cNvSpPr/>
      </dsp:nvSpPr>
      <dsp:spPr>
        <a:xfrm>
          <a:off x="1299" y="1273895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基本資訊</a:t>
          </a:r>
        </a:p>
      </dsp:txBody>
      <dsp:txXfrm>
        <a:off x="1299" y="1273895"/>
        <a:ext cx="1418343" cy="709171"/>
      </dsp:txXfrm>
    </dsp:sp>
    <dsp:sp modelId="{F1B951C1-D632-4AD7-B6C8-CBA0DBC1254C}">
      <dsp:nvSpPr>
        <dsp:cNvPr id="0" name=""/>
        <dsp:cNvSpPr/>
      </dsp:nvSpPr>
      <dsp:spPr>
        <a:xfrm>
          <a:off x="355884" y="2280919"/>
          <a:ext cx="1626811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查看基本面</a:t>
          </a:r>
        </a:p>
      </dsp:txBody>
      <dsp:txXfrm>
        <a:off x="355884" y="2280919"/>
        <a:ext cx="1626811" cy="709171"/>
      </dsp:txXfrm>
    </dsp:sp>
    <dsp:sp modelId="{0815C107-95CD-41DC-959D-5847EB269ED9}">
      <dsp:nvSpPr>
        <dsp:cNvPr id="0" name=""/>
        <dsp:cNvSpPr/>
      </dsp:nvSpPr>
      <dsp:spPr>
        <a:xfrm>
          <a:off x="355884" y="3287943"/>
          <a:ext cx="1615195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查看技術面</a:t>
          </a:r>
        </a:p>
      </dsp:txBody>
      <dsp:txXfrm>
        <a:off x="355884" y="3287943"/>
        <a:ext cx="1615195" cy="709171"/>
      </dsp:txXfrm>
    </dsp:sp>
    <dsp:sp modelId="{386B3CB5-439E-4011-AD22-D33B856E4826}">
      <dsp:nvSpPr>
        <dsp:cNvPr id="0" name=""/>
        <dsp:cNvSpPr/>
      </dsp:nvSpPr>
      <dsp:spPr>
        <a:xfrm>
          <a:off x="355884" y="4294967"/>
          <a:ext cx="1615195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查看籌碼面</a:t>
          </a:r>
        </a:p>
      </dsp:txBody>
      <dsp:txXfrm>
        <a:off x="355884" y="4294967"/>
        <a:ext cx="1615195" cy="709171"/>
      </dsp:txXfrm>
    </dsp:sp>
    <dsp:sp modelId="{3FD8D0D8-B913-44ED-86E1-A5FF25299C68}">
      <dsp:nvSpPr>
        <dsp:cNvPr id="0" name=""/>
        <dsp:cNvSpPr/>
      </dsp:nvSpPr>
      <dsp:spPr>
        <a:xfrm>
          <a:off x="1925962" y="1273895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趨勢預測</a:t>
          </a:r>
        </a:p>
      </dsp:txBody>
      <dsp:txXfrm>
        <a:off x="1925962" y="1273895"/>
        <a:ext cx="1418343" cy="709171"/>
      </dsp:txXfrm>
    </dsp:sp>
    <dsp:sp modelId="{5E3CB209-2A38-4626-8357-A2C22817EA32}">
      <dsp:nvSpPr>
        <dsp:cNvPr id="0" name=""/>
        <dsp:cNvSpPr/>
      </dsp:nvSpPr>
      <dsp:spPr>
        <a:xfrm>
          <a:off x="2280548" y="2280919"/>
          <a:ext cx="1842485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預測大盤趨勢</a:t>
          </a:r>
        </a:p>
      </dsp:txBody>
      <dsp:txXfrm>
        <a:off x="2280548" y="2280919"/>
        <a:ext cx="1842485" cy="709171"/>
      </dsp:txXfrm>
    </dsp:sp>
    <dsp:sp modelId="{FEBD07D7-9894-4AB1-B391-83118652B5BF}">
      <dsp:nvSpPr>
        <dsp:cNvPr id="0" name=""/>
        <dsp:cNvSpPr/>
      </dsp:nvSpPr>
      <dsp:spPr>
        <a:xfrm>
          <a:off x="2280548" y="3287943"/>
          <a:ext cx="187109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預測個股趨勢</a:t>
          </a:r>
        </a:p>
      </dsp:txBody>
      <dsp:txXfrm>
        <a:off x="2280548" y="3287943"/>
        <a:ext cx="1871093" cy="709171"/>
      </dsp:txXfrm>
    </dsp:sp>
    <dsp:sp modelId="{A3EF3A78-817A-45B8-AFF2-3AA9094093C8}">
      <dsp:nvSpPr>
        <dsp:cNvPr id="0" name=""/>
        <dsp:cNvSpPr/>
      </dsp:nvSpPr>
      <dsp:spPr>
        <a:xfrm>
          <a:off x="2280548" y="4294967"/>
          <a:ext cx="1587084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預測交易量</a:t>
          </a:r>
        </a:p>
      </dsp:txBody>
      <dsp:txXfrm>
        <a:off x="2280548" y="4294967"/>
        <a:ext cx="1587084" cy="709171"/>
      </dsp:txXfrm>
    </dsp:sp>
    <dsp:sp modelId="{FA12F53F-A17A-4EFD-83BE-B5DD0BF2B518}">
      <dsp:nvSpPr>
        <dsp:cNvPr id="0" name=""/>
        <dsp:cNvSpPr/>
      </dsp:nvSpPr>
      <dsp:spPr>
        <a:xfrm>
          <a:off x="4094908" y="1273895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會員</a:t>
          </a:r>
        </a:p>
      </dsp:txBody>
      <dsp:txXfrm>
        <a:off x="4094908" y="1273895"/>
        <a:ext cx="1418343" cy="709171"/>
      </dsp:txXfrm>
    </dsp:sp>
    <dsp:sp modelId="{F64EF491-4C2B-402E-9C72-86C086CCBDB5}">
      <dsp:nvSpPr>
        <dsp:cNvPr id="0" name=""/>
        <dsp:cNvSpPr/>
      </dsp:nvSpPr>
      <dsp:spPr>
        <a:xfrm>
          <a:off x="4449494" y="2280919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討論區</a:t>
          </a:r>
        </a:p>
      </dsp:txBody>
      <dsp:txXfrm>
        <a:off x="4449494" y="2280919"/>
        <a:ext cx="1418343" cy="709171"/>
      </dsp:txXfrm>
    </dsp:sp>
    <dsp:sp modelId="{C4BBAF21-8680-4C89-91CA-D829424406C5}">
      <dsp:nvSpPr>
        <dsp:cNvPr id="0" name=""/>
        <dsp:cNvSpPr/>
      </dsp:nvSpPr>
      <dsp:spPr>
        <a:xfrm>
          <a:off x="4449494" y="3287943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反饋意見</a:t>
          </a:r>
        </a:p>
      </dsp:txBody>
      <dsp:txXfrm>
        <a:off x="4449494" y="3287943"/>
        <a:ext cx="1418343" cy="709171"/>
      </dsp:txXfrm>
    </dsp:sp>
    <dsp:sp modelId="{94CD644A-A6B1-476E-BD72-35FF9CAC2250}">
      <dsp:nvSpPr>
        <dsp:cNvPr id="0" name=""/>
        <dsp:cNvSpPr/>
      </dsp:nvSpPr>
      <dsp:spPr>
        <a:xfrm>
          <a:off x="4449494" y="4294967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及時下單</a:t>
          </a:r>
        </a:p>
      </dsp:txBody>
      <dsp:txXfrm>
        <a:off x="4449494" y="4294967"/>
        <a:ext cx="1418343" cy="709171"/>
      </dsp:txXfrm>
    </dsp:sp>
    <dsp:sp modelId="{78EDA743-6942-48D1-A8DE-E71CF96910B7}">
      <dsp:nvSpPr>
        <dsp:cNvPr id="0" name=""/>
        <dsp:cNvSpPr/>
      </dsp:nvSpPr>
      <dsp:spPr>
        <a:xfrm>
          <a:off x="4449494" y="5301991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交易紀錄</a:t>
          </a:r>
        </a:p>
      </dsp:txBody>
      <dsp:txXfrm>
        <a:off x="4449494" y="5301991"/>
        <a:ext cx="1418343" cy="709171"/>
      </dsp:txXfrm>
    </dsp:sp>
    <dsp:sp modelId="{E84BE39F-9B92-417D-95B1-A347B63ECA5A}">
      <dsp:nvSpPr>
        <dsp:cNvPr id="0" name=""/>
        <dsp:cNvSpPr/>
      </dsp:nvSpPr>
      <dsp:spPr>
        <a:xfrm>
          <a:off x="5811104" y="1273895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後臺管理</a:t>
          </a:r>
        </a:p>
      </dsp:txBody>
      <dsp:txXfrm>
        <a:off x="5811104" y="1273895"/>
        <a:ext cx="1418343" cy="709171"/>
      </dsp:txXfrm>
    </dsp:sp>
    <dsp:sp modelId="{42B42031-346A-4BC8-BCCD-AF3BD5EEDB4F}">
      <dsp:nvSpPr>
        <dsp:cNvPr id="0" name=""/>
        <dsp:cNvSpPr/>
      </dsp:nvSpPr>
      <dsp:spPr>
        <a:xfrm>
          <a:off x="6165690" y="2280919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管理會員</a:t>
          </a:r>
        </a:p>
      </dsp:txBody>
      <dsp:txXfrm>
        <a:off x="6165690" y="2280919"/>
        <a:ext cx="1418343" cy="709171"/>
      </dsp:txXfrm>
    </dsp:sp>
    <dsp:sp modelId="{FBA85277-4BEB-448E-9393-651DDCD6D7F9}">
      <dsp:nvSpPr>
        <dsp:cNvPr id="0" name=""/>
        <dsp:cNvSpPr/>
      </dsp:nvSpPr>
      <dsp:spPr>
        <a:xfrm>
          <a:off x="6165690" y="3287943"/>
          <a:ext cx="1955300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更新股票資訊</a:t>
          </a:r>
        </a:p>
      </dsp:txBody>
      <dsp:txXfrm>
        <a:off x="6165690" y="3287943"/>
        <a:ext cx="1955300" cy="709171"/>
      </dsp:txXfrm>
    </dsp:sp>
    <dsp:sp modelId="{C4068967-3B48-41FA-9B02-96AAA5828F3E}">
      <dsp:nvSpPr>
        <dsp:cNvPr id="0" name=""/>
        <dsp:cNvSpPr/>
      </dsp:nvSpPr>
      <dsp:spPr>
        <a:xfrm>
          <a:off x="6165690" y="4294967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分析資訊</a:t>
          </a:r>
        </a:p>
      </dsp:txBody>
      <dsp:txXfrm>
        <a:off x="6165690" y="4294967"/>
        <a:ext cx="1418343" cy="709171"/>
      </dsp:txXfrm>
    </dsp:sp>
    <dsp:sp modelId="{30B39DE2-D7CE-A74F-B4A4-69B17A4EBB6D}">
      <dsp:nvSpPr>
        <dsp:cNvPr id="0" name=""/>
        <dsp:cNvSpPr/>
      </dsp:nvSpPr>
      <dsp:spPr>
        <a:xfrm>
          <a:off x="8064256" y="1273895"/>
          <a:ext cx="1418343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自動交易</a:t>
          </a:r>
        </a:p>
      </dsp:txBody>
      <dsp:txXfrm>
        <a:off x="8064256" y="1273895"/>
        <a:ext cx="1418343" cy="709171"/>
      </dsp:txXfrm>
    </dsp:sp>
    <dsp:sp modelId="{E75A15DD-2D10-734E-8338-E6D4E1EB1FCA}">
      <dsp:nvSpPr>
        <dsp:cNvPr id="0" name=""/>
        <dsp:cNvSpPr/>
      </dsp:nvSpPr>
      <dsp:spPr>
        <a:xfrm>
          <a:off x="8418842" y="2280919"/>
          <a:ext cx="1515712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上漲前買入</a:t>
          </a:r>
        </a:p>
      </dsp:txBody>
      <dsp:txXfrm>
        <a:off x="8418842" y="2280919"/>
        <a:ext cx="1515712" cy="709171"/>
      </dsp:txXfrm>
    </dsp:sp>
    <dsp:sp modelId="{5E621E64-A398-DD4F-A633-6A4ACB242A11}">
      <dsp:nvSpPr>
        <dsp:cNvPr id="0" name=""/>
        <dsp:cNvSpPr/>
      </dsp:nvSpPr>
      <dsp:spPr>
        <a:xfrm>
          <a:off x="8418842" y="3287943"/>
          <a:ext cx="1574758" cy="70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高點時賣出</a:t>
          </a:r>
        </a:p>
      </dsp:txBody>
      <dsp:txXfrm>
        <a:off x="8418842" y="3287943"/>
        <a:ext cx="1574758" cy="709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B0987-CD2C-4023-A0C6-202219A7853B}" type="datetimeFigureOut">
              <a:rPr lang="zh-CN" altLang="en-US" smtClean="0"/>
              <a:t>2018/11/19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52072-47CA-475E-B9D5-B26A57891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078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849780" y="5172301"/>
            <a:ext cx="5150340" cy="515034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-765628" y="4401373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849780" y="3973882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422289" y="3889828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564236" y="6339861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2484890" y="6027944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465188" y="4744810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7086881" y="-900967"/>
            <a:ext cx="2220844" cy="2220844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9454581" y="-549383"/>
            <a:ext cx="3407441" cy="340744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8907429" y="-334768"/>
            <a:ext cx="1472991" cy="147299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061964" y="625398"/>
            <a:ext cx="1025650" cy="102565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18205" y="1911283"/>
            <a:ext cx="1590674" cy="159067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6267191" y="1326869"/>
            <a:ext cx="453456" cy="4534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664471" y="3298513"/>
            <a:ext cx="732468" cy="73246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879229" y="3134662"/>
            <a:ext cx="346604" cy="34660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132306" y="2498576"/>
            <a:ext cx="5927388" cy="13576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3132306" y="4578972"/>
            <a:ext cx="5927388" cy="33965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椭圆 21"/>
          <p:cNvSpPr/>
          <p:nvPr userDrawn="1"/>
        </p:nvSpPr>
        <p:spPr>
          <a:xfrm>
            <a:off x="901493" y="3145269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480939" y="2631757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0650826" y="2926583"/>
            <a:ext cx="226929" cy="22692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74237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78290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730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47817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25451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503084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39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97428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75061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52695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5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530328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0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80555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41316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7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020774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8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462838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9" name="文本占位符 19"/>
          <p:cNvSpPr>
            <a:spLocks noGrp="1"/>
          </p:cNvSpPr>
          <p:nvPr>
            <p:ph type="body" sz="quarter" idx="16" hasCustomPrompt="1"/>
          </p:nvPr>
        </p:nvSpPr>
        <p:spPr>
          <a:xfrm>
            <a:off x="6875388" y="523599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5700221" y="4382258"/>
            <a:ext cx="463298" cy="46329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2395015" y="1393932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4010423" y="966441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3582932" y="882387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4724879" y="3332420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5645533" y="3020503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5625831" y="1737369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4062136" y="137828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3641582" y="-375684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6714703" y="3056071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14703" y="387856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5682548" y="4938494"/>
            <a:ext cx="188314" cy="18831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6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7521312" y="-553388"/>
            <a:ext cx="5191489" cy="2549820"/>
            <a:chOff x="-410114" y="5072159"/>
            <a:chExt cx="5191489" cy="2549820"/>
          </a:xfrm>
        </p:grpSpPr>
        <p:sp>
          <p:nvSpPr>
            <p:cNvPr id="2" name="椭圆 1"/>
            <p:cNvSpPr/>
            <p:nvPr userDrawn="1"/>
          </p:nvSpPr>
          <p:spPr>
            <a:xfrm rot="10664813">
              <a:off x="1606491" y="6429042"/>
              <a:ext cx="1192937" cy="1192937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10664813">
              <a:off x="-298887" y="5682735"/>
              <a:ext cx="1830324" cy="1830324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 userDrawn="1"/>
          </p:nvSpPr>
          <p:spPr>
            <a:xfrm rot="10664813">
              <a:off x="1049383" y="6574260"/>
              <a:ext cx="791224" cy="79122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 userDrawn="1"/>
          </p:nvSpPr>
          <p:spPr>
            <a:xfrm rot="10664813">
              <a:off x="2264562" y="6255404"/>
              <a:ext cx="550933" cy="55093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 userDrawn="1"/>
          </p:nvSpPr>
          <p:spPr>
            <a:xfrm rot="10664813">
              <a:off x="-410114" y="5359791"/>
              <a:ext cx="854438" cy="854438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 userDrawn="1"/>
          </p:nvSpPr>
          <p:spPr>
            <a:xfrm rot="10664813">
              <a:off x="2989615" y="6163309"/>
              <a:ext cx="243576" cy="243576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 rot="10664813">
              <a:off x="-101718" y="5072159"/>
              <a:ext cx="393449" cy="39344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 rot="10664813">
              <a:off x="534476" y="5346636"/>
              <a:ext cx="186180" cy="1861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 rot="10664813">
              <a:off x="726986" y="5516493"/>
              <a:ext cx="121896" cy="121896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 rot="10664813">
              <a:off x="4381690" y="6508239"/>
              <a:ext cx="399685" cy="399685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椭圆 12"/>
          <p:cNvSpPr/>
          <p:nvPr userDrawn="1"/>
        </p:nvSpPr>
        <p:spPr>
          <a:xfrm rot="10664813">
            <a:off x="1407707" y="6689145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 rot="10664813">
            <a:off x="-497671" y="5942838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 rot="10664813">
            <a:off x="850599" y="683436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 rot="10664813">
            <a:off x="2065778" y="651550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 rot="10664813">
            <a:off x="-608898" y="5619894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 rot="10664813">
            <a:off x="2790831" y="6423412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 userDrawn="1"/>
        </p:nvSpPr>
        <p:spPr>
          <a:xfrm rot="10664813">
            <a:off x="-300502" y="5332262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 rot="10664813">
            <a:off x="335692" y="5606739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 userDrawn="1"/>
        </p:nvSpPr>
        <p:spPr>
          <a:xfrm rot="10664813">
            <a:off x="528202" y="577659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 userDrawn="1"/>
        </p:nvSpPr>
        <p:spPr>
          <a:xfrm rot="10664813">
            <a:off x="4182906" y="676834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35160" y="251636"/>
            <a:ext cx="3401344" cy="405376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80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87" r:id="rId4"/>
    <p:sldLayoutId id="2147483688" r:id="rId5"/>
    <p:sldLayoutId id="2147483684" r:id="rId6"/>
    <p:sldLayoutId id="2147483662" r:id="rId7"/>
    <p:sldLayoutId id="214748368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04629" y="2999089"/>
            <a:ext cx="7782742" cy="1351530"/>
          </a:xfrm>
        </p:spPr>
        <p:txBody>
          <a:bodyPr/>
          <a:lstStyle/>
          <a:p>
            <a:r>
              <a:rPr lang="zh-TW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股票趨勢預測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  <a:br>
              <a:rPr lang="zh-TW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kumimoji="1" lang="zh-CN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17820" y="4800931"/>
            <a:ext cx="2339102" cy="12126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組員：詹賀淋</a:t>
            </a:r>
            <a:endParaRPr lang="en-US" altLang="zh-TW" sz="2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曾柏翰</a:t>
            </a:r>
            <a:endParaRPr lang="en-US" altLang="zh-TW" sz="28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04629" y="1865684"/>
            <a:ext cx="1560812" cy="66864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Team07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195304" y="6391656"/>
            <a:ext cx="996696" cy="38048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107.11.08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74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84522" y="2654146"/>
            <a:ext cx="2937298" cy="732453"/>
          </a:xfrm>
        </p:spPr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構想說明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024232" y="1242638"/>
            <a:ext cx="3047861" cy="2823017"/>
          </a:xfrm>
        </p:spPr>
        <p:txBody>
          <a:bodyPr/>
          <a:lstStyle/>
          <a:p>
            <a:r>
              <a:rPr kumimoji="1" lang="en-US" altLang="zh-CN" sz="23900" b="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endParaRPr kumimoji="1" lang="zh-CN" altLang="en-US" sz="23900" b="0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8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ãæ©å¨äºº å¡éãçåçæå°çµ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0"/>
          <a:stretch/>
        </p:blipFill>
        <p:spPr bwMode="auto">
          <a:xfrm>
            <a:off x="4295031" y="2729054"/>
            <a:ext cx="3394923" cy="360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080988" y="3555492"/>
            <a:ext cx="2031325" cy="100322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(2330)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歷史交易資料</a:t>
            </a:r>
          </a:p>
        </p:txBody>
      </p:sp>
      <p:sp>
        <p:nvSpPr>
          <p:cNvPr id="5" name="向右箭號 4"/>
          <p:cNvSpPr/>
          <p:nvPr/>
        </p:nvSpPr>
        <p:spPr>
          <a:xfrm>
            <a:off x="3479800" y="3758692"/>
            <a:ext cx="914400" cy="80002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194023" y="3555491"/>
            <a:ext cx="2018501" cy="105259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(2330)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未來趨勢</a:t>
            </a:r>
          </a:p>
        </p:txBody>
      </p:sp>
      <p:sp>
        <p:nvSpPr>
          <p:cNvPr id="8" name="向右箭號 7"/>
          <p:cNvSpPr/>
          <p:nvPr/>
        </p:nvSpPr>
        <p:spPr>
          <a:xfrm>
            <a:off x="7858973" y="3758691"/>
            <a:ext cx="914400" cy="80002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975976" y="1196327"/>
            <a:ext cx="6340197" cy="153272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利用深度學習架構出一個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更新每日股市交易資訊，再預測未來個股趨勢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結合自動交易系統，使客戶利益最大化</a:t>
            </a:r>
          </a:p>
        </p:txBody>
      </p:sp>
      <p:sp>
        <p:nvSpPr>
          <p:cNvPr id="10" name="矩形 9"/>
          <p:cNvSpPr/>
          <p:nvPr/>
        </p:nvSpPr>
        <p:spPr>
          <a:xfrm>
            <a:off x="558265" y="44524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構想說明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9194023" y="4558715"/>
            <a:ext cx="2360798" cy="2247198"/>
            <a:chOff x="8872672" y="3276600"/>
            <a:chExt cx="4146462" cy="4488679"/>
          </a:xfrm>
        </p:grpSpPr>
        <p:pic>
          <p:nvPicPr>
            <p:cNvPr id="11" name="Picture 2" descr="ãè¡ç¥¨ æ¼² å¡éåãçåçæå°çµæ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2392" y="3390899"/>
              <a:ext cx="4076742" cy="4374380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solidFill>
                <a:schemeClr val="bg1"/>
              </a:solidFill>
            </a:ln>
          </p:spPr>
        </p:pic>
        <p:sp>
          <p:nvSpPr>
            <p:cNvPr id="2" name="矩形 1"/>
            <p:cNvSpPr/>
            <p:nvPr/>
          </p:nvSpPr>
          <p:spPr>
            <a:xfrm>
              <a:off x="8872672" y="3276600"/>
              <a:ext cx="3090728" cy="2806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17229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2137914818"/>
              </p:ext>
            </p:extLst>
          </p:nvPr>
        </p:nvGraphicFramePr>
        <p:xfrm>
          <a:off x="1562100" y="427566"/>
          <a:ext cx="9994900" cy="6278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/>
          <p:cNvSpPr/>
          <p:nvPr/>
        </p:nvSpPr>
        <p:spPr>
          <a:xfrm>
            <a:off x="558265" y="445244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功能結構圖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154165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119375"/>
              </p:ext>
            </p:extLst>
          </p:nvPr>
        </p:nvGraphicFramePr>
        <p:xfrm>
          <a:off x="2768600" y="139700"/>
          <a:ext cx="6666684" cy="6505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8450">
                  <a:extLst>
                    <a:ext uri="{9D8B030D-6E8A-4147-A177-3AD203B41FA5}">
                      <a16:colId xmlns:a16="http://schemas.microsoft.com/office/drawing/2014/main" val="492268763"/>
                    </a:ext>
                  </a:extLst>
                </a:gridCol>
                <a:gridCol w="2389117">
                  <a:extLst>
                    <a:ext uri="{9D8B030D-6E8A-4147-A177-3AD203B41FA5}">
                      <a16:colId xmlns:a16="http://schemas.microsoft.com/office/drawing/2014/main" val="2909190262"/>
                    </a:ext>
                  </a:extLst>
                </a:gridCol>
                <a:gridCol w="2389117">
                  <a:extLst>
                    <a:ext uri="{9D8B030D-6E8A-4147-A177-3AD203B41FA5}">
                      <a16:colId xmlns:a16="http://schemas.microsoft.com/office/drawing/2014/main" val="2142643273"/>
                    </a:ext>
                  </a:extLst>
                </a:gridCol>
              </a:tblGrid>
              <a:tr h="3051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功能項目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功能項目操作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3383994"/>
                  </a:ext>
                </a:extLst>
              </a:tr>
              <a:tr h="976762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基本資料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查看基本面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查看公司基本資料，營收、獲利、財務、除權息。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6767132"/>
                  </a:ext>
                </a:extLst>
              </a:tr>
              <a:tr h="127399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查看技術面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查看均線圖、</a:t>
                      </a:r>
                      <a:r>
                        <a:rPr lang="en-US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KD</a:t>
                      </a: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線圖、</a:t>
                      </a:r>
                      <a:r>
                        <a:rPr lang="en-US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MACD</a:t>
                      </a: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線圖、成交量圖、乖離率。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0803821"/>
                  </a:ext>
                </a:extLst>
              </a:tr>
              <a:tr h="127399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查看籌碼面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查看三大外資、投信、自營商買賣超，籌碼集中度、主力動向。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2274793"/>
                  </a:ext>
                </a:extLst>
              </a:tr>
              <a:tr h="849329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趨勢預測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預測大盤趨勢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預測未來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日價量線圖。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3497645"/>
                  </a:ext>
                </a:extLst>
              </a:tr>
              <a:tr h="8493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預測個股趨勢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預測未來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日價量線圖。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3841312"/>
                  </a:ext>
                </a:extLst>
              </a:tr>
              <a:tr h="97676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預測交易量</a:t>
                      </a:r>
                      <a:endParaRPr lang="zh-TW" sz="2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預測未來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日成交量線圖。</a:t>
                      </a:r>
                      <a:endParaRPr lang="zh-TW" sz="2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6572605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53528" y="18858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功能說明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637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19767"/>
              </p:ext>
            </p:extLst>
          </p:nvPr>
        </p:nvGraphicFramePr>
        <p:xfrm>
          <a:off x="2722245" y="101600"/>
          <a:ext cx="6671310" cy="6715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9760">
                  <a:extLst>
                    <a:ext uri="{9D8B030D-6E8A-4147-A177-3AD203B41FA5}">
                      <a16:colId xmlns:a16="http://schemas.microsoft.com/office/drawing/2014/main" val="1167595545"/>
                    </a:ext>
                  </a:extLst>
                </a:gridCol>
                <a:gridCol w="2390775">
                  <a:extLst>
                    <a:ext uri="{9D8B030D-6E8A-4147-A177-3AD203B41FA5}">
                      <a16:colId xmlns:a16="http://schemas.microsoft.com/office/drawing/2014/main" val="3218774186"/>
                    </a:ext>
                  </a:extLst>
                </a:gridCol>
                <a:gridCol w="2390775">
                  <a:extLst>
                    <a:ext uri="{9D8B030D-6E8A-4147-A177-3AD203B41FA5}">
                      <a16:colId xmlns:a16="http://schemas.microsoft.com/office/drawing/2014/main" val="3806141906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功能項目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功能項目操作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6168250"/>
                  </a:ext>
                </a:extLst>
              </a:tr>
              <a:tr h="1473200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討論區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分成大盤討論區與個股討論區，提供會員留言功能，點選『推』按鈕，可使留言向上移動位置。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1458476"/>
                  </a:ext>
                </a:extLst>
              </a:tr>
              <a:tr h="3683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反饋意見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填寫意見給系統。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4006943"/>
                  </a:ext>
                </a:extLst>
              </a:tr>
              <a:tr h="7366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及時下單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提供會員及時下單，與一般證券商交易方式相同。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4664839"/>
                  </a:ext>
                </a:extLst>
              </a:tr>
              <a:tr h="14732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查看交易紀錄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提供會員查詢委託下單、庫存明細、帳戶餘額、購買力、成交記錄、委託記錄。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6589116"/>
                  </a:ext>
                </a:extLst>
              </a:tr>
              <a:tr h="11049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自動交易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上漲前買入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自動利用大數據分析模型結合技術指標進行分析，自動預判上漲前購入。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8355407"/>
                  </a:ext>
                </a:extLst>
              </a:tr>
              <a:tr h="11049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高點時賣出</a:t>
                      </a:r>
                      <a:endParaRPr lang="zh-TW" sz="18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自動利用大數據分析模型結合技術指標進行分析，自動預判下跌前售出。</a:t>
                      </a:r>
                      <a:endParaRPr 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988917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53528" y="18858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功能說明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9785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023100" y="2654146"/>
            <a:ext cx="4424220" cy="732453"/>
          </a:xfrm>
        </p:spPr>
        <p:txBody>
          <a:bodyPr/>
          <a:lstStyle/>
          <a:p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UML</a:t>
            </a:r>
          </a:p>
        </p:txBody>
      </p:sp>
      <p:sp>
        <p:nvSpPr>
          <p:cNvPr id="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024232" y="1242638"/>
            <a:ext cx="3047861" cy="2823017"/>
          </a:xfrm>
        </p:spPr>
        <p:txBody>
          <a:bodyPr/>
          <a:lstStyle/>
          <a:p>
            <a:r>
              <a:rPr kumimoji="1" lang="en-US" altLang="zh-CN" sz="23900" b="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endParaRPr kumimoji="1" lang="zh-CN" altLang="en-US" sz="23900" b="0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6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3528" y="188589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系統架構圖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8" name="群組 67"/>
          <p:cNvGrpSpPr/>
          <p:nvPr/>
        </p:nvGrpSpPr>
        <p:grpSpPr>
          <a:xfrm>
            <a:off x="1124712" y="623904"/>
            <a:ext cx="9400071" cy="5701233"/>
            <a:chOff x="453528" y="589839"/>
            <a:chExt cx="9400071" cy="570123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0142" y="1119604"/>
              <a:ext cx="575234" cy="575234"/>
            </a:xfrm>
            <a:prstGeom prst="rect">
              <a:avLst/>
            </a:prstGeom>
          </p:spPr>
        </p:pic>
        <p:sp>
          <p:nvSpPr>
            <p:cNvPr id="5" name="流程圖: 替代程序 4"/>
            <p:cNvSpPr/>
            <p:nvPr/>
          </p:nvSpPr>
          <p:spPr>
            <a:xfrm>
              <a:off x="1225296" y="1005433"/>
              <a:ext cx="2176272" cy="777240"/>
            </a:xfrm>
            <a:prstGeom prst="flowChartAlternateProcess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814346" y="1090788"/>
              <a:ext cx="1620957" cy="59490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sz="2800" b="1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網際網路</a:t>
              </a:r>
            </a:p>
          </p:txBody>
        </p:sp>
        <p:cxnSp>
          <p:nvCxnSpPr>
            <p:cNvPr id="8" name="直線接點 7"/>
            <p:cNvCxnSpPr>
              <a:stCxn id="5" idx="2"/>
            </p:cNvCxnSpPr>
            <p:nvPr/>
          </p:nvCxnSpPr>
          <p:spPr>
            <a:xfrm flipH="1">
              <a:off x="1124712" y="1782673"/>
              <a:ext cx="1188720" cy="878231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528" y="2660904"/>
              <a:ext cx="1038977" cy="1038977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624202" y="3569121"/>
              <a:ext cx="697627" cy="4512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sz="2000" b="1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會員</a:t>
              </a:r>
            </a:p>
          </p:txBody>
        </p:sp>
        <p:cxnSp>
          <p:nvCxnSpPr>
            <p:cNvPr id="12" name="直線接點 11"/>
            <p:cNvCxnSpPr>
              <a:stCxn id="5" idx="2"/>
              <a:endCxn id="13" idx="1"/>
            </p:cNvCxnSpPr>
            <p:nvPr/>
          </p:nvCxnSpPr>
          <p:spPr>
            <a:xfrm>
              <a:off x="2313432" y="1782673"/>
              <a:ext cx="803859" cy="59476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3026664" y="2386584"/>
              <a:ext cx="6826935" cy="3904488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7291" y="1782673"/>
              <a:ext cx="1189533" cy="1189533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3079768" y="2791811"/>
              <a:ext cx="1264577" cy="379078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 Server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1638" y="2660904"/>
              <a:ext cx="876836" cy="876836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4424343" y="3418711"/>
              <a:ext cx="1255472" cy="379078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 Service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5857" y="2695401"/>
              <a:ext cx="691667" cy="779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文字方塊 27"/>
            <p:cNvSpPr txBox="1"/>
            <p:nvPr/>
          </p:nvSpPr>
          <p:spPr>
            <a:xfrm>
              <a:off x="6485400" y="3403452"/>
              <a:ext cx="992579" cy="41537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spc="3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管理端</a:t>
              </a:r>
            </a:p>
          </p:txBody>
        </p:sp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8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9241" y="2655857"/>
              <a:ext cx="808574" cy="808574"/>
            </a:xfrm>
            <a:prstGeom prst="rect">
              <a:avLst/>
            </a:prstGeom>
          </p:spPr>
        </p:pic>
        <p:sp>
          <p:nvSpPr>
            <p:cNvPr id="30" name="文字方塊 29"/>
            <p:cNvSpPr txBox="1"/>
            <p:nvPr/>
          </p:nvSpPr>
          <p:spPr>
            <a:xfrm>
              <a:off x="8568736" y="3422541"/>
              <a:ext cx="1091837" cy="4524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spc="3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資料庫</a:t>
              </a:r>
            </a:p>
          </p:txBody>
        </p:sp>
        <p:cxnSp>
          <p:nvCxnSpPr>
            <p:cNvPr id="32" name="直線單箭頭接點 31"/>
            <p:cNvCxnSpPr>
              <a:stCxn id="27" idx="3"/>
              <a:endCxn id="29" idx="1"/>
            </p:cNvCxnSpPr>
            <p:nvPr/>
          </p:nvCxnSpPr>
          <p:spPr>
            <a:xfrm flipV="1">
              <a:off x="7327524" y="3060144"/>
              <a:ext cx="1301717" cy="24817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接點 37"/>
            <p:cNvCxnSpPr>
              <a:stCxn id="24" idx="2"/>
            </p:cNvCxnSpPr>
            <p:nvPr/>
          </p:nvCxnSpPr>
          <p:spPr>
            <a:xfrm rot="16200000" flipH="1">
              <a:off x="6299454" y="2550413"/>
              <a:ext cx="426739" cy="2921489"/>
            </a:xfrm>
            <a:prstGeom prst="bentConnector2">
              <a:avLst/>
            </a:prstGeom>
            <a:ln w="38100">
              <a:solidFill>
                <a:schemeClr val="bg2">
                  <a:lumMod val="2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/>
            <p:nvPr/>
          </p:nvCxnSpPr>
          <p:spPr>
            <a:xfrm flipV="1">
              <a:off x="7973568" y="3084961"/>
              <a:ext cx="0" cy="1139566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橢圓 41"/>
            <p:cNvSpPr/>
            <p:nvPr/>
          </p:nvSpPr>
          <p:spPr>
            <a:xfrm>
              <a:off x="3482511" y="4613147"/>
              <a:ext cx="2095330" cy="128930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趨勢預測</a:t>
              </a:r>
              <a:endParaRPr kumimoji="1" lang="en-US" altLang="zh-TW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kumimoji="1" lang="en-US" altLang="zh-TW" sz="24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Model</a:t>
              </a:r>
              <a:endParaRPr kumimoji="1" lang="zh-TW" altLang="en-US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4" name="弧形接點 43"/>
            <p:cNvCxnSpPr>
              <a:stCxn id="5" idx="2"/>
              <a:endCxn id="42" idx="2"/>
            </p:cNvCxnSpPr>
            <p:nvPr/>
          </p:nvCxnSpPr>
          <p:spPr>
            <a:xfrm rot="16200000" flipH="1">
              <a:off x="1160408" y="2935696"/>
              <a:ext cx="3475126" cy="1169079"/>
            </a:xfrm>
            <a:prstGeom prst="curvedConnector2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弧形接點 45"/>
            <p:cNvCxnSpPr>
              <a:stCxn id="42" idx="6"/>
              <a:endCxn id="30" idx="2"/>
            </p:cNvCxnSpPr>
            <p:nvPr/>
          </p:nvCxnSpPr>
          <p:spPr>
            <a:xfrm flipV="1">
              <a:off x="5577841" y="3874973"/>
              <a:ext cx="3536814" cy="1382826"/>
            </a:xfrm>
            <a:prstGeom prst="curvedConnector2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群組 53"/>
            <p:cNvGrpSpPr/>
            <p:nvPr/>
          </p:nvGrpSpPr>
          <p:grpSpPr>
            <a:xfrm>
              <a:off x="2013412" y="2944673"/>
              <a:ext cx="836962" cy="1847695"/>
              <a:chOff x="2013412" y="2944673"/>
              <a:chExt cx="836962" cy="1847695"/>
            </a:xfrm>
          </p:grpSpPr>
          <p:sp>
            <p:nvSpPr>
              <p:cNvPr id="48" name="文字方塊 47"/>
              <p:cNvSpPr txBox="1"/>
              <p:nvPr/>
            </p:nvSpPr>
            <p:spPr>
              <a:xfrm>
                <a:off x="2013412" y="2944673"/>
                <a:ext cx="415498" cy="45243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zh-TW" altLang="en-US" b="1" dirty="0">
                    <a:solidFill>
                      <a:schemeClr val="accent3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更</a:t>
                </a:r>
              </a:p>
            </p:txBody>
          </p:sp>
          <p:sp>
            <p:nvSpPr>
              <p:cNvPr id="49" name="文字方塊 48"/>
              <p:cNvSpPr txBox="1"/>
              <p:nvPr/>
            </p:nvSpPr>
            <p:spPr>
              <a:xfrm>
                <a:off x="2056282" y="3233144"/>
                <a:ext cx="415498" cy="41537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zh-TW" altLang="en-US" b="1" dirty="0">
                    <a:solidFill>
                      <a:schemeClr val="accent3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新</a:t>
                </a:r>
              </a:p>
            </p:txBody>
          </p:sp>
          <p:sp>
            <p:nvSpPr>
              <p:cNvPr id="50" name="文字方塊 49"/>
              <p:cNvSpPr txBox="1"/>
              <p:nvPr/>
            </p:nvSpPr>
            <p:spPr>
              <a:xfrm>
                <a:off x="2127414" y="3523806"/>
                <a:ext cx="415498" cy="41537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zh-TW" altLang="en-US" b="1" dirty="0">
                    <a:solidFill>
                      <a:schemeClr val="accent3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</a:t>
                </a:r>
              </a:p>
            </p:txBody>
          </p:sp>
          <p:sp>
            <p:nvSpPr>
              <p:cNvPr id="51" name="文字方塊 50"/>
              <p:cNvSpPr txBox="1"/>
              <p:nvPr/>
            </p:nvSpPr>
            <p:spPr>
              <a:xfrm>
                <a:off x="2208374" y="3805071"/>
                <a:ext cx="415498" cy="41537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zh-TW" altLang="en-US" b="1" dirty="0">
                    <a:solidFill>
                      <a:schemeClr val="accent3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</a:p>
            </p:txBody>
          </p:sp>
          <p:sp>
            <p:nvSpPr>
              <p:cNvPr id="52" name="文字方塊 51"/>
              <p:cNvSpPr txBox="1"/>
              <p:nvPr/>
            </p:nvSpPr>
            <p:spPr>
              <a:xfrm>
                <a:off x="2323322" y="4086336"/>
                <a:ext cx="415498" cy="41537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zh-TW" altLang="en-US" b="1" dirty="0">
                    <a:solidFill>
                      <a:schemeClr val="accent3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</a:t>
                </a:r>
                <a:endParaRPr lang="en-US" altLang="zh-TW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3" name="文字方塊 52"/>
              <p:cNvSpPr txBox="1"/>
              <p:nvPr/>
            </p:nvSpPr>
            <p:spPr>
              <a:xfrm>
                <a:off x="2434876" y="4376998"/>
                <a:ext cx="415498" cy="41537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zh-TW" altLang="en-US" b="1" dirty="0">
                    <a:solidFill>
                      <a:schemeClr val="accent3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料</a:t>
                </a:r>
                <a:endParaRPr lang="en-US" altLang="zh-TW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55" name="文字方塊 54"/>
            <p:cNvSpPr txBox="1"/>
            <p:nvPr/>
          </p:nvSpPr>
          <p:spPr>
            <a:xfrm>
              <a:off x="6552454" y="5127693"/>
              <a:ext cx="415498" cy="41537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預</a:t>
              </a: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6816220" y="5080508"/>
              <a:ext cx="415498" cy="41537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</a:t>
              </a: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7075488" y="5014539"/>
              <a:ext cx="415498" cy="41537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</a:t>
              </a: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7332151" y="4948570"/>
              <a:ext cx="415498" cy="41537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果</a:t>
              </a: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7578853" y="4868937"/>
              <a:ext cx="415498" cy="41537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存</a:t>
              </a: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7826892" y="4792368"/>
              <a:ext cx="334917" cy="41537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至</a:t>
              </a: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8088740" y="4670738"/>
              <a:ext cx="334917" cy="41537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</a:t>
              </a: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8338696" y="4562293"/>
              <a:ext cx="334917" cy="41537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料</a:t>
              </a: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8577593" y="4433972"/>
              <a:ext cx="334917" cy="41537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庫</a:t>
              </a:r>
            </a:p>
          </p:txBody>
        </p:sp>
        <p:pic>
          <p:nvPicPr>
            <p:cNvPr id="64" name="圖片 6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593" y="589839"/>
              <a:ext cx="1276006" cy="1276006"/>
            </a:xfrm>
            <a:prstGeom prst="rect">
              <a:avLst/>
            </a:prstGeom>
          </p:spPr>
        </p:pic>
        <p:cxnSp>
          <p:nvCxnSpPr>
            <p:cNvPr id="66" name="肘形接點 65"/>
            <p:cNvCxnSpPr>
              <a:stCxn id="27" idx="0"/>
              <a:endCxn id="64" idx="1"/>
            </p:cNvCxnSpPr>
            <p:nvPr/>
          </p:nvCxnSpPr>
          <p:spPr>
            <a:xfrm rot="5400000" flipH="1" flipV="1">
              <a:off x="7045863" y="1163671"/>
              <a:ext cx="1467559" cy="1595902"/>
            </a:xfrm>
            <a:prstGeom prst="bentConnector2">
              <a:avLst/>
            </a:prstGeom>
            <a:ln w="381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/>
            <p:cNvSpPr txBox="1"/>
            <p:nvPr/>
          </p:nvSpPr>
          <p:spPr>
            <a:xfrm>
              <a:off x="8719307" y="1857145"/>
              <a:ext cx="992579" cy="4524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b="1" spc="3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管理員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93692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8265" y="318313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使用者範例圖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712419" y="1078992"/>
            <a:ext cx="10763970" cy="5513832"/>
            <a:chOff x="712419" y="1078992"/>
            <a:chExt cx="10763970" cy="5513832"/>
          </a:xfrm>
        </p:grpSpPr>
        <p:sp>
          <p:nvSpPr>
            <p:cNvPr id="6" name="矩形 5"/>
            <p:cNvSpPr/>
            <p:nvPr/>
          </p:nvSpPr>
          <p:spPr>
            <a:xfrm>
              <a:off x="2779776" y="1078992"/>
              <a:ext cx="6071616" cy="5513832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419" y="2425395"/>
              <a:ext cx="1280973" cy="1280973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62038" y="3514069"/>
              <a:ext cx="1181734" cy="45082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en-US" altLang="zh-TW" sz="2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member</a:t>
              </a:r>
              <a:endParaRPr lang="zh-TW" alt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3031236" y="1374234"/>
              <a:ext cx="2857500" cy="69494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查看個股資訊</a:t>
              </a:r>
            </a:p>
          </p:txBody>
        </p:sp>
        <p:sp>
          <p:nvSpPr>
            <p:cNvPr id="11" name="橢圓 10"/>
            <p:cNvSpPr/>
            <p:nvPr/>
          </p:nvSpPr>
          <p:spPr>
            <a:xfrm>
              <a:off x="3049524" y="2286603"/>
              <a:ext cx="2858400" cy="694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查看個股趨勢</a:t>
              </a:r>
            </a:p>
          </p:txBody>
        </p:sp>
        <p:sp>
          <p:nvSpPr>
            <p:cNvPr id="12" name="橢圓 11"/>
            <p:cNvSpPr/>
            <p:nvPr/>
          </p:nvSpPr>
          <p:spPr>
            <a:xfrm>
              <a:off x="3049524" y="3198971"/>
              <a:ext cx="2858400" cy="694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及時下單</a:t>
              </a:r>
              <a:endParaRPr kumimoji="1" lang="en-US" altLang="zh-TW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3031236" y="4111339"/>
              <a:ext cx="2858400" cy="694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自動交易</a:t>
              </a:r>
            </a:p>
          </p:txBody>
        </p:sp>
        <p:cxnSp>
          <p:nvCxnSpPr>
            <p:cNvPr id="15" name="直線接點 14"/>
            <p:cNvCxnSpPr>
              <a:stCxn id="7" idx="3"/>
              <a:endCxn id="10" idx="2"/>
            </p:cNvCxnSpPr>
            <p:nvPr/>
          </p:nvCxnSpPr>
          <p:spPr>
            <a:xfrm flipV="1">
              <a:off x="1993392" y="1721707"/>
              <a:ext cx="1037844" cy="13441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7" idx="3"/>
              <a:endCxn id="11" idx="2"/>
            </p:cNvCxnSpPr>
            <p:nvPr/>
          </p:nvCxnSpPr>
          <p:spPr>
            <a:xfrm flipV="1">
              <a:off x="1993392" y="2634075"/>
              <a:ext cx="1056132" cy="4318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7" idx="3"/>
              <a:endCxn id="12" idx="2"/>
            </p:cNvCxnSpPr>
            <p:nvPr/>
          </p:nvCxnSpPr>
          <p:spPr>
            <a:xfrm>
              <a:off x="1993392" y="3065882"/>
              <a:ext cx="1056132" cy="4805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7" idx="3"/>
              <a:endCxn id="13" idx="2"/>
            </p:cNvCxnSpPr>
            <p:nvPr/>
          </p:nvCxnSpPr>
          <p:spPr>
            <a:xfrm>
              <a:off x="1993392" y="3065882"/>
              <a:ext cx="1037844" cy="139292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橢圓 27"/>
            <p:cNvSpPr/>
            <p:nvPr/>
          </p:nvSpPr>
          <p:spPr>
            <a:xfrm>
              <a:off x="6650020" y="3660791"/>
              <a:ext cx="2039112" cy="694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交易紀錄</a:t>
              </a:r>
            </a:p>
          </p:txBody>
        </p:sp>
        <p:cxnSp>
          <p:nvCxnSpPr>
            <p:cNvPr id="30" name="直線單箭頭接點 29"/>
            <p:cNvCxnSpPr>
              <a:stCxn id="28" idx="2"/>
              <a:endCxn id="12" idx="6"/>
            </p:cNvCxnSpPr>
            <p:nvPr/>
          </p:nvCxnSpPr>
          <p:spPr>
            <a:xfrm flipH="1" flipV="1">
              <a:off x="5907924" y="3546443"/>
              <a:ext cx="742096" cy="461820"/>
            </a:xfrm>
            <a:prstGeom prst="straightConnector1">
              <a:avLst/>
            </a:prstGeom>
            <a:ln w="57150"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>
              <a:stCxn id="28" idx="2"/>
              <a:endCxn id="13" idx="6"/>
            </p:cNvCxnSpPr>
            <p:nvPr/>
          </p:nvCxnSpPr>
          <p:spPr>
            <a:xfrm flipH="1">
              <a:off x="5889636" y="4008263"/>
              <a:ext cx="760384" cy="450548"/>
            </a:xfrm>
            <a:prstGeom prst="straightConnector1">
              <a:avLst/>
            </a:prstGeom>
            <a:ln w="57150"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6089014" y="3307858"/>
              <a:ext cx="1210588" cy="41242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《extend》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6070726" y="4233537"/>
              <a:ext cx="1210588" cy="41242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《extend》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8389" y="4276484"/>
              <a:ext cx="1649381" cy="1649381"/>
            </a:xfrm>
            <a:prstGeom prst="rect">
              <a:avLst/>
            </a:prstGeom>
          </p:spPr>
        </p:pic>
        <p:sp>
          <p:nvSpPr>
            <p:cNvPr id="38" name="文字方塊 37"/>
            <p:cNvSpPr txBox="1"/>
            <p:nvPr/>
          </p:nvSpPr>
          <p:spPr>
            <a:xfrm>
              <a:off x="9611776" y="5812811"/>
              <a:ext cx="1864613" cy="45082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TW" sz="2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Administrator</a:t>
              </a:r>
              <a:endParaRPr lang="zh-TW" alt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橢圓 38"/>
            <p:cNvSpPr/>
            <p:nvPr/>
          </p:nvSpPr>
          <p:spPr>
            <a:xfrm>
              <a:off x="5716524" y="4811743"/>
              <a:ext cx="2857500" cy="69494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管理會員</a:t>
              </a:r>
            </a:p>
          </p:txBody>
        </p:sp>
        <p:sp>
          <p:nvSpPr>
            <p:cNvPr id="40" name="橢圓 39"/>
            <p:cNvSpPr/>
            <p:nvPr/>
          </p:nvSpPr>
          <p:spPr>
            <a:xfrm>
              <a:off x="5716524" y="5694399"/>
              <a:ext cx="2857500" cy="69494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更新資料</a:t>
              </a:r>
            </a:p>
          </p:txBody>
        </p:sp>
        <p:cxnSp>
          <p:nvCxnSpPr>
            <p:cNvPr id="42" name="直線接點 41"/>
            <p:cNvCxnSpPr>
              <a:stCxn id="39" idx="6"/>
              <a:endCxn id="37" idx="1"/>
            </p:cNvCxnSpPr>
            <p:nvPr/>
          </p:nvCxnSpPr>
          <p:spPr>
            <a:xfrm flipV="1">
              <a:off x="8574024" y="5101175"/>
              <a:ext cx="1114365" cy="5804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40" idx="6"/>
              <a:endCxn id="37" idx="1"/>
            </p:cNvCxnSpPr>
            <p:nvPr/>
          </p:nvCxnSpPr>
          <p:spPr>
            <a:xfrm flipV="1">
              <a:off x="8574024" y="5101175"/>
              <a:ext cx="1114365" cy="94069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416523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8265" y="318313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類別圖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F9D8712-517A-8543-BDDE-4B9E6CB75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95" y="964644"/>
            <a:ext cx="8905513" cy="525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8729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023100" y="2654146"/>
            <a:ext cx="4424220" cy="732453"/>
          </a:xfrm>
        </p:spPr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行程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工作分配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024232" y="1242638"/>
            <a:ext cx="3047861" cy="2823017"/>
          </a:xfrm>
        </p:spPr>
        <p:txBody>
          <a:bodyPr/>
          <a:lstStyle/>
          <a:p>
            <a:r>
              <a:rPr kumimoji="1" lang="en-US" altLang="zh-TW" sz="23900" b="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endParaRPr kumimoji="1" lang="zh-CN" altLang="en-US" sz="23900" b="0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44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"/>
          <p:cNvSpPr txBox="1">
            <a:spLocks/>
          </p:cNvSpPr>
          <p:nvPr/>
        </p:nvSpPr>
        <p:spPr>
          <a:xfrm>
            <a:off x="2405046" y="3381258"/>
            <a:ext cx="3427474" cy="73245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TW" altLang="en-US" sz="54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kumimoji="1" lang="zh-CN" altLang="en-US" sz="54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303555" y="2053246"/>
            <a:ext cx="4078162" cy="5295973"/>
          </a:xfrm>
        </p:spPr>
        <p:txBody>
          <a:bodyPr/>
          <a:lstStyle/>
          <a:p>
            <a:r>
              <a:rPr kumimoji="1"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   </a:t>
            </a:r>
            <a:r>
              <a:rPr kumimoji="1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背景、趨勢</a:t>
            </a:r>
            <a:endParaRPr kumimoji="1"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  </a:t>
            </a:r>
            <a:r>
              <a:rPr kumimoji="1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動機說明</a:t>
            </a:r>
            <a:endParaRPr kumimoji="1"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</a:t>
            </a:r>
            <a:r>
              <a:rPr kumimoji="1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需求分析</a:t>
            </a:r>
            <a:endParaRPr kumimoji="1" lang="zh-CN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r>
              <a:rPr kumimoji="1"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kumimoji="1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構想說明</a:t>
            </a:r>
            <a:endParaRPr kumimoji="1" lang="zh-CN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  </a:t>
            </a:r>
            <a:r>
              <a:rPr kumimoji="1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行程</a:t>
            </a:r>
            <a:r>
              <a:rPr kumimoji="1"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kumimoji="1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工作分配</a:t>
            </a:r>
            <a:endParaRPr kumimoji="1" lang="zh-CN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54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416518"/>
              </p:ext>
            </p:extLst>
          </p:nvPr>
        </p:nvGraphicFramePr>
        <p:xfrm>
          <a:off x="939800" y="1134730"/>
          <a:ext cx="10274300" cy="5011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424">
                  <a:extLst>
                    <a:ext uri="{9D8B030D-6E8A-4147-A177-3AD203B41FA5}">
                      <a16:colId xmlns:a16="http://schemas.microsoft.com/office/drawing/2014/main" val="4225104569"/>
                    </a:ext>
                  </a:extLst>
                </a:gridCol>
                <a:gridCol w="3141726">
                  <a:extLst>
                    <a:ext uri="{9D8B030D-6E8A-4147-A177-3AD203B41FA5}">
                      <a16:colId xmlns:a16="http://schemas.microsoft.com/office/drawing/2014/main" val="837894975"/>
                    </a:ext>
                  </a:extLst>
                </a:gridCol>
                <a:gridCol w="1850898">
                  <a:extLst>
                    <a:ext uri="{9D8B030D-6E8A-4147-A177-3AD203B41FA5}">
                      <a16:colId xmlns:a16="http://schemas.microsoft.com/office/drawing/2014/main" val="3890796761"/>
                    </a:ext>
                  </a:extLst>
                </a:gridCol>
                <a:gridCol w="3286252">
                  <a:extLst>
                    <a:ext uri="{9D8B030D-6E8A-4147-A177-3AD203B41FA5}">
                      <a16:colId xmlns:a16="http://schemas.microsoft.com/office/drawing/2014/main" val="2899766023"/>
                    </a:ext>
                  </a:extLst>
                </a:gridCol>
              </a:tblGrid>
              <a:tr h="55555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行程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行程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216191"/>
                  </a:ext>
                </a:extLst>
              </a:tr>
              <a:tr h="48141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30000"/>
                        </a:lnSpc>
                        <a:buNone/>
                      </a:pPr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9/28</a:t>
                      </a:r>
                      <a:endParaRPr kumimoji="1" lang="en-US" altLang="zh-CN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主題發想</a:t>
                      </a:r>
                      <a:endParaRPr kumimoji="1" lang="en-US" altLang="zh-TW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10/25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畫出系統架構圖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779344"/>
                  </a:ext>
                </a:extLst>
              </a:tr>
              <a:tr h="5555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10/5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決定主題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10/28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畫出使用者範例圖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274788"/>
                  </a:ext>
                </a:extLst>
              </a:tr>
              <a:tr h="5555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10/07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觀察背景趨勢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10/30</a:t>
                      </a:r>
                      <a:r>
                        <a:rPr kumimoji="1" lang="zh-TW" altLang="en-US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填寫功能說明</a:t>
                      </a:r>
                      <a:endPara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767553"/>
                  </a:ext>
                </a:extLst>
              </a:tr>
              <a:tr h="5555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撰寫研究動機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11/01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製作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533647"/>
                  </a:ext>
                </a:extLst>
              </a:tr>
              <a:tr h="5555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10/10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討論需求分析問題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11/08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期末提案報告</a:t>
                      </a:r>
                      <a:endPara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326533"/>
                  </a:ext>
                </a:extLst>
              </a:tr>
              <a:tr h="5555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10/15</a:t>
                      </a:r>
                      <a:r>
                        <a:rPr kumimoji="1" lang="zh-TW" altLang="en-US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功能結構發想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962742"/>
                  </a:ext>
                </a:extLst>
              </a:tr>
              <a:tr h="5555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10/22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畫出功能結構圖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858148"/>
                  </a:ext>
                </a:extLst>
              </a:tr>
              <a:tr h="5555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4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10/23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系統架構發想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312098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58265" y="318313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行程表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780532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183514"/>
              </p:ext>
            </p:extLst>
          </p:nvPr>
        </p:nvGraphicFramePr>
        <p:xfrm>
          <a:off x="967232" y="1113536"/>
          <a:ext cx="9738831" cy="5394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544">
                  <a:extLst>
                    <a:ext uri="{9D8B030D-6E8A-4147-A177-3AD203B41FA5}">
                      <a16:colId xmlns:a16="http://schemas.microsoft.com/office/drawing/2014/main" val="3844322676"/>
                    </a:ext>
                  </a:extLst>
                </a:gridCol>
                <a:gridCol w="3209544">
                  <a:extLst>
                    <a:ext uri="{9D8B030D-6E8A-4147-A177-3AD203B41FA5}">
                      <a16:colId xmlns:a16="http://schemas.microsoft.com/office/drawing/2014/main" val="3097413209"/>
                    </a:ext>
                  </a:extLst>
                </a:gridCol>
                <a:gridCol w="3573743">
                  <a:extLst>
                    <a:ext uri="{9D8B030D-6E8A-4147-A177-3AD203B41FA5}">
                      <a16:colId xmlns:a16="http://schemas.microsoft.com/office/drawing/2014/main" val="259478253"/>
                    </a:ext>
                  </a:extLst>
                </a:gridCol>
              </a:tblGrid>
              <a:tr h="6786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學號</a:t>
                      </a:r>
                      <a:endParaRPr lang="zh-TW" altLang="en-US" sz="2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主要工作項目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110007"/>
                  </a:ext>
                </a:extLst>
              </a:tr>
              <a:tr h="589443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0551055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曾柏翰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需求分析問題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004224"/>
                  </a:ext>
                </a:extLst>
              </a:tr>
              <a:tr h="589443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研究動機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641364"/>
                  </a:ext>
                </a:extLst>
              </a:tr>
              <a:tr h="589443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系統架構圖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132850"/>
                  </a:ext>
                </a:extLst>
              </a:tr>
              <a:tr h="589443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功能結構圖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392737"/>
                  </a:ext>
                </a:extLst>
              </a:tr>
              <a:tr h="589443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0551085</a:t>
                      </a:r>
                      <a:endParaRPr lang="zh-TW" altLang="en-US" sz="24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solidFill>
                      <a:srgbClr val="E6EEF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4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詹賀淋</a:t>
                      </a:r>
                    </a:p>
                  </a:txBody>
                  <a:tcPr anchor="ctr">
                    <a:solidFill>
                      <a:srgbClr val="E6EE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背景趨勢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417711"/>
                  </a:ext>
                </a:extLst>
              </a:tr>
              <a:tr h="589443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使用者範例圖</a:t>
                      </a:r>
                    </a:p>
                  </a:txBody>
                  <a:tcPr anchor="ctr">
                    <a:solidFill>
                      <a:srgbClr val="E6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816567"/>
                  </a:ext>
                </a:extLst>
              </a:tr>
              <a:tr h="589443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功能說明</a:t>
                      </a:r>
                      <a:endPara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9167325"/>
                  </a:ext>
                </a:extLst>
              </a:tr>
              <a:tr h="589443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製作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61707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58265" y="318313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工作分配表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765391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WATCHING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84522" y="2654146"/>
            <a:ext cx="4393178" cy="732453"/>
          </a:xfrm>
        </p:spPr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背景、趨勢</a:t>
            </a:r>
            <a:endParaRPr kumimoji="1"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024232" y="1242638"/>
            <a:ext cx="3047861" cy="2823017"/>
          </a:xfrm>
        </p:spPr>
        <p:txBody>
          <a:bodyPr/>
          <a:lstStyle/>
          <a:p>
            <a:r>
              <a:rPr kumimoji="1" lang="en-US" altLang="zh-CN" sz="23900" b="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kumimoji="1" lang="zh-CN" altLang="en-US" sz="23900" b="0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1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463520" y="1564461"/>
            <a:ext cx="7137935" cy="45735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kumimoji="1"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起薪 </a:t>
            </a:r>
            <a:r>
              <a:rPr kumimoji="1"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23.1K</a:t>
            </a: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kumimoji="1"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時薪 </a:t>
            </a:r>
            <a:r>
              <a:rPr kumimoji="1"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150/H</a:t>
            </a: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kumimoji="1"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台灣失業率</a:t>
            </a:r>
            <a:r>
              <a:rPr kumimoji="1"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3.76%</a:t>
            </a: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kumimoji="1"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台股指數創</a:t>
            </a:r>
            <a:r>
              <a:rPr kumimoji="1"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kumimoji="1"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月新低</a:t>
            </a:r>
            <a:endParaRPr kumimoji="1"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進行交易人數約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萬人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3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kumimoji="1"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每位股民平均賺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kumimoji="1"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8265" y="445244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背景、趨勢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4013661" y="5105400"/>
            <a:ext cx="3877985" cy="1032621"/>
            <a:chOff x="3108405" y="5105400"/>
            <a:chExt cx="3877985" cy="1032621"/>
          </a:xfrm>
        </p:grpSpPr>
        <p:cxnSp>
          <p:nvCxnSpPr>
            <p:cNvPr id="7" name="直線接點 6"/>
            <p:cNvCxnSpPr/>
            <p:nvPr/>
          </p:nvCxnSpPr>
          <p:spPr>
            <a:xfrm flipH="1">
              <a:off x="3505200" y="5105400"/>
              <a:ext cx="23876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>
              <a:off x="3108405" y="5405513"/>
              <a:ext cx="3877985" cy="73250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sz="32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大部分散戶認賠出場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17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84522" y="2654146"/>
            <a:ext cx="2937298" cy="732453"/>
          </a:xfrm>
        </p:spPr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動機說明</a:t>
            </a:r>
            <a:endParaRPr kumimoji="1"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024232" y="1242638"/>
            <a:ext cx="3047861" cy="2823017"/>
          </a:xfrm>
        </p:spPr>
        <p:txBody>
          <a:bodyPr/>
          <a:lstStyle/>
          <a:p>
            <a:r>
              <a:rPr kumimoji="1" lang="en-US" altLang="zh-CN" sz="23900" b="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kumimoji="1" lang="zh-CN" altLang="en-US" sz="23900" b="0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3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" r="478"/>
          <a:stretch/>
        </p:blipFill>
        <p:spPr>
          <a:xfrm>
            <a:off x="5753477" y="332809"/>
            <a:ext cx="6142182" cy="34090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45" y="1052532"/>
            <a:ext cx="5169166" cy="53787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558265" y="1564461"/>
            <a:ext cx="4085104" cy="29731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一般投資人獲得資訊的管道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不外乎就是新聞與網路上的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消息，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往往他們獲得資訊的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時候太晚，其實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主力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已入資並準備離場，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散戶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往往就是被犧牲的那些人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558265" y="445244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32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1805310" y="1024568"/>
            <a:ext cx="4076742" cy="4826086"/>
            <a:chOff x="1864301" y="1024568"/>
            <a:chExt cx="8943246" cy="5723041"/>
          </a:xfrm>
        </p:grpSpPr>
        <p:sp>
          <p:nvSpPr>
            <p:cNvPr id="5" name="文字方塊 4"/>
            <p:cNvSpPr txBox="1"/>
            <p:nvPr/>
          </p:nvSpPr>
          <p:spPr>
            <a:xfrm>
              <a:off x="6142183" y="6068749"/>
              <a:ext cx="1755459" cy="67886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買進</a:t>
              </a:r>
              <a:endPara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1864301" y="1024568"/>
              <a:ext cx="8943246" cy="5332857"/>
              <a:chOff x="1864301" y="1024568"/>
              <a:chExt cx="8943246" cy="5332857"/>
            </a:xfrm>
          </p:grpSpPr>
          <p:grpSp>
            <p:nvGrpSpPr>
              <p:cNvPr id="4" name="群組 3"/>
              <p:cNvGrpSpPr/>
              <p:nvPr/>
            </p:nvGrpSpPr>
            <p:grpSpPr>
              <a:xfrm>
                <a:off x="1864301" y="1024568"/>
                <a:ext cx="8943246" cy="5187383"/>
                <a:chOff x="1864302" y="624176"/>
                <a:chExt cx="7861588" cy="5587776"/>
              </a:xfrm>
            </p:grpSpPr>
            <p:pic>
              <p:nvPicPr>
                <p:cNvPr id="2050" name="Picture 2" descr="ãè¡ç¥¨ æ¼² å¡éåãçåçæå°çµæ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64302" y="624176"/>
                  <a:ext cx="7861588" cy="5587776"/>
                </a:xfrm>
                <a:prstGeom prst="rect">
                  <a:avLst/>
                </a:prstGeom>
                <a:blipFill>
                  <a:blip r:embed="rId3"/>
                  <a:tile tx="0" ty="0" sx="100000" sy="100000" flip="none" algn="tl"/>
                </a:blipFill>
                <a:ln>
                  <a:solidFill>
                    <a:schemeClr val="bg1"/>
                  </a:solidFill>
                </a:ln>
              </p:spPr>
            </p:pic>
            <p:sp>
              <p:nvSpPr>
                <p:cNvPr id="3" name="矩形 2"/>
                <p:cNvSpPr/>
                <p:nvPr/>
              </p:nvSpPr>
              <p:spPr>
                <a:xfrm>
                  <a:off x="1864302" y="624176"/>
                  <a:ext cx="5875771" cy="33474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sz="36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8" name="向右箭號 7"/>
              <p:cNvSpPr/>
              <p:nvPr/>
            </p:nvSpPr>
            <p:spPr>
              <a:xfrm rot="11633045">
                <a:off x="3525424" y="6037776"/>
                <a:ext cx="2616007" cy="319649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5330521" y="1284870"/>
                <a:ext cx="1755459" cy="67886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賣出</a:t>
                </a:r>
              </a:p>
            </p:txBody>
          </p:sp>
          <p:sp>
            <p:nvSpPr>
              <p:cNvPr id="11" name="向右箭號 10"/>
              <p:cNvSpPr/>
              <p:nvPr/>
            </p:nvSpPr>
            <p:spPr>
              <a:xfrm rot="21318996">
                <a:off x="6979012" y="1391135"/>
                <a:ext cx="2616007" cy="319649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9" name="文字方塊 8"/>
          <p:cNvSpPr txBox="1"/>
          <p:nvPr/>
        </p:nvSpPr>
        <p:spPr>
          <a:xfrm>
            <a:off x="749258" y="517793"/>
            <a:ext cx="748923" cy="36132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態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7313402" y="1122888"/>
            <a:ext cx="4083140" cy="4980513"/>
            <a:chOff x="1887774" y="659785"/>
            <a:chExt cx="8967993" cy="5432523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774" y="885873"/>
              <a:ext cx="8967993" cy="5206435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6772628" y="659785"/>
              <a:ext cx="1757559" cy="624418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30000"/>
                </a:lnSpc>
                <a:buNone/>
              </a:pP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買進</a:t>
              </a:r>
            </a:p>
          </p:txBody>
        </p:sp>
        <p:sp>
          <p:nvSpPr>
            <p:cNvPr id="15" name="向右箭號 14"/>
            <p:cNvSpPr/>
            <p:nvPr/>
          </p:nvSpPr>
          <p:spPr>
            <a:xfrm rot="10691901">
              <a:off x="4028125" y="846940"/>
              <a:ext cx="2616006" cy="31964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6142421" y="514476"/>
            <a:ext cx="748923" cy="36132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態</a:t>
            </a:r>
          </a:p>
        </p:txBody>
      </p:sp>
    </p:spTree>
    <p:extLst>
      <p:ext uri="{BB962C8B-B14F-4D97-AF65-F5344CB8AC3E}">
        <p14:creationId xmlns:p14="http://schemas.microsoft.com/office/powerpoint/2010/main" val="83922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84522" y="2654146"/>
            <a:ext cx="2937298" cy="732453"/>
          </a:xfrm>
        </p:spPr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需求分析</a:t>
            </a:r>
            <a:endParaRPr kumimoji="1"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024232" y="1242638"/>
            <a:ext cx="3047861" cy="2823017"/>
          </a:xfrm>
        </p:spPr>
        <p:txBody>
          <a:bodyPr/>
          <a:lstStyle/>
          <a:p>
            <a:r>
              <a:rPr kumimoji="1" lang="en-US" altLang="zh-CN" sz="23900" b="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kumimoji="1" lang="zh-CN" altLang="en-US" sz="23900" b="0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89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972621" y="1608328"/>
            <a:ext cx="6615133" cy="745128"/>
            <a:chOff x="972621" y="1306576"/>
            <a:chExt cx="6615133" cy="745128"/>
          </a:xfrm>
        </p:grpSpPr>
        <p:sp>
          <p:nvSpPr>
            <p:cNvPr id="7" name="圓角矩形 6"/>
            <p:cNvSpPr/>
            <p:nvPr/>
          </p:nvSpPr>
          <p:spPr>
            <a:xfrm>
              <a:off x="972621" y="1306576"/>
              <a:ext cx="3044924" cy="70916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3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趨勢預測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017545" y="1528612"/>
              <a:ext cx="3570209" cy="5230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zh-TW" altLang="en-US" sz="2400" b="1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無法掌握市場或個股趨勢</a:t>
              </a:r>
              <a:endParaRPr kumimoji="1" lang="en-US" altLang="zh-TW" sz="24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1874829" y="3106906"/>
            <a:ext cx="7241389" cy="851450"/>
            <a:chOff x="1874829" y="2805154"/>
            <a:chExt cx="7241389" cy="851450"/>
          </a:xfrm>
        </p:grpSpPr>
        <p:sp>
          <p:nvSpPr>
            <p:cNvPr id="9" name="矩形 8"/>
            <p:cNvSpPr/>
            <p:nvPr/>
          </p:nvSpPr>
          <p:spPr>
            <a:xfrm>
              <a:off x="4930457" y="3084140"/>
              <a:ext cx="4185761" cy="572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zh-TW" altLang="en-US" sz="2400" b="1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平日要上班、上課沒時間盯盤</a:t>
              </a:r>
              <a:endParaRPr kumimoji="1" lang="en-US" altLang="zh-TW" sz="24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3" name="圓角矩形 72"/>
            <p:cNvSpPr/>
            <p:nvPr/>
          </p:nvSpPr>
          <p:spPr>
            <a:xfrm>
              <a:off x="1874829" y="2805154"/>
              <a:ext cx="3044924" cy="70916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3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自動交易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831900" y="4524910"/>
            <a:ext cx="8613980" cy="785972"/>
            <a:chOff x="2831900" y="4223158"/>
            <a:chExt cx="8613980" cy="785972"/>
          </a:xfrm>
        </p:grpSpPr>
        <p:sp>
          <p:nvSpPr>
            <p:cNvPr id="10" name="矩形 9"/>
            <p:cNvSpPr/>
            <p:nvPr/>
          </p:nvSpPr>
          <p:spPr>
            <a:xfrm>
              <a:off x="6644566" y="4436666"/>
              <a:ext cx="4801314" cy="572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zh-TW" altLang="en-US" sz="2400" b="1" dirty="0">
                  <a:solidFill>
                    <a:schemeClr val="bg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個股資訊需額外搜索才能取得資料</a:t>
              </a:r>
              <a:endParaRPr kumimoji="1" lang="en-US" altLang="zh-TW" sz="24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4" name="圓角矩形 73"/>
            <p:cNvSpPr/>
            <p:nvPr/>
          </p:nvSpPr>
          <p:spPr>
            <a:xfrm>
              <a:off x="2831900" y="4223158"/>
              <a:ext cx="3770067" cy="70916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3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查看個股資訊</a:t>
              </a:r>
            </a:p>
          </p:txBody>
        </p:sp>
      </p:grpSp>
      <p:sp>
        <p:nvSpPr>
          <p:cNvPr id="75" name="矩形 74"/>
          <p:cNvSpPr/>
          <p:nvPr/>
        </p:nvSpPr>
        <p:spPr>
          <a:xfrm>
            <a:off x="558265" y="44524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需求分析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97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页面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/>
      <a:lstStyle>
        <a:defPPr marL="0" indent="0">
          <a:lnSpc>
            <a:spcPct val="130000"/>
          </a:lnSpc>
          <a:buNone/>
          <a:defRPr sz="120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1318</TotalTime>
  <Words>686</Words>
  <Application>Microsoft Macintosh PowerPoint</Application>
  <PresentationFormat>寬螢幕</PresentationFormat>
  <Paragraphs>207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微軟正黑體</vt:lpstr>
      <vt:lpstr>微软雅黑</vt:lpstr>
      <vt:lpstr>Segoe UI</vt:lpstr>
      <vt:lpstr>宋体</vt:lpstr>
      <vt:lpstr>Arial</vt:lpstr>
      <vt:lpstr>Calibri</vt:lpstr>
      <vt:lpstr>Times New Roman</vt:lpstr>
      <vt:lpstr>Wingdings</vt:lpstr>
      <vt:lpstr>模板页面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>http://www.ypppt.com/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>http:/www.ypppt.com</cp:keywords>
  <dc:description>http://www.ypppt.com/</dc:description>
  <cp:lastModifiedBy>曾柏翰</cp:lastModifiedBy>
  <cp:revision>141</cp:revision>
  <dcterms:created xsi:type="dcterms:W3CDTF">2015-08-18T02:51:41Z</dcterms:created>
  <dcterms:modified xsi:type="dcterms:W3CDTF">2018-11-19T12:05:47Z</dcterms:modified>
  <cp:category/>
</cp:coreProperties>
</file>