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DF5"/>
    <a:srgbClr val="B6C7F8"/>
    <a:srgbClr val="ABBFF7"/>
    <a:srgbClr val="94C4F0"/>
    <a:srgbClr val="B9D8F5"/>
    <a:srgbClr val="43AEFF"/>
    <a:srgbClr val="DCC5ED"/>
    <a:srgbClr val="EADCF4"/>
    <a:srgbClr val="C39BE1"/>
    <a:srgbClr val="21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9" autoAdjust="0"/>
    <p:restoredTop sz="93103" autoAdjust="0"/>
  </p:normalViewPr>
  <p:slideViewPr>
    <p:cSldViewPr snapToGrid="0">
      <p:cViewPr varScale="1">
        <p:scale>
          <a:sx n="69" d="100"/>
          <a:sy n="69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F2651-C5D9-490F-96A0-D5E1968556E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6A7734B-98C9-41FE-A30F-3EA43FDFD174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線上教育平台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E0C292-E7B6-4FB3-A4AD-1F8C3D98EB66}" type="parTrans" cxnId="{3BE173D7-6B6A-4198-A544-CA5B2584CBB6}">
      <dgm:prSet/>
      <dgm:spPr/>
      <dgm:t>
        <a:bodyPr/>
        <a:lstStyle/>
        <a:p>
          <a:endParaRPr lang="zh-TW" altLang="en-US"/>
        </a:p>
      </dgm:t>
    </dgm:pt>
    <dgm:pt modelId="{3C66D31B-1C65-4843-995B-2E8D15C9FA03}" type="sibTrans" cxnId="{3BE173D7-6B6A-4198-A544-CA5B2584CBB6}">
      <dgm:prSet/>
      <dgm:spPr/>
      <dgm:t>
        <a:bodyPr/>
        <a:lstStyle/>
        <a:p>
          <a:endParaRPr lang="zh-TW" altLang="en-US"/>
        </a:p>
      </dgm:t>
    </dgm:pt>
    <dgm:pt modelId="{20E412C7-A88A-4486-8381-D8DEEF44DB1A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C00000"/>
        </a:solidFill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管理會員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715D2A-D5F5-4A23-9986-7D0EBB372899}" type="parTrans" cxnId="{C5738426-DD9C-453A-BA98-E8B4D7657752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0DF056-3C62-4353-820A-CF56D563949E}" type="sibTrans" cxnId="{C5738426-DD9C-453A-BA98-E8B4D7657752}">
      <dgm:prSet/>
      <dgm:spPr/>
      <dgm:t>
        <a:bodyPr/>
        <a:lstStyle/>
        <a:p>
          <a:endParaRPr lang="zh-TW" altLang="en-US"/>
        </a:p>
      </dgm:t>
    </dgm:pt>
    <dgm:pt modelId="{7D55D7AC-A6AE-413C-B556-84977487D288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管理課程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DC4892-3195-45DE-B31B-A6E5CB8AAC3F}" type="parTrans" cxnId="{8C10DFCD-284D-4ACE-8BB6-0CB7288C8664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CB775DE-038F-4B75-9774-D3297B9AF14A}" type="sibTrans" cxnId="{8C10DFCD-284D-4ACE-8BB6-0CB7288C8664}">
      <dgm:prSet/>
      <dgm:spPr/>
      <dgm:t>
        <a:bodyPr/>
        <a:lstStyle/>
        <a:p>
          <a:endParaRPr lang="zh-TW" altLang="en-US"/>
        </a:p>
      </dgm:t>
    </dgm:pt>
    <dgm:pt modelId="{218443C8-AB06-4CE0-9CD8-1B7B09F808ED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管理單元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36F1FA-7471-47F0-82BC-36265E4BDED2}" type="parTrans" cxnId="{2C7B0B6F-1768-4940-9C50-34BE79A23C4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88B5C5-8EA5-4524-BDA2-AA49516CC78E}" type="sibTrans" cxnId="{2C7B0B6F-1768-4940-9C50-34BE79A23C4A}">
      <dgm:prSet/>
      <dgm:spPr/>
      <dgm:t>
        <a:bodyPr/>
        <a:lstStyle/>
        <a:p>
          <a:endParaRPr lang="zh-TW" altLang="en-US"/>
        </a:p>
      </dgm:t>
    </dgm:pt>
    <dgm:pt modelId="{402843E0-06F1-4C8A-A194-C5F3CA845709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管理教材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8878DE-500B-42CD-995E-8B3335B002D4}" type="parTrans" cxnId="{2031AF2F-81B3-46F2-A11D-FD9D39A7CDE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687847-2E6C-4441-881C-A36A42E0F377}" type="sibTrans" cxnId="{2031AF2F-81B3-46F2-A11D-FD9D39A7CDEA}">
      <dgm:prSet/>
      <dgm:spPr/>
      <dgm:t>
        <a:bodyPr/>
        <a:lstStyle/>
        <a:p>
          <a:endParaRPr lang="zh-TW" altLang="en-US"/>
        </a:p>
      </dgm:t>
    </dgm:pt>
    <dgm:pt modelId="{9D463E36-FB04-4CB0-8969-CB178D4760D1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87CB3D"/>
        </a:solidFill>
        <a:ln>
          <a:solidFill>
            <a:srgbClr val="00B05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管理課程影片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B46280-1681-4F31-A536-1B040BD712F4}" type="parTrans" cxnId="{7A58053C-B64B-4F29-A3AE-A67A51142CB2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A4E1B1-5415-43FE-863D-2C566E4E3693}" type="sibTrans" cxnId="{7A58053C-B64B-4F29-A3AE-A67A51142CB2}">
      <dgm:prSet/>
      <dgm:spPr/>
      <dgm:t>
        <a:bodyPr/>
        <a:lstStyle/>
        <a:p>
          <a:endParaRPr lang="zh-TW" altLang="en-US"/>
        </a:p>
      </dgm:t>
    </dgm:pt>
    <dgm:pt modelId="{6EB344EB-2654-408C-91DA-877780EFA62F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CBCA3"/>
        </a:solidFill>
        <a:ln>
          <a:solidFill>
            <a:srgbClr val="0070C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管理作業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9E97BD-DBB4-463B-9AAE-BFC9743D8045}" type="parTrans" cxnId="{0BAA3F92-8A45-4C72-9D89-769CCE2B48A6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B891AC-19DE-4536-A6B4-935A54AF7D9F}" type="sibTrans" cxnId="{0BAA3F92-8A45-4C72-9D89-769CCE2B48A6}">
      <dgm:prSet/>
      <dgm:spPr/>
      <dgm:t>
        <a:bodyPr/>
        <a:lstStyle/>
        <a:p>
          <a:endParaRPr lang="zh-TW" altLang="en-US"/>
        </a:p>
      </dgm:t>
    </dgm:pt>
    <dgm:pt modelId="{1F42FDDE-F64D-4FB5-B7A9-C7B3972650C5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10A8B8"/>
        </a:solidFill>
        <a:ln>
          <a:solidFill>
            <a:srgbClr val="0070C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管理測驗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7EF873E-6525-47F5-AC4D-75388AA7BE5C}" type="parTrans" cxnId="{13C2EC17-3B4C-4861-940C-0EFFA436D5D3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0A9C91-EB36-4C3E-970B-153014A68C9B}" type="sibTrans" cxnId="{13C2EC17-3B4C-4861-940C-0EFFA436D5D3}">
      <dgm:prSet/>
      <dgm:spPr/>
      <dgm:t>
        <a:bodyPr/>
        <a:lstStyle/>
        <a:p>
          <a:endParaRPr lang="zh-TW" altLang="en-US"/>
        </a:p>
      </dgm:t>
    </dgm:pt>
    <dgm:pt modelId="{742F5CEC-3FB0-4F91-9A16-3B64073D4E68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ADEA"/>
        </a:solidFill>
        <a:ln>
          <a:solidFill>
            <a:srgbClr val="0070C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管理筆記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7F8A0D-D22F-4973-82D0-F7260C0E87C5}" type="parTrans" cxnId="{1F19476B-E535-41EA-90A5-45B66ECF92C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FAECD0-E362-4A67-9BFB-8CC869204C0E}" type="sibTrans" cxnId="{1F19476B-E535-41EA-90A5-45B66ECF92CC}">
      <dgm:prSet/>
      <dgm:spPr/>
      <dgm:t>
        <a:bodyPr/>
        <a:lstStyle/>
        <a:p>
          <a:endParaRPr lang="zh-TW" altLang="en-US"/>
        </a:p>
      </dgm:t>
    </dgm:pt>
    <dgm:pt modelId="{32A6B69A-F825-4916-AF26-4E2EBE930ACE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97CC"/>
        </a:solidFill>
        <a:ln>
          <a:solidFill>
            <a:srgbClr val="0070C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管理課程成員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C6F986-7CE0-4123-A166-FB031439C0FC}" type="parTrans" cxnId="{82AB25A9-8DD3-48EF-976F-41F8DAEF4ED9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7813F6-B79D-4CBE-994B-FBCAC9C5CD24}" type="sibTrans" cxnId="{82AB25A9-8DD3-48EF-976F-41F8DAEF4ED9}">
      <dgm:prSet/>
      <dgm:spPr/>
      <dgm:t>
        <a:bodyPr/>
        <a:lstStyle/>
        <a:p>
          <a:endParaRPr lang="zh-TW" altLang="en-US"/>
        </a:p>
      </dgm:t>
    </dgm:pt>
    <dgm:pt modelId="{9400BA02-25B5-4E3D-91D0-BB055A9C2665}">
      <dgm:prSet phldrT="[文字]" custT="1"/>
      <dgm:spPr>
        <a:solidFill>
          <a:srgbClr val="FF7D7D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註冊帳號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B1F7060-4C55-4010-9628-47EE721E2033}" type="parTrans" cxnId="{C7A6DEEC-FB06-44FA-90A7-8B012DFC8E51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90CCF57-AC1F-48A3-898F-B3950BFDDC79}" type="sibTrans" cxnId="{C7A6DEEC-FB06-44FA-90A7-8B012DFC8E51}">
      <dgm:prSet/>
      <dgm:spPr/>
      <dgm:t>
        <a:bodyPr/>
        <a:lstStyle/>
        <a:p>
          <a:endParaRPr lang="zh-TW" altLang="en-US"/>
        </a:p>
      </dgm:t>
    </dgm:pt>
    <dgm:pt modelId="{2F45D982-B00B-45E2-9603-28F12E3BC206}">
      <dgm:prSet phldrT="[文字]" custT="1"/>
      <dgm:spPr>
        <a:solidFill>
          <a:srgbClr val="FF7D7D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編輯個人資料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3D817B-A009-4330-9DBC-0887F37ECC7C}" type="parTrans" cxnId="{F20E37D3-5944-476B-BE66-34310397C6E3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553DB2-6079-4739-A858-DC32FCFD11C7}" type="sibTrans" cxnId="{F20E37D3-5944-476B-BE66-34310397C6E3}">
      <dgm:prSet/>
      <dgm:spPr/>
      <dgm:t>
        <a:bodyPr/>
        <a:lstStyle/>
        <a:p>
          <a:endParaRPr lang="zh-TW" altLang="en-US"/>
        </a:p>
      </dgm:t>
    </dgm:pt>
    <dgm:pt modelId="{8E707B23-D4AF-4389-8948-93DAB5FE3162}">
      <dgm:prSet phldrT="[文字]" custT="1"/>
      <dgm:spPr>
        <a:solidFill>
          <a:srgbClr val="FF7D7D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查看個人資料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77DBED4-83EF-4513-A96F-416F2EC5B5F3}" type="parTrans" cxnId="{26312A58-A4B9-47FC-AF8B-74297050AE40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84D586-45CE-4A35-87BE-552730BE061F}" type="sibTrans" cxnId="{26312A58-A4B9-47FC-AF8B-74297050AE40}">
      <dgm:prSet/>
      <dgm:spPr/>
      <dgm:t>
        <a:bodyPr/>
        <a:lstStyle/>
        <a:p>
          <a:endParaRPr lang="zh-TW" altLang="en-US"/>
        </a:p>
      </dgm:t>
    </dgm:pt>
    <dgm:pt modelId="{397E2425-6401-4793-8313-EDDBC568CFF5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建立課程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2C7DB3D-C2EB-4F70-8ECC-4B7354A1B27D}" type="parTrans" cxnId="{FAEF5584-C438-48F7-840F-2FDC740CCBB9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A91AA53-3E8D-4A20-9B3E-DC9FC5E5765B}" type="sibTrans" cxnId="{FAEF5584-C438-48F7-840F-2FDC740CCBB9}">
      <dgm:prSet/>
      <dgm:spPr/>
      <dgm:t>
        <a:bodyPr/>
        <a:lstStyle/>
        <a:p>
          <a:endParaRPr lang="zh-TW" altLang="en-US"/>
        </a:p>
      </dgm:t>
    </dgm:pt>
    <dgm:pt modelId="{DB167BC2-A6AB-41E3-85FF-9B09533238D2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編輯課程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81C11D-AC5D-4A3A-83D0-42BD8C781924}" type="parTrans" cxnId="{1CB1CD9C-5EF2-4528-B066-9CE653948D4E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140D5E2-7390-496A-958D-2920441002F7}" type="sibTrans" cxnId="{1CB1CD9C-5EF2-4528-B066-9CE653948D4E}">
      <dgm:prSet/>
      <dgm:spPr/>
      <dgm:t>
        <a:bodyPr/>
        <a:lstStyle/>
        <a:p>
          <a:endParaRPr lang="zh-TW" altLang="en-US"/>
        </a:p>
      </dgm:t>
    </dgm:pt>
    <dgm:pt modelId="{C68324FA-8AA2-419C-A7AA-6BF10CF13F4E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2B91645-1FD9-467A-848D-355E01CDC5D0}" type="parTrans" cxnId="{70D0B2DE-A6E4-4EE5-9B7A-8806CA91931E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087477-4E61-44C2-936A-7F4C3C7B699B}" type="sibTrans" cxnId="{70D0B2DE-A6E4-4EE5-9B7A-8806CA91931E}">
      <dgm:prSet/>
      <dgm:spPr/>
      <dgm:t>
        <a:bodyPr/>
        <a:lstStyle/>
        <a:p>
          <a:endParaRPr lang="zh-TW" altLang="en-US"/>
        </a:p>
      </dgm:t>
    </dgm:pt>
    <dgm:pt modelId="{468DBADB-1A2D-4B35-A066-F85CD8B71CF5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上架課程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4844A0F-599C-42C2-BEF5-31C7967332B7}" type="parTrans" cxnId="{AD3F8BE1-D9D5-4305-A96F-645BF18CCAB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8D7AF7-26FB-4262-9AEA-59F6F8802313}" type="sibTrans" cxnId="{AD3F8BE1-D9D5-4305-A96F-645BF18CCABA}">
      <dgm:prSet/>
      <dgm:spPr/>
      <dgm:t>
        <a:bodyPr/>
        <a:lstStyle/>
        <a:p>
          <a:endParaRPr lang="zh-TW" altLang="en-US"/>
        </a:p>
      </dgm:t>
    </dgm:pt>
    <dgm:pt modelId="{469FCB90-92DD-4DE7-8308-EB4FF6BFBF4D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1C3C17-F8BE-4FAB-A37C-7BBAAEFF7122}" type="parTrans" cxnId="{CB97E552-636C-442C-95E7-0A5B3D19059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D16890F-04E6-43B0-8CCC-AE2F8A2D1CAE}" type="sibTrans" cxnId="{CB97E552-636C-442C-95E7-0A5B3D19059C}">
      <dgm:prSet/>
      <dgm:spPr/>
      <dgm:t>
        <a:bodyPr/>
        <a:lstStyle/>
        <a:p>
          <a:endParaRPr lang="zh-TW" altLang="en-US"/>
        </a:p>
      </dgm:t>
    </dgm:pt>
    <dgm:pt modelId="{19D815F1-4245-4E3D-A759-D4F8A60EABBA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選修課程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4EF91BF-8C1A-4B62-AAE1-86D9617A503C}" type="parTrans" cxnId="{474B932F-6899-4097-AD9F-2934F3DCB111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34AFF9-9C37-4159-9068-B57926C95AB3}" type="sibTrans" cxnId="{474B932F-6899-4097-AD9F-2934F3DCB111}">
      <dgm:prSet/>
      <dgm:spPr/>
      <dgm:t>
        <a:bodyPr/>
        <a:lstStyle/>
        <a:p>
          <a:endParaRPr lang="zh-TW" altLang="en-US"/>
        </a:p>
      </dgm:t>
    </dgm:pt>
    <dgm:pt modelId="{AE4FAC43-9FAC-4163-A49C-21230576BA25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退</a:t>
          </a:r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選課程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E9A072-3C3A-4840-BDCF-DBB1DA10CF6E}" type="parTrans" cxnId="{2299CD13-EA9E-4D03-B148-88130D0E21C3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CE7E9B-0101-4029-ADAE-C66C23E026E5}" type="sibTrans" cxnId="{2299CD13-EA9E-4D03-B148-88130D0E21C3}">
      <dgm:prSet/>
      <dgm:spPr/>
      <dgm:t>
        <a:bodyPr/>
        <a:lstStyle/>
        <a:p>
          <a:endParaRPr lang="zh-TW" altLang="en-US"/>
        </a:p>
      </dgm:t>
    </dgm:pt>
    <dgm:pt modelId="{AC82A878-4286-43DA-8544-EE2936732D4C}">
      <dgm:prSet phldrT="[文字]" custT="1"/>
      <dgm:spPr>
        <a:solidFill>
          <a:srgbClr val="F2A16A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新增單元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4044AE-79D6-492D-9F3C-3C6B1A7C5B12}" type="parTrans" cxnId="{6B3D763F-4B3A-4F77-A3B6-BA840956D230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A098C7-0B6B-4593-9185-E8CEC0ED57AD}" type="sibTrans" cxnId="{6B3D763F-4B3A-4F77-A3B6-BA840956D230}">
      <dgm:prSet/>
      <dgm:spPr/>
      <dgm:t>
        <a:bodyPr/>
        <a:lstStyle/>
        <a:p>
          <a:endParaRPr lang="zh-TW" altLang="en-US"/>
        </a:p>
      </dgm:t>
    </dgm:pt>
    <dgm:pt modelId="{15BFC984-FD9C-4EC1-910F-E0B7728DF1CA}">
      <dgm:prSet phldrT="[文字]" custT="1"/>
      <dgm:spPr>
        <a:solidFill>
          <a:srgbClr val="F2A16A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修改單元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DDDC6F7-D72F-48A9-9675-D982EAEC3551}" type="parTrans" cxnId="{2BA415A7-371A-4B61-8A3F-5F18B5E695A7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FFB26FD-90E7-4237-9CBC-356767D2E152}" type="sibTrans" cxnId="{2BA415A7-371A-4B61-8A3F-5F18B5E695A7}">
      <dgm:prSet/>
      <dgm:spPr/>
      <dgm:t>
        <a:bodyPr/>
        <a:lstStyle/>
        <a:p>
          <a:endParaRPr lang="zh-TW" altLang="en-US"/>
        </a:p>
      </dgm:t>
    </dgm:pt>
    <dgm:pt modelId="{3A165F34-A414-4325-BE0A-F1D0890421B3}">
      <dgm:prSet phldrT="[文字]" custT="1"/>
      <dgm:spPr>
        <a:solidFill>
          <a:srgbClr val="F2A16A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查看單元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68780C-09A5-4900-B66C-9050718E9B19}" type="parTrans" cxnId="{638EE057-C82E-44C8-B90B-E81AC06A7F24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09963E-65A6-466D-84F0-3423194127DE}" type="sibTrans" cxnId="{638EE057-C82E-44C8-B90B-E81AC06A7F24}">
      <dgm:prSet/>
      <dgm:spPr/>
      <dgm:t>
        <a:bodyPr/>
        <a:lstStyle/>
        <a:p>
          <a:endParaRPr lang="zh-TW" altLang="en-US"/>
        </a:p>
      </dgm:t>
    </dgm:pt>
    <dgm:pt modelId="{A0F1657B-3B1B-40C8-AB72-F95CC1588565}">
      <dgm:prSet phldrT="[文字]" custT="1"/>
      <dgm:spPr>
        <a:solidFill>
          <a:srgbClr val="F2A16A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刪除單元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293AB6-1181-4C8A-B8F5-FEA589DAFBB7}" type="parTrans" cxnId="{3B52C114-BFE0-4B71-8180-2D42EB8B636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444112-32E0-426D-8A51-29B920C2762D}" type="sibTrans" cxnId="{3B52C114-BFE0-4B71-8180-2D42EB8B636A}">
      <dgm:prSet/>
      <dgm:spPr/>
      <dgm:t>
        <a:bodyPr/>
        <a:lstStyle/>
        <a:p>
          <a:endParaRPr lang="zh-TW" altLang="en-US"/>
        </a:p>
      </dgm:t>
    </dgm:pt>
    <dgm:pt modelId="{E8342092-9DDB-4C58-AD2B-23812BEE64BD}">
      <dgm:prSet phldrT="[文字]" custT="1"/>
      <dgm:spPr>
        <a:solidFill>
          <a:srgbClr val="FFE07D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新增教材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8F9C7DD-CC38-4187-A315-29B0F36935EB}" type="parTrans" cxnId="{B66855AF-5788-4608-90A0-6821EBDC81BB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533C8C-0A33-4857-9218-026C1273ACDE}" type="sibTrans" cxnId="{B66855AF-5788-4608-90A0-6821EBDC81BB}">
      <dgm:prSet/>
      <dgm:spPr/>
      <dgm:t>
        <a:bodyPr/>
        <a:lstStyle/>
        <a:p>
          <a:endParaRPr lang="zh-TW" altLang="en-US"/>
        </a:p>
      </dgm:t>
    </dgm:pt>
    <dgm:pt modelId="{7EDF19BD-DA68-4694-9E7D-B7A25A3D115D}">
      <dgm:prSet phldrT="[文字]" custT="1"/>
      <dgm:spPr>
        <a:solidFill>
          <a:srgbClr val="FFE07D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修改教材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B1EBA4-1F83-4120-A1B0-C1F9858EBC12}" type="parTrans" cxnId="{184A1B0C-62C3-414E-B8A3-D68FA88D411E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B76EF9D-E0B9-43A0-BCC2-465133B1CB0D}" type="sibTrans" cxnId="{184A1B0C-62C3-414E-B8A3-D68FA88D411E}">
      <dgm:prSet/>
      <dgm:spPr/>
      <dgm:t>
        <a:bodyPr/>
        <a:lstStyle/>
        <a:p>
          <a:endParaRPr lang="zh-TW" altLang="en-US"/>
        </a:p>
      </dgm:t>
    </dgm:pt>
    <dgm:pt modelId="{7FEE4C57-9EE4-469C-882E-CA18CFF1F0C8}">
      <dgm:prSet phldrT="[文字]" custT="1"/>
      <dgm:spPr>
        <a:solidFill>
          <a:srgbClr val="FFE07D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查看教材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B5710C3-AFB6-40FF-A158-92EF30DF88AE}" type="parTrans" cxnId="{1AD06D7D-A9C0-4890-9574-C0701E9168F8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DB6677-D2F5-4AF0-8C86-E76793D468C7}" type="sibTrans" cxnId="{1AD06D7D-A9C0-4890-9574-C0701E9168F8}">
      <dgm:prSet/>
      <dgm:spPr/>
      <dgm:t>
        <a:bodyPr/>
        <a:lstStyle/>
        <a:p>
          <a:endParaRPr lang="zh-TW" altLang="en-US"/>
        </a:p>
      </dgm:t>
    </dgm:pt>
    <dgm:pt modelId="{0E99BB89-9CCB-4A68-A82A-9A5208A9DE85}">
      <dgm:prSet phldrT="[文字]" custT="1"/>
      <dgm:spPr>
        <a:solidFill>
          <a:srgbClr val="FFE07D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刪除教材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3E4C30-C311-42BE-B076-0A2A8357D0E5}" type="parTrans" cxnId="{A7D1AE0E-6500-45BA-A224-0400058910F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8E668D-B354-41A9-BEC8-52CA35421A4F}" type="sibTrans" cxnId="{A7D1AE0E-6500-45BA-A224-0400058910FA}">
      <dgm:prSet/>
      <dgm:spPr/>
      <dgm:t>
        <a:bodyPr/>
        <a:lstStyle/>
        <a:p>
          <a:endParaRPr lang="zh-TW" altLang="en-US"/>
        </a:p>
      </dgm:t>
    </dgm:pt>
    <dgm:pt modelId="{5D30A53E-BB33-4527-ACDE-835C169F4E13}">
      <dgm:prSet phldrT="[文字]" custT="1"/>
      <dgm:spPr>
        <a:solidFill>
          <a:srgbClr val="B6DF89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新增課程影片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E5FCFC-D452-4566-9D0C-0B17302C952C}" type="parTrans" cxnId="{EB091097-6B76-436E-A918-3841897D8EE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B9DE714-6AA7-479B-988E-EE76A4924B70}" type="sibTrans" cxnId="{EB091097-6B76-436E-A918-3841897D8EEA}">
      <dgm:prSet/>
      <dgm:spPr/>
      <dgm:t>
        <a:bodyPr/>
        <a:lstStyle/>
        <a:p>
          <a:endParaRPr lang="zh-TW" altLang="en-US"/>
        </a:p>
      </dgm:t>
    </dgm:pt>
    <dgm:pt modelId="{7A6E2B28-A652-4A03-B536-52CB6C2AFA96}">
      <dgm:prSet phldrT="[文字]" custT="1"/>
      <dgm:spPr>
        <a:solidFill>
          <a:srgbClr val="B6DF89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修改課程影片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25BBAD-BCBE-4067-8A61-7D9F1B6B7C76}" type="parTrans" cxnId="{C2E24B71-4B45-4402-BCD2-FFEBDFF66E26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034532-21F3-452A-B95E-B100FD55E5C5}" type="sibTrans" cxnId="{C2E24B71-4B45-4402-BCD2-FFEBDFF66E26}">
      <dgm:prSet/>
      <dgm:spPr/>
      <dgm:t>
        <a:bodyPr/>
        <a:lstStyle/>
        <a:p>
          <a:endParaRPr lang="zh-TW" altLang="en-US"/>
        </a:p>
      </dgm:t>
    </dgm:pt>
    <dgm:pt modelId="{4E835A11-116E-49D7-A825-04AAAE1B5B83}">
      <dgm:prSet phldrT="[文字]" custT="1"/>
      <dgm:spPr>
        <a:solidFill>
          <a:srgbClr val="B6DF89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查看課程影片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7F43BBE-ECF0-468D-A135-63ECE88EC544}" type="parTrans" cxnId="{C7908C3F-AE30-47B5-9752-94DA2C5ABB1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415C1D-6F22-4879-971D-36F0B9CF73E4}" type="sibTrans" cxnId="{C7908C3F-AE30-47B5-9752-94DA2C5ABB1C}">
      <dgm:prSet/>
      <dgm:spPr/>
      <dgm:t>
        <a:bodyPr/>
        <a:lstStyle/>
        <a:p>
          <a:endParaRPr lang="zh-TW" altLang="en-US"/>
        </a:p>
      </dgm:t>
    </dgm:pt>
    <dgm:pt modelId="{F181F9D8-A852-4615-AFC2-81A72AE0F460}">
      <dgm:prSet phldrT="[文字]" custT="1"/>
      <dgm:spPr>
        <a:solidFill>
          <a:srgbClr val="B6DF89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刪除課程影片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D75748-BFAF-4DF2-B6A4-6B45718284B4}" type="parTrans" cxnId="{07CFC0F1-2FCA-446F-B2BD-BDEC6821820B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6EBCC2-FDDF-4D03-9FFB-100B0CB82E3D}" type="sibTrans" cxnId="{07CFC0F1-2FCA-446F-B2BD-BDEC6821820B}">
      <dgm:prSet/>
      <dgm:spPr/>
      <dgm:t>
        <a:bodyPr/>
        <a:lstStyle/>
        <a:p>
          <a:endParaRPr lang="zh-TW" altLang="en-US"/>
        </a:p>
      </dgm:t>
    </dgm:pt>
    <dgm:pt modelId="{C7F57EAC-A364-4D11-921C-237EA2B81788}">
      <dgm:prSet phldrT="[文字]" custT="1"/>
      <dgm:spPr>
        <a:solidFill>
          <a:srgbClr val="61F5E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新增作業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1BDF93-B2F3-451E-B95E-D773DF6A62B8}" type="parTrans" cxnId="{81EFB339-F3D4-4F04-9565-CA93E31B1293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8AB8A50-CD77-481F-B365-8B82B63646A4}" type="sibTrans" cxnId="{81EFB339-F3D4-4F04-9565-CA93E31B1293}">
      <dgm:prSet/>
      <dgm:spPr/>
      <dgm:t>
        <a:bodyPr/>
        <a:lstStyle/>
        <a:p>
          <a:endParaRPr lang="zh-TW" altLang="en-US"/>
        </a:p>
      </dgm:t>
    </dgm:pt>
    <dgm:pt modelId="{990CAE16-2C24-429D-ACEC-29A2E4F5F439}">
      <dgm:prSet phldrT="[文字]" custT="1"/>
      <dgm:spPr>
        <a:solidFill>
          <a:srgbClr val="61F5E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修改作業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83A3AB-75F4-4F81-ADC5-15A1B7E8FF9D}" type="parTrans" cxnId="{6D6DF6DE-3B38-40FC-9745-9038196DEC8E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65A2D9-4752-4462-B3A9-CF121C20CEC6}" type="sibTrans" cxnId="{6D6DF6DE-3B38-40FC-9745-9038196DEC8E}">
      <dgm:prSet/>
      <dgm:spPr/>
      <dgm:t>
        <a:bodyPr/>
        <a:lstStyle/>
        <a:p>
          <a:endParaRPr lang="zh-TW" altLang="en-US"/>
        </a:p>
      </dgm:t>
    </dgm:pt>
    <dgm:pt modelId="{2EF5EF84-7640-43DD-8476-2E8EFB4D6A0F}">
      <dgm:prSet phldrT="[文字]" custT="1"/>
      <dgm:spPr>
        <a:solidFill>
          <a:srgbClr val="61F5E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查看作業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B823A7-80F8-434D-84D1-9D1B7CE83254}" type="parTrans" cxnId="{21F6BCC2-9D21-49A2-880F-E892C648E724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0A6151-E037-4002-BF07-00E05F5989FF}" type="sibTrans" cxnId="{21F6BCC2-9D21-49A2-880F-E892C648E724}">
      <dgm:prSet/>
      <dgm:spPr/>
      <dgm:t>
        <a:bodyPr/>
        <a:lstStyle/>
        <a:p>
          <a:endParaRPr lang="zh-TW" altLang="en-US"/>
        </a:p>
      </dgm:t>
    </dgm:pt>
    <dgm:pt modelId="{9DB95590-8D2B-4D6D-B003-9A494108E126}">
      <dgm:prSet phldrT="[文字]" custT="1"/>
      <dgm:spPr>
        <a:solidFill>
          <a:srgbClr val="61F5E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刪除作業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67BEC9-3472-4783-9EBB-C9EC2923B8E7}" type="parTrans" cxnId="{FCCB9B2A-3DE4-4E0C-AFB5-52E5F028FBF4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CB4100-CB45-4D62-B76F-BE96DF717FA8}" type="sibTrans" cxnId="{FCCB9B2A-3DE4-4E0C-AFB5-52E5F028FBF4}">
      <dgm:prSet/>
      <dgm:spPr/>
      <dgm:t>
        <a:bodyPr/>
        <a:lstStyle/>
        <a:p>
          <a:endParaRPr lang="zh-TW" altLang="en-US"/>
        </a:p>
      </dgm:t>
    </dgm:pt>
    <dgm:pt modelId="{DAF6568E-59AF-4294-8156-2D11935E3EE6}">
      <dgm:prSet phldrT="[文字]" custT="1"/>
      <dgm:spPr>
        <a:solidFill>
          <a:srgbClr val="40DDEE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新增測驗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17F31F-A789-4B5A-BDDC-0C79852E47C1}" type="parTrans" cxnId="{2D18E690-88C5-4C09-9ADA-93BF03FDDD19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372781-81ED-428F-AF8B-D4B354422468}" type="sibTrans" cxnId="{2D18E690-88C5-4C09-9ADA-93BF03FDDD19}">
      <dgm:prSet/>
      <dgm:spPr/>
      <dgm:t>
        <a:bodyPr/>
        <a:lstStyle/>
        <a:p>
          <a:endParaRPr lang="zh-TW" altLang="en-US"/>
        </a:p>
      </dgm:t>
    </dgm:pt>
    <dgm:pt modelId="{8AEA7DDD-7E07-4CC3-BBC7-31E2285CC32E}">
      <dgm:prSet phldrT="[文字]" custT="1"/>
      <dgm:spPr>
        <a:solidFill>
          <a:srgbClr val="40DDEE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修改測驗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06212B-ED82-4829-B634-553B4F3E2A8F}" type="parTrans" cxnId="{C8E1339E-A72D-4E82-8135-D968AB9FD34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266E774-0D35-4972-835A-85D46E277E31}" type="sibTrans" cxnId="{C8E1339E-A72D-4E82-8135-D968AB9FD34C}">
      <dgm:prSet/>
      <dgm:spPr/>
      <dgm:t>
        <a:bodyPr/>
        <a:lstStyle/>
        <a:p>
          <a:endParaRPr lang="zh-TW" altLang="en-US"/>
        </a:p>
      </dgm:t>
    </dgm:pt>
    <dgm:pt modelId="{5CAB81B7-532F-4ECC-94EC-F1101D5CB844}">
      <dgm:prSet phldrT="[文字]" custT="1"/>
      <dgm:spPr>
        <a:solidFill>
          <a:srgbClr val="40DDEE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查看作業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996895-1193-47F3-8459-1C48E5E6A287}" type="parTrans" cxnId="{33F57229-F90C-4772-A088-6AED7ED4EC7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D79BE7-8A83-4CEC-B70C-4F8C448FD4F9}" type="sibTrans" cxnId="{33F57229-F90C-4772-A088-6AED7ED4EC7A}">
      <dgm:prSet/>
      <dgm:spPr/>
      <dgm:t>
        <a:bodyPr/>
        <a:lstStyle/>
        <a:p>
          <a:endParaRPr lang="zh-TW" altLang="en-US"/>
        </a:p>
      </dgm:t>
    </dgm:pt>
    <dgm:pt modelId="{6BF2A2E7-7D1A-4E60-A9C5-B938EEFA06F3}">
      <dgm:prSet phldrT="[文字]" custT="1"/>
      <dgm:spPr>
        <a:solidFill>
          <a:srgbClr val="40DDEE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刪除作業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594A0E6-7511-44AD-A00B-8B8AC0877F08}" type="parTrans" cxnId="{D3314078-942B-4BA5-BCB8-1E45AE4BD8F7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3B883B-FC3C-41AC-8222-61CE073A2386}" type="sibTrans" cxnId="{D3314078-942B-4BA5-BCB8-1E45AE4BD8F7}">
      <dgm:prSet/>
      <dgm:spPr/>
      <dgm:t>
        <a:bodyPr/>
        <a:lstStyle/>
        <a:p>
          <a:endParaRPr lang="zh-TW" altLang="en-US"/>
        </a:p>
      </dgm:t>
    </dgm:pt>
    <dgm:pt modelId="{2BD05C23-613B-47AE-8CEB-0596B09C2300}">
      <dgm:prSet phldrT="[文字]" custT="1"/>
      <dgm:spPr>
        <a:solidFill>
          <a:srgbClr val="94C4F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審核學生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F3DE9C-622B-4A9A-A591-7F66DF3BC05A}" type="parTrans" cxnId="{0FF0CFC4-23F1-487B-8339-FD66C1C430B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FA9C379-5F73-49F2-B18E-F5C0046C0D91}" type="sibTrans" cxnId="{0FF0CFC4-23F1-487B-8339-FD66C1C430BC}">
      <dgm:prSet/>
      <dgm:spPr/>
      <dgm:t>
        <a:bodyPr/>
        <a:lstStyle/>
        <a:p>
          <a:endParaRPr lang="zh-TW" altLang="en-US"/>
        </a:p>
      </dgm:t>
    </dgm:pt>
    <dgm:pt modelId="{85A256C2-DFF7-438B-8384-6D94AD2785CC}">
      <dgm:prSet phldrT="[文字]" custT="1"/>
      <dgm:spPr>
        <a:solidFill>
          <a:srgbClr val="94C4F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查看學生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F090F2E-E7CD-4733-87B0-685E2115FC3B}" type="parTrans" cxnId="{6757D28E-1BEA-4D08-B444-009CF7D8A7CD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D90927B-C973-4EA4-AE78-9147012D65AC}" type="sibTrans" cxnId="{6757D28E-1BEA-4D08-B444-009CF7D8A7CD}">
      <dgm:prSet/>
      <dgm:spPr/>
      <dgm:t>
        <a:bodyPr/>
        <a:lstStyle/>
        <a:p>
          <a:endParaRPr lang="zh-TW" altLang="en-US"/>
        </a:p>
      </dgm:t>
    </dgm:pt>
    <dgm:pt modelId="{EB1A120C-C49A-4A04-A007-A828FA1D052B}">
      <dgm:prSet phldrT="[文字]" custT="1"/>
      <dgm:spPr>
        <a:solidFill>
          <a:srgbClr val="94C4F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刪除學生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5EDE43-7559-4CF4-B2CF-74BEC7ADB4DA}" type="parTrans" cxnId="{320661BB-CF07-4BE9-9BB5-396F477EE2DE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D7CC556-968A-4215-95A7-FA24150F9E7A}" type="sibTrans" cxnId="{320661BB-CF07-4BE9-9BB5-396F477EE2DE}">
      <dgm:prSet/>
      <dgm:spPr/>
      <dgm:t>
        <a:bodyPr/>
        <a:lstStyle/>
        <a:p>
          <a:endParaRPr lang="zh-TW" altLang="en-US"/>
        </a:p>
      </dgm:t>
    </dgm:pt>
    <dgm:pt modelId="{38EFBACC-2BD6-43FC-88D8-14236B955917}">
      <dgm:prSet phldrT="[文字]" custT="1"/>
      <dgm:spPr>
        <a:solidFill>
          <a:srgbClr val="94C4F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新增助教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CA7F85-1355-427E-9AE8-9CB3B35402E9}" type="parTrans" cxnId="{B1277FCB-DC6C-42AF-8B8B-73FB248E63B2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784BE5-76C6-46CC-B0E9-5FEDA4FC0FA8}" type="sibTrans" cxnId="{B1277FCB-DC6C-42AF-8B8B-73FB248E63B2}">
      <dgm:prSet/>
      <dgm:spPr/>
      <dgm:t>
        <a:bodyPr/>
        <a:lstStyle/>
        <a:p>
          <a:endParaRPr lang="zh-TW" altLang="en-US"/>
        </a:p>
      </dgm:t>
    </dgm:pt>
    <dgm:pt modelId="{500F4641-BDE3-4598-ACA3-3ACD7B759F63}">
      <dgm:prSet phldrT="[文字]" custT="1"/>
      <dgm:spPr>
        <a:solidFill>
          <a:srgbClr val="94C4F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設定權限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8898107-DDF5-4498-938A-DE993FA6B0DB}" type="parTrans" cxnId="{A73FBF95-D24F-46C8-BB5D-48F142FE408F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364A058-A8C5-4EAA-BE79-C732F32E2D0B}" type="sibTrans" cxnId="{A73FBF95-D24F-46C8-BB5D-48F142FE408F}">
      <dgm:prSet/>
      <dgm:spPr/>
      <dgm:t>
        <a:bodyPr/>
        <a:lstStyle/>
        <a:p>
          <a:endParaRPr lang="zh-TW" altLang="en-US"/>
        </a:p>
      </dgm:t>
    </dgm:pt>
    <dgm:pt modelId="{FA990C8C-CCB3-45CF-B502-DBA62674AEE3}">
      <dgm:prSet phldrT="[文字]" custT="1"/>
      <dgm:spPr>
        <a:solidFill>
          <a:srgbClr val="94C4F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刪除助教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7EDA52-1468-4866-BD09-3D0627A97534}" type="parTrans" cxnId="{78163479-B390-4F6E-9A4B-95A84AA781C2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B87B0AC-BC8B-4FD2-8CEA-ACA4F450E790}" type="sibTrans" cxnId="{78163479-B390-4F6E-9A4B-95A84AA781C2}">
      <dgm:prSet/>
      <dgm:spPr/>
      <dgm:t>
        <a:bodyPr/>
        <a:lstStyle/>
        <a:p>
          <a:endParaRPr lang="zh-TW" altLang="en-US"/>
        </a:p>
      </dgm:t>
    </dgm:pt>
    <dgm:pt modelId="{D2FDB38B-CD9F-43A7-96BD-9FEF7E277B8B}">
      <dgm:prSet phldrT="[文字]" custT="1"/>
      <dgm:spPr>
        <a:solidFill>
          <a:srgbClr val="C3DDF5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新增筆記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61CE615-4F83-42E2-88BE-1FD00804ACCA}" type="parTrans" cxnId="{AD92ED72-22E0-4E07-AC39-2F3AE5B96FE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7F14632-1218-47BD-B614-FB78084982D4}" type="sibTrans" cxnId="{AD92ED72-22E0-4E07-AC39-2F3AE5B96FEA}">
      <dgm:prSet/>
      <dgm:spPr/>
      <dgm:t>
        <a:bodyPr/>
        <a:lstStyle/>
        <a:p>
          <a:endParaRPr lang="zh-TW" altLang="en-US"/>
        </a:p>
      </dgm:t>
    </dgm:pt>
    <dgm:pt modelId="{7732B63C-0BE8-4B38-B9E6-DACC80647B34}">
      <dgm:prSet phldrT="[文字]" custT="1"/>
      <dgm:spPr>
        <a:solidFill>
          <a:srgbClr val="C3DDF5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查看筆記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9296EA-C43D-4932-91C9-F5CDAF3D91A6}" type="parTrans" cxnId="{AA5252E4-9FF6-4DBB-9CB8-0D21DFAE3867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5C1A73-3BE0-46A0-AEE7-ACDD6AD7C1EC}" type="sibTrans" cxnId="{AA5252E4-9FF6-4DBB-9CB8-0D21DFAE3867}">
      <dgm:prSet/>
      <dgm:spPr/>
      <dgm:t>
        <a:bodyPr/>
        <a:lstStyle/>
        <a:p>
          <a:endParaRPr lang="zh-TW" altLang="en-US"/>
        </a:p>
      </dgm:t>
    </dgm:pt>
    <dgm:pt modelId="{3A345787-CCB7-4981-8AFD-DC6D6D02996D}">
      <dgm:prSet phldrT="[文字]" custT="1"/>
      <dgm:spPr>
        <a:solidFill>
          <a:srgbClr val="C3DDF5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刪除筆記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0739F9-3353-4A8A-85E6-586235D93B00}" type="parTrans" cxnId="{2486C28C-7056-4E91-9FA7-37AB510A656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799D77-777E-4C7D-ABA5-2DB03F42976E}" type="sibTrans" cxnId="{2486C28C-7056-4E91-9FA7-37AB510A656C}">
      <dgm:prSet/>
      <dgm:spPr/>
      <dgm:t>
        <a:bodyPr/>
        <a:lstStyle/>
        <a:p>
          <a:endParaRPr lang="zh-TW" altLang="en-US"/>
        </a:p>
      </dgm:t>
    </dgm:pt>
    <dgm:pt modelId="{E0905AAB-3A95-4785-A758-3BB76C0495E9}">
      <dgm:prSet phldrT="[文字]" custT="1"/>
      <dgm:spPr>
        <a:solidFill>
          <a:srgbClr val="C3DDF5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修改筆記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5248C0-2B5B-42DE-B964-05B0EDA7CDC5}" type="parTrans" cxnId="{A5F226DA-9972-4A67-89DD-C95C699CF27E}">
      <dgm:prSet/>
      <dgm:spPr/>
      <dgm:t>
        <a:bodyPr/>
        <a:lstStyle/>
        <a:p>
          <a:endParaRPr lang="zh-TW" altLang="en-US"/>
        </a:p>
      </dgm:t>
    </dgm:pt>
    <dgm:pt modelId="{FD93F34B-B6DC-4D08-90C5-871DA5C2FA6A}" type="sibTrans" cxnId="{A5F226DA-9972-4A67-89DD-C95C699CF27E}">
      <dgm:prSet/>
      <dgm:spPr/>
      <dgm:t>
        <a:bodyPr/>
        <a:lstStyle/>
        <a:p>
          <a:endParaRPr lang="zh-TW" altLang="en-US"/>
        </a:p>
      </dgm:t>
    </dgm:pt>
    <dgm:pt modelId="{06534DF6-5680-4FD6-8C06-EFD2ADB28888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solidFill>
            <a:srgbClr val="7030A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管理成績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E320A0-BFD2-4113-AAB1-6C21B23D54CA}" type="parTrans" cxnId="{2DB35823-B0D0-4AEF-A4CF-1B475F5EB3EC}">
      <dgm:prSet/>
      <dgm:spPr/>
      <dgm:t>
        <a:bodyPr/>
        <a:lstStyle/>
        <a:p>
          <a:endParaRPr lang="zh-TW" altLang="en-US"/>
        </a:p>
      </dgm:t>
    </dgm:pt>
    <dgm:pt modelId="{BD137E64-E5C7-4314-8A13-F3A915F9E201}" type="sibTrans" cxnId="{2DB35823-B0D0-4AEF-A4CF-1B475F5EB3EC}">
      <dgm:prSet/>
      <dgm:spPr/>
      <dgm:t>
        <a:bodyPr/>
        <a:lstStyle/>
        <a:p>
          <a:endParaRPr lang="zh-TW" altLang="en-US"/>
        </a:p>
      </dgm:t>
    </dgm:pt>
    <dgm:pt modelId="{54EBD050-57A1-4841-8039-6E3BC3B87551}">
      <dgm:prSet phldrT="[文字]" custT="1"/>
      <dgm:spPr>
        <a:solidFill>
          <a:srgbClr val="43AE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上傳成績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661420-D8AB-4C12-A689-2ED3210EDE4E}" type="parTrans" cxnId="{CC8C8E0E-6510-4A01-B105-7C82138E4D49}">
      <dgm:prSet/>
      <dgm:spPr/>
      <dgm:t>
        <a:bodyPr/>
        <a:lstStyle/>
        <a:p>
          <a:endParaRPr lang="zh-TW" altLang="en-US"/>
        </a:p>
      </dgm:t>
    </dgm:pt>
    <dgm:pt modelId="{3B6DD1E8-A1C8-4E65-B777-4786CDE9B9C8}" type="sibTrans" cxnId="{CC8C8E0E-6510-4A01-B105-7C82138E4D49}">
      <dgm:prSet/>
      <dgm:spPr/>
      <dgm:t>
        <a:bodyPr/>
        <a:lstStyle/>
        <a:p>
          <a:endParaRPr lang="zh-TW" altLang="en-US"/>
        </a:p>
      </dgm:t>
    </dgm:pt>
    <dgm:pt modelId="{E4507D21-8B18-426B-90B3-C73CD3A0FEAE}">
      <dgm:prSet phldrT="[文字]" custT="1"/>
      <dgm:spPr>
        <a:solidFill>
          <a:srgbClr val="43AE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修改成績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2FF505-CD6A-490C-91EF-FCDB60B83475}" type="parTrans" cxnId="{F536AAB3-18D8-4879-927A-CF6E35C0863D}">
      <dgm:prSet/>
      <dgm:spPr/>
      <dgm:t>
        <a:bodyPr/>
        <a:lstStyle/>
        <a:p>
          <a:endParaRPr lang="zh-TW" altLang="en-US"/>
        </a:p>
      </dgm:t>
    </dgm:pt>
    <dgm:pt modelId="{82B1EE0A-5D79-41B5-8CC2-396E03429161}" type="sibTrans" cxnId="{F536AAB3-18D8-4879-927A-CF6E35C0863D}">
      <dgm:prSet/>
      <dgm:spPr/>
      <dgm:t>
        <a:bodyPr/>
        <a:lstStyle/>
        <a:p>
          <a:endParaRPr lang="zh-TW" altLang="en-US"/>
        </a:p>
      </dgm:t>
    </dgm:pt>
    <dgm:pt modelId="{967B49BC-36ED-41FA-8808-452DBCBF7D4D}">
      <dgm:prSet phldrT="[文字]" custT="1"/>
      <dgm:spPr>
        <a:solidFill>
          <a:srgbClr val="43AE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預測成績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185973-E91D-4F9F-888E-30E52494D236}" type="parTrans" cxnId="{8476F4E9-B44F-49C1-96D7-1B9ABCC0012E}">
      <dgm:prSet/>
      <dgm:spPr/>
      <dgm:t>
        <a:bodyPr/>
        <a:lstStyle/>
        <a:p>
          <a:endParaRPr lang="zh-TW" altLang="en-US"/>
        </a:p>
      </dgm:t>
    </dgm:pt>
    <dgm:pt modelId="{B478C370-D79E-4CF0-8050-A3515B3A16FE}" type="sibTrans" cxnId="{8476F4E9-B44F-49C1-96D7-1B9ABCC0012E}">
      <dgm:prSet/>
      <dgm:spPr/>
      <dgm:t>
        <a:bodyPr/>
        <a:lstStyle/>
        <a:p>
          <a:endParaRPr lang="zh-TW" altLang="en-US"/>
        </a:p>
      </dgm:t>
    </dgm:pt>
    <dgm:pt modelId="{07FDC29B-622D-4E67-AB48-A9AA1F589B65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3CB4"/>
        </a:solidFill>
        <a:ln>
          <a:solidFill>
            <a:srgbClr val="7030A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管理學習狀態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81CAB6-3590-4004-9481-AADB45E2027A}" type="parTrans" cxnId="{4931EF6A-3E8C-466A-B79D-04EFCE8A737F}">
      <dgm:prSet/>
      <dgm:spPr/>
      <dgm:t>
        <a:bodyPr/>
        <a:lstStyle/>
        <a:p>
          <a:endParaRPr lang="zh-TW" altLang="en-US"/>
        </a:p>
      </dgm:t>
    </dgm:pt>
    <dgm:pt modelId="{C53ECC46-7146-45A6-A54D-59D48FBE07C9}" type="sibTrans" cxnId="{4931EF6A-3E8C-466A-B79D-04EFCE8A737F}">
      <dgm:prSet/>
      <dgm:spPr/>
      <dgm:t>
        <a:bodyPr/>
        <a:lstStyle/>
        <a:p>
          <a:endParaRPr lang="zh-TW" altLang="en-US"/>
        </a:p>
      </dgm:t>
    </dgm:pt>
    <dgm:pt modelId="{DDB223F8-FA19-43B8-B9E5-6F472A80FF11}">
      <dgm:prSet phldrT="[文字]" custT="1"/>
      <dgm:spPr>
        <a:solidFill>
          <a:srgbClr val="85AE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查看進度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1391709-5792-48B5-90D2-BE8612049A03}" type="parTrans" cxnId="{629F6D12-DD49-4021-BA73-A254EBE90F33}">
      <dgm:prSet/>
      <dgm:spPr/>
      <dgm:t>
        <a:bodyPr/>
        <a:lstStyle/>
        <a:p>
          <a:endParaRPr lang="zh-TW" altLang="en-US"/>
        </a:p>
      </dgm:t>
    </dgm:pt>
    <dgm:pt modelId="{64135039-B7AF-4F51-A611-6C5CE420A163}" type="sibTrans" cxnId="{629F6D12-DD49-4021-BA73-A254EBE90F33}">
      <dgm:prSet/>
      <dgm:spPr/>
      <dgm:t>
        <a:bodyPr/>
        <a:lstStyle/>
        <a:p>
          <a:endParaRPr lang="zh-TW" altLang="en-US"/>
        </a:p>
      </dgm:t>
    </dgm:pt>
    <dgm:pt modelId="{336C458F-2DE5-4480-B681-D74B4593D0FD}">
      <dgm:prSet phldrT="[文字]" custT="1"/>
      <dgm:spPr>
        <a:solidFill>
          <a:srgbClr val="85AE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查看錯誤占比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094981-4EEF-4913-B14A-A14BA91FCC03}" type="parTrans" cxnId="{0E05E14A-7990-4A87-A26B-8F11B96A0BD4}">
      <dgm:prSet/>
      <dgm:spPr/>
      <dgm:t>
        <a:bodyPr/>
        <a:lstStyle/>
        <a:p>
          <a:endParaRPr lang="zh-TW" altLang="en-US"/>
        </a:p>
      </dgm:t>
    </dgm:pt>
    <dgm:pt modelId="{8EC64EF2-D043-4026-9F0B-2CB9F908F904}" type="sibTrans" cxnId="{0E05E14A-7990-4A87-A26B-8F11B96A0BD4}">
      <dgm:prSet/>
      <dgm:spPr/>
      <dgm:t>
        <a:bodyPr/>
        <a:lstStyle/>
        <a:p>
          <a:endParaRPr lang="zh-TW" altLang="en-US"/>
        </a:p>
      </dgm:t>
    </dgm:pt>
    <dgm:pt modelId="{B9DF79D7-DAB1-419A-93BC-5224E7292C01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2B82"/>
        </a:solidFill>
        <a:ln>
          <a:solidFill>
            <a:srgbClr val="7030A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管理討論區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DCE66B6-A59D-4D6F-8F91-9E8F2CAF7968}" type="parTrans" cxnId="{2EE4BE40-AE61-4B73-AD23-51EFCF12565A}">
      <dgm:prSet/>
      <dgm:spPr/>
      <dgm:t>
        <a:bodyPr/>
        <a:lstStyle/>
        <a:p>
          <a:endParaRPr lang="zh-TW" altLang="en-US"/>
        </a:p>
      </dgm:t>
    </dgm:pt>
    <dgm:pt modelId="{CF6A534D-FF90-4049-95DD-CB3D03217EF1}" type="sibTrans" cxnId="{2EE4BE40-AE61-4B73-AD23-51EFCF12565A}">
      <dgm:prSet/>
      <dgm:spPr/>
      <dgm:t>
        <a:bodyPr/>
        <a:lstStyle/>
        <a:p>
          <a:endParaRPr lang="zh-TW" altLang="en-US"/>
        </a:p>
      </dgm:t>
    </dgm:pt>
    <dgm:pt modelId="{EA170130-05EB-49C1-AEDF-BED750E0EA72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發佈文章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9D0EF75-7BC2-4481-9207-C868658479B1}" type="parTrans" cxnId="{9E171D8F-2B74-40F6-B94E-0795A9FA1A55}">
      <dgm:prSet/>
      <dgm:spPr/>
      <dgm:t>
        <a:bodyPr/>
        <a:lstStyle/>
        <a:p>
          <a:endParaRPr lang="zh-TW" altLang="en-US"/>
        </a:p>
      </dgm:t>
    </dgm:pt>
    <dgm:pt modelId="{13B71CDB-831E-4864-96A3-0C48DD0C50E8}" type="sibTrans" cxnId="{9E171D8F-2B74-40F6-B94E-0795A9FA1A55}">
      <dgm:prSet/>
      <dgm:spPr/>
      <dgm:t>
        <a:bodyPr/>
        <a:lstStyle/>
        <a:p>
          <a:endParaRPr lang="zh-TW" altLang="en-US"/>
        </a:p>
      </dgm:t>
    </dgm:pt>
    <dgm:pt modelId="{B1FAE752-2A95-4101-A426-836514BA9A2E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修改文章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2A6C13-7490-4EBE-BA1D-108A8285450E}" type="parTrans" cxnId="{BD838E11-3B2A-41A2-905E-D7F43163F954}">
      <dgm:prSet/>
      <dgm:spPr/>
      <dgm:t>
        <a:bodyPr/>
        <a:lstStyle/>
        <a:p>
          <a:endParaRPr lang="zh-TW" altLang="en-US"/>
        </a:p>
      </dgm:t>
    </dgm:pt>
    <dgm:pt modelId="{28CB85FD-5B26-4C78-8090-01E667278F22}" type="sibTrans" cxnId="{BD838E11-3B2A-41A2-905E-D7F43163F954}">
      <dgm:prSet/>
      <dgm:spPr/>
      <dgm:t>
        <a:bodyPr/>
        <a:lstStyle/>
        <a:p>
          <a:endParaRPr lang="zh-TW" altLang="en-US"/>
        </a:p>
      </dgm:t>
    </dgm:pt>
    <dgm:pt modelId="{E5F83174-20E0-4019-AF5A-2A9B80B3D86B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查看文章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825D92-93FD-4D05-BC35-4A845EC2ED1B}" type="parTrans" cxnId="{7B119664-92E4-4D94-A37B-3B9B968E5C26}">
      <dgm:prSet/>
      <dgm:spPr/>
      <dgm:t>
        <a:bodyPr/>
        <a:lstStyle/>
        <a:p>
          <a:endParaRPr lang="zh-TW" altLang="en-US"/>
        </a:p>
      </dgm:t>
    </dgm:pt>
    <dgm:pt modelId="{018E38E8-06C6-4E0C-8897-105423154113}" type="sibTrans" cxnId="{7B119664-92E4-4D94-A37B-3B9B968E5C26}">
      <dgm:prSet/>
      <dgm:spPr/>
      <dgm:t>
        <a:bodyPr/>
        <a:lstStyle/>
        <a:p>
          <a:endParaRPr lang="zh-TW" altLang="en-US"/>
        </a:p>
      </dgm:t>
    </dgm:pt>
    <dgm:pt modelId="{785076A0-61E1-45AE-9124-93C3B42D37AF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刪除文章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A95216-44D0-465E-BB0F-1C6FB47743EE}" type="parTrans" cxnId="{3D4FDC86-44F6-40B3-B56F-9B5A675C2C7D}">
      <dgm:prSet/>
      <dgm:spPr/>
      <dgm:t>
        <a:bodyPr/>
        <a:lstStyle/>
        <a:p>
          <a:endParaRPr lang="zh-TW" altLang="en-US"/>
        </a:p>
      </dgm:t>
    </dgm:pt>
    <dgm:pt modelId="{7292B400-021A-4761-8C78-97B2C821CE84}" type="sibTrans" cxnId="{3D4FDC86-44F6-40B3-B56F-9B5A675C2C7D}">
      <dgm:prSet/>
      <dgm:spPr/>
      <dgm:t>
        <a:bodyPr/>
        <a:lstStyle/>
        <a:p>
          <a:endParaRPr lang="zh-TW" altLang="en-US"/>
        </a:p>
      </dgm:t>
    </dgm:pt>
    <dgm:pt modelId="{A42FFD6D-CFEA-4825-840F-D456580596CE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發佈留言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1BF01B-4C90-4BBC-9475-E99858736F81}" type="parTrans" cxnId="{2EC787BB-F55A-4396-8C6A-F5AB33E5C1BF}">
      <dgm:prSet/>
      <dgm:spPr/>
      <dgm:t>
        <a:bodyPr/>
        <a:lstStyle/>
        <a:p>
          <a:endParaRPr lang="zh-TW" altLang="en-US"/>
        </a:p>
      </dgm:t>
    </dgm:pt>
    <dgm:pt modelId="{FF7F50C9-5B86-4FC8-B4B5-FA6D1A1F5903}" type="sibTrans" cxnId="{2EC787BB-F55A-4396-8C6A-F5AB33E5C1BF}">
      <dgm:prSet/>
      <dgm:spPr/>
      <dgm:t>
        <a:bodyPr/>
        <a:lstStyle/>
        <a:p>
          <a:endParaRPr lang="zh-TW" altLang="en-US"/>
        </a:p>
      </dgm:t>
    </dgm:pt>
    <dgm:pt modelId="{DB48C575-5006-440B-8A4B-39C6DC78A19E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查看留言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55F3F7-E7B2-4CD1-8EC1-BED7124A357E}" type="parTrans" cxnId="{CD34E6D0-CFA9-4B7A-9358-19681A94099D}">
      <dgm:prSet/>
      <dgm:spPr/>
      <dgm:t>
        <a:bodyPr/>
        <a:lstStyle/>
        <a:p>
          <a:endParaRPr lang="zh-TW" altLang="en-US"/>
        </a:p>
      </dgm:t>
    </dgm:pt>
    <dgm:pt modelId="{0914D5C8-029F-49A1-AD1A-C116E7C4AAB2}" type="sibTrans" cxnId="{CD34E6D0-CFA9-4B7A-9358-19681A94099D}">
      <dgm:prSet/>
      <dgm:spPr/>
      <dgm:t>
        <a:bodyPr/>
        <a:lstStyle/>
        <a:p>
          <a:endParaRPr lang="zh-TW" altLang="en-US"/>
        </a:p>
      </dgm:t>
    </dgm:pt>
    <dgm:pt modelId="{2222A0CC-63CE-4BBF-8DFC-308BB4C60AD2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刪除留言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E10C905-03B0-4968-A51B-CC222A62B71D}" type="parTrans" cxnId="{B5987076-C75C-45F5-A58C-4076837EA35B}">
      <dgm:prSet/>
      <dgm:spPr/>
      <dgm:t>
        <a:bodyPr/>
        <a:lstStyle/>
        <a:p>
          <a:endParaRPr lang="zh-TW" altLang="en-US"/>
        </a:p>
      </dgm:t>
    </dgm:pt>
    <dgm:pt modelId="{D975E294-1E4D-4BDA-A2A5-0EC8FCB21891}" type="sibTrans" cxnId="{B5987076-C75C-45F5-A58C-4076837EA35B}">
      <dgm:prSet/>
      <dgm:spPr/>
      <dgm:t>
        <a:bodyPr/>
        <a:lstStyle/>
        <a:p>
          <a:endParaRPr lang="zh-TW" altLang="en-US"/>
        </a:p>
      </dgm:t>
    </dgm:pt>
    <dgm:pt modelId="{A6261FBC-2BD6-4E7A-BEDA-AF1A9733A29C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使用即時開會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4A9FE22-1E61-421F-BBA2-C86C78DB84BA}" type="parTrans" cxnId="{4F5AD9FB-9F2F-4CD5-9573-91AEA4D288CC}">
      <dgm:prSet/>
      <dgm:spPr/>
      <dgm:t>
        <a:bodyPr/>
        <a:lstStyle/>
        <a:p>
          <a:endParaRPr lang="zh-TW" altLang="en-US"/>
        </a:p>
      </dgm:t>
    </dgm:pt>
    <dgm:pt modelId="{12B3940E-A28C-409F-94D6-198912DA08D2}" type="sibTrans" cxnId="{4F5AD9FB-9F2F-4CD5-9573-91AEA4D288CC}">
      <dgm:prSet/>
      <dgm:spPr/>
      <dgm:t>
        <a:bodyPr/>
        <a:lstStyle/>
        <a:p>
          <a:endParaRPr lang="zh-TW" altLang="en-US"/>
        </a:p>
      </dgm:t>
    </dgm:pt>
    <dgm:pt modelId="{3D0E5FCC-C6E6-4415-A923-3B56776F1283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練習程式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EAF7E84-B526-4625-AE11-B6DD18C39057}" type="parTrans" cxnId="{FBD39CA9-D435-4A6B-BCE6-3B317117341D}">
      <dgm:prSet/>
      <dgm:spPr/>
      <dgm:t>
        <a:bodyPr/>
        <a:lstStyle/>
        <a:p>
          <a:endParaRPr lang="zh-TW" altLang="en-US"/>
        </a:p>
      </dgm:t>
    </dgm:pt>
    <dgm:pt modelId="{5572009B-90BC-4333-90C1-3D72D78A1076}" type="sibTrans" cxnId="{FBD39CA9-D435-4A6B-BCE6-3B317117341D}">
      <dgm:prSet/>
      <dgm:spPr/>
      <dgm:t>
        <a:bodyPr/>
        <a:lstStyle/>
        <a:p>
          <a:endParaRPr lang="zh-TW" altLang="en-US"/>
        </a:p>
      </dgm:t>
    </dgm:pt>
    <dgm:pt modelId="{87E1A1E6-A868-4E5B-99F4-735B260B8F8C}">
      <dgm:prSet phldrT="[文字]" custT="1"/>
      <dgm:spPr>
        <a:solidFill>
          <a:srgbClr val="DCC5ED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編寫程式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C5A7727-446E-41A4-A9A7-14302C1448AD}" type="parTrans" cxnId="{F8F4C4B9-4756-43B9-9B75-ED591EF03984}">
      <dgm:prSet/>
      <dgm:spPr/>
      <dgm:t>
        <a:bodyPr/>
        <a:lstStyle/>
        <a:p>
          <a:endParaRPr lang="zh-TW" altLang="en-US"/>
        </a:p>
      </dgm:t>
    </dgm:pt>
    <dgm:pt modelId="{6EDBFC1C-ECD3-43AC-B41E-ED5307C640EC}" type="sibTrans" cxnId="{F8F4C4B9-4756-43B9-9B75-ED591EF03984}">
      <dgm:prSet/>
      <dgm:spPr/>
      <dgm:t>
        <a:bodyPr/>
        <a:lstStyle/>
        <a:p>
          <a:endParaRPr lang="zh-TW" altLang="en-US"/>
        </a:p>
      </dgm:t>
    </dgm:pt>
    <dgm:pt modelId="{A8F96669-1065-491B-A577-177A8E0C5EE2}">
      <dgm:prSet phldrT="[文字]" custT="1"/>
      <dgm:spPr>
        <a:solidFill>
          <a:srgbClr val="DCC5ED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練習程式題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0E11140-0AB7-4EED-9A39-C6E68338B75E}" type="parTrans" cxnId="{25242DE9-F50B-4EC7-9CF1-2533C580483F}">
      <dgm:prSet/>
      <dgm:spPr/>
      <dgm:t>
        <a:bodyPr/>
        <a:lstStyle/>
        <a:p>
          <a:endParaRPr lang="zh-TW" altLang="en-US"/>
        </a:p>
      </dgm:t>
    </dgm:pt>
    <dgm:pt modelId="{8FA807D9-834B-43EA-A945-A97ADB0A14B2}" type="sibTrans" cxnId="{25242DE9-F50B-4EC7-9CF1-2533C580483F}">
      <dgm:prSet/>
      <dgm:spPr/>
      <dgm:t>
        <a:bodyPr/>
        <a:lstStyle/>
        <a:p>
          <a:endParaRPr lang="zh-TW" altLang="en-US"/>
        </a:p>
      </dgm:t>
    </dgm:pt>
    <dgm:pt modelId="{F53CA343-D82E-4CE0-8F91-9FD5CAF7BF82}" type="pres">
      <dgm:prSet presAssocID="{43DF2651-C5D9-490F-96A0-D5E1968556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4311B045-9FE8-4866-960F-3B79F0A8F2F1}" type="pres">
      <dgm:prSet presAssocID="{26A7734B-98C9-41FE-A30F-3EA43FDFD174}" presName="hierRoot1" presStyleCnt="0">
        <dgm:presLayoutVars>
          <dgm:hierBranch val="init"/>
        </dgm:presLayoutVars>
      </dgm:prSet>
      <dgm:spPr/>
    </dgm:pt>
    <dgm:pt modelId="{31FADD4D-4230-4E62-9B44-223E3645A7C9}" type="pres">
      <dgm:prSet presAssocID="{26A7734B-98C9-41FE-A30F-3EA43FDFD174}" presName="rootComposite1" presStyleCnt="0"/>
      <dgm:spPr/>
    </dgm:pt>
    <dgm:pt modelId="{75645F96-9709-4137-8624-2356B2869061}" type="pres">
      <dgm:prSet presAssocID="{26A7734B-98C9-41FE-A30F-3EA43FDFD174}" presName="rootText1" presStyleLbl="node0" presStyleIdx="0" presStyleCnt="1" custScaleX="14891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7844C942-8FC7-4DC2-8BAA-F2FA889C0C32}" type="pres">
      <dgm:prSet presAssocID="{26A7734B-98C9-41FE-A30F-3EA43FDFD174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95B077E3-1B4C-45FF-9014-C6C784E9284F}" type="pres">
      <dgm:prSet presAssocID="{26A7734B-98C9-41FE-A30F-3EA43FDFD174}" presName="hierChild2" presStyleCnt="0"/>
      <dgm:spPr/>
    </dgm:pt>
    <dgm:pt modelId="{0935EACE-2A4A-4DA5-9605-BDEB3D65E8C1}" type="pres">
      <dgm:prSet presAssocID="{62715D2A-D5F5-4A23-9986-7D0EBB372899}" presName="Name37" presStyleLbl="parChTrans1D2" presStyleIdx="0" presStyleCnt="13"/>
      <dgm:spPr/>
      <dgm:t>
        <a:bodyPr/>
        <a:lstStyle/>
        <a:p>
          <a:endParaRPr lang="zh-TW" altLang="en-US"/>
        </a:p>
      </dgm:t>
    </dgm:pt>
    <dgm:pt modelId="{18F5D505-D8FF-4608-9CB3-C38AADA09ACA}" type="pres">
      <dgm:prSet presAssocID="{20E412C7-A88A-4486-8381-D8DEEF44DB1A}" presName="hierRoot2" presStyleCnt="0">
        <dgm:presLayoutVars>
          <dgm:hierBranch val="init"/>
        </dgm:presLayoutVars>
      </dgm:prSet>
      <dgm:spPr/>
    </dgm:pt>
    <dgm:pt modelId="{FDACB1EB-A46C-4129-88F7-F9698516346E}" type="pres">
      <dgm:prSet presAssocID="{20E412C7-A88A-4486-8381-D8DEEF44DB1A}" presName="rootComposite" presStyleCnt="0"/>
      <dgm:spPr/>
    </dgm:pt>
    <dgm:pt modelId="{9F52B83B-E017-42AE-9F51-9398CB593099}" type="pres">
      <dgm:prSet presAssocID="{20E412C7-A88A-4486-8381-D8DEEF44DB1A}" presName="rootText" presStyleLbl="node2" presStyleIdx="0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A6A7851C-98BA-41E6-A1C6-E575CB97AF66}" type="pres">
      <dgm:prSet presAssocID="{20E412C7-A88A-4486-8381-D8DEEF44DB1A}" presName="rootConnector" presStyleLbl="node2" presStyleIdx="0" presStyleCnt="13"/>
      <dgm:spPr/>
      <dgm:t>
        <a:bodyPr/>
        <a:lstStyle/>
        <a:p>
          <a:endParaRPr lang="zh-TW" altLang="en-US"/>
        </a:p>
      </dgm:t>
    </dgm:pt>
    <dgm:pt modelId="{548DDAE6-41C5-4516-9E94-AB0D086D0AEF}" type="pres">
      <dgm:prSet presAssocID="{20E412C7-A88A-4486-8381-D8DEEF44DB1A}" presName="hierChild4" presStyleCnt="0"/>
      <dgm:spPr/>
    </dgm:pt>
    <dgm:pt modelId="{9BF09FA4-0982-454A-940F-497437A8CB35}" type="pres">
      <dgm:prSet presAssocID="{DB1F7060-4C55-4010-9628-47EE721E2033}" presName="Name37" presStyleLbl="parChTrans1D3" presStyleIdx="0" presStyleCnt="55"/>
      <dgm:spPr/>
      <dgm:t>
        <a:bodyPr/>
        <a:lstStyle/>
        <a:p>
          <a:endParaRPr lang="zh-TW" altLang="en-US"/>
        </a:p>
      </dgm:t>
    </dgm:pt>
    <dgm:pt modelId="{2B08B43B-85CB-4731-AB4A-B538FE949B55}" type="pres">
      <dgm:prSet presAssocID="{9400BA02-25B5-4E3D-91D0-BB055A9C2665}" presName="hierRoot2" presStyleCnt="0">
        <dgm:presLayoutVars>
          <dgm:hierBranch val="init"/>
        </dgm:presLayoutVars>
      </dgm:prSet>
      <dgm:spPr/>
    </dgm:pt>
    <dgm:pt modelId="{B10C34A6-67F9-4D34-BD41-BE693CFD7C72}" type="pres">
      <dgm:prSet presAssocID="{9400BA02-25B5-4E3D-91D0-BB055A9C2665}" presName="rootComposite" presStyleCnt="0"/>
      <dgm:spPr/>
    </dgm:pt>
    <dgm:pt modelId="{FC63A081-5C87-446F-B39F-79496D030EF0}" type="pres">
      <dgm:prSet presAssocID="{9400BA02-25B5-4E3D-91D0-BB055A9C2665}" presName="rootText" presStyleLbl="node3" presStyleIdx="0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92AEE5BD-A378-4EE0-A470-C39E025518E6}" type="pres">
      <dgm:prSet presAssocID="{9400BA02-25B5-4E3D-91D0-BB055A9C2665}" presName="rootConnector" presStyleLbl="node3" presStyleIdx="0" presStyleCnt="55"/>
      <dgm:spPr/>
      <dgm:t>
        <a:bodyPr/>
        <a:lstStyle/>
        <a:p>
          <a:endParaRPr lang="zh-TW" altLang="en-US"/>
        </a:p>
      </dgm:t>
    </dgm:pt>
    <dgm:pt modelId="{5FEE6B36-3E75-45FA-B6C7-30D8CF1101FB}" type="pres">
      <dgm:prSet presAssocID="{9400BA02-25B5-4E3D-91D0-BB055A9C2665}" presName="hierChild4" presStyleCnt="0"/>
      <dgm:spPr/>
    </dgm:pt>
    <dgm:pt modelId="{3F7CCCCD-67DF-405A-B51F-F6C83C3A7878}" type="pres">
      <dgm:prSet presAssocID="{9400BA02-25B5-4E3D-91D0-BB055A9C2665}" presName="hierChild5" presStyleCnt="0"/>
      <dgm:spPr/>
    </dgm:pt>
    <dgm:pt modelId="{6C984D03-9418-4CF8-9249-6D25DF6A7CDF}" type="pres">
      <dgm:prSet presAssocID="{CA3D817B-A009-4330-9DBC-0887F37ECC7C}" presName="Name37" presStyleLbl="parChTrans1D3" presStyleIdx="1" presStyleCnt="55"/>
      <dgm:spPr/>
      <dgm:t>
        <a:bodyPr/>
        <a:lstStyle/>
        <a:p>
          <a:endParaRPr lang="zh-TW" altLang="en-US"/>
        </a:p>
      </dgm:t>
    </dgm:pt>
    <dgm:pt modelId="{7935AB2A-F0D3-4C59-88BA-74B796DB4168}" type="pres">
      <dgm:prSet presAssocID="{2F45D982-B00B-45E2-9603-28F12E3BC206}" presName="hierRoot2" presStyleCnt="0">
        <dgm:presLayoutVars>
          <dgm:hierBranch val="init"/>
        </dgm:presLayoutVars>
      </dgm:prSet>
      <dgm:spPr/>
    </dgm:pt>
    <dgm:pt modelId="{129E8AA7-7EFC-4BA2-8593-7EFACAFD794F}" type="pres">
      <dgm:prSet presAssocID="{2F45D982-B00B-45E2-9603-28F12E3BC206}" presName="rootComposite" presStyleCnt="0"/>
      <dgm:spPr/>
    </dgm:pt>
    <dgm:pt modelId="{BAA93707-E04C-4561-AB71-B942DE535BA2}" type="pres">
      <dgm:prSet presAssocID="{2F45D982-B00B-45E2-9603-28F12E3BC206}" presName="rootText" presStyleLbl="node3" presStyleIdx="1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5AA9A02-64B0-442B-84FC-1FFFC47C00B2}" type="pres">
      <dgm:prSet presAssocID="{2F45D982-B00B-45E2-9603-28F12E3BC206}" presName="rootConnector" presStyleLbl="node3" presStyleIdx="1" presStyleCnt="55"/>
      <dgm:spPr/>
      <dgm:t>
        <a:bodyPr/>
        <a:lstStyle/>
        <a:p>
          <a:endParaRPr lang="zh-TW" altLang="en-US"/>
        </a:p>
      </dgm:t>
    </dgm:pt>
    <dgm:pt modelId="{A0FEA6F9-298A-4173-885E-75E3D2936807}" type="pres">
      <dgm:prSet presAssocID="{2F45D982-B00B-45E2-9603-28F12E3BC206}" presName="hierChild4" presStyleCnt="0"/>
      <dgm:spPr/>
    </dgm:pt>
    <dgm:pt modelId="{1ED5D166-2491-422B-A687-CE94B26FAE72}" type="pres">
      <dgm:prSet presAssocID="{2F45D982-B00B-45E2-9603-28F12E3BC206}" presName="hierChild5" presStyleCnt="0"/>
      <dgm:spPr/>
    </dgm:pt>
    <dgm:pt modelId="{E2BF8E9D-39D9-4440-87D6-F041B0172797}" type="pres">
      <dgm:prSet presAssocID="{977DBED4-83EF-4513-A96F-416F2EC5B5F3}" presName="Name37" presStyleLbl="parChTrans1D3" presStyleIdx="2" presStyleCnt="55"/>
      <dgm:spPr/>
      <dgm:t>
        <a:bodyPr/>
        <a:lstStyle/>
        <a:p>
          <a:endParaRPr lang="zh-TW" altLang="en-US"/>
        </a:p>
      </dgm:t>
    </dgm:pt>
    <dgm:pt modelId="{8C05749E-4647-456A-879A-01F836BC4F96}" type="pres">
      <dgm:prSet presAssocID="{8E707B23-D4AF-4389-8948-93DAB5FE3162}" presName="hierRoot2" presStyleCnt="0">
        <dgm:presLayoutVars>
          <dgm:hierBranch val="init"/>
        </dgm:presLayoutVars>
      </dgm:prSet>
      <dgm:spPr/>
    </dgm:pt>
    <dgm:pt modelId="{B6AD2B31-11EC-4689-B980-028CCADD9FC5}" type="pres">
      <dgm:prSet presAssocID="{8E707B23-D4AF-4389-8948-93DAB5FE3162}" presName="rootComposite" presStyleCnt="0"/>
      <dgm:spPr/>
    </dgm:pt>
    <dgm:pt modelId="{166A7946-C3FB-4966-BE82-D95B3ECEFABB}" type="pres">
      <dgm:prSet presAssocID="{8E707B23-D4AF-4389-8948-93DAB5FE3162}" presName="rootText" presStyleLbl="node3" presStyleIdx="2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42D18B6-1E16-4ECE-988B-1969CD2C9EE9}" type="pres">
      <dgm:prSet presAssocID="{8E707B23-D4AF-4389-8948-93DAB5FE3162}" presName="rootConnector" presStyleLbl="node3" presStyleIdx="2" presStyleCnt="55"/>
      <dgm:spPr/>
      <dgm:t>
        <a:bodyPr/>
        <a:lstStyle/>
        <a:p>
          <a:endParaRPr lang="zh-TW" altLang="en-US"/>
        </a:p>
      </dgm:t>
    </dgm:pt>
    <dgm:pt modelId="{151F7B57-2A11-4C80-AFBD-074568B015F4}" type="pres">
      <dgm:prSet presAssocID="{8E707B23-D4AF-4389-8948-93DAB5FE3162}" presName="hierChild4" presStyleCnt="0"/>
      <dgm:spPr/>
    </dgm:pt>
    <dgm:pt modelId="{B7290A12-3428-46CB-8B7E-0AA66A5EA2A8}" type="pres">
      <dgm:prSet presAssocID="{8E707B23-D4AF-4389-8948-93DAB5FE3162}" presName="hierChild5" presStyleCnt="0"/>
      <dgm:spPr/>
    </dgm:pt>
    <dgm:pt modelId="{E50DCDF2-5AAC-4356-A259-171D4D9D034E}" type="pres">
      <dgm:prSet presAssocID="{20E412C7-A88A-4486-8381-D8DEEF44DB1A}" presName="hierChild5" presStyleCnt="0"/>
      <dgm:spPr/>
    </dgm:pt>
    <dgm:pt modelId="{C9E30748-848E-4116-8BA7-B3CF3B5E3B82}" type="pres">
      <dgm:prSet presAssocID="{50DC4892-3195-45DE-B31B-A6E5CB8AAC3F}" presName="Name37" presStyleLbl="parChTrans1D2" presStyleIdx="1" presStyleCnt="13"/>
      <dgm:spPr/>
      <dgm:t>
        <a:bodyPr/>
        <a:lstStyle/>
        <a:p>
          <a:endParaRPr lang="zh-TW" altLang="en-US"/>
        </a:p>
      </dgm:t>
    </dgm:pt>
    <dgm:pt modelId="{1E7A1682-FC30-4EC0-ADA0-CAEC10C68460}" type="pres">
      <dgm:prSet presAssocID="{7D55D7AC-A6AE-413C-B556-84977487D288}" presName="hierRoot2" presStyleCnt="0">
        <dgm:presLayoutVars>
          <dgm:hierBranch val="init"/>
        </dgm:presLayoutVars>
      </dgm:prSet>
      <dgm:spPr/>
    </dgm:pt>
    <dgm:pt modelId="{4BCDF560-6DEB-451A-A332-36EBE7597B0B}" type="pres">
      <dgm:prSet presAssocID="{7D55D7AC-A6AE-413C-B556-84977487D288}" presName="rootComposite" presStyleCnt="0"/>
      <dgm:spPr/>
    </dgm:pt>
    <dgm:pt modelId="{D90603C5-A154-4D56-BFA4-F8CE735875CA}" type="pres">
      <dgm:prSet presAssocID="{7D55D7AC-A6AE-413C-B556-84977487D288}" presName="rootText" presStyleLbl="node2" presStyleIdx="1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84AF65B-04EA-4831-B4F3-93D88092AD7F}" type="pres">
      <dgm:prSet presAssocID="{7D55D7AC-A6AE-413C-B556-84977487D288}" presName="rootConnector" presStyleLbl="node2" presStyleIdx="1" presStyleCnt="13"/>
      <dgm:spPr/>
      <dgm:t>
        <a:bodyPr/>
        <a:lstStyle/>
        <a:p>
          <a:endParaRPr lang="zh-TW" altLang="en-US"/>
        </a:p>
      </dgm:t>
    </dgm:pt>
    <dgm:pt modelId="{47DB0558-CEAB-4023-83AE-33DF56170864}" type="pres">
      <dgm:prSet presAssocID="{7D55D7AC-A6AE-413C-B556-84977487D288}" presName="hierChild4" presStyleCnt="0"/>
      <dgm:spPr/>
    </dgm:pt>
    <dgm:pt modelId="{ED68BC16-70E4-43D6-AC37-553F1B9A7DDC}" type="pres">
      <dgm:prSet presAssocID="{72C7DB3D-C2EB-4F70-8ECC-4B7354A1B27D}" presName="Name37" presStyleLbl="parChTrans1D3" presStyleIdx="3" presStyleCnt="55"/>
      <dgm:spPr/>
      <dgm:t>
        <a:bodyPr/>
        <a:lstStyle/>
        <a:p>
          <a:endParaRPr lang="zh-TW" altLang="en-US"/>
        </a:p>
      </dgm:t>
    </dgm:pt>
    <dgm:pt modelId="{2D31DAEC-B604-4EC0-90A0-F875BDA55A51}" type="pres">
      <dgm:prSet presAssocID="{397E2425-6401-4793-8313-EDDBC568CFF5}" presName="hierRoot2" presStyleCnt="0">
        <dgm:presLayoutVars>
          <dgm:hierBranch val="init"/>
        </dgm:presLayoutVars>
      </dgm:prSet>
      <dgm:spPr/>
    </dgm:pt>
    <dgm:pt modelId="{BD3EF1A8-C53A-42AF-839B-0C820AC1A129}" type="pres">
      <dgm:prSet presAssocID="{397E2425-6401-4793-8313-EDDBC568CFF5}" presName="rootComposite" presStyleCnt="0"/>
      <dgm:spPr/>
    </dgm:pt>
    <dgm:pt modelId="{659E3726-4796-422E-9CBB-9062D9B03200}" type="pres">
      <dgm:prSet presAssocID="{397E2425-6401-4793-8313-EDDBC568CFF5}" presName="rootText" presStyleLbl="node3" presStyleIdx="3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73060974-1BCC-4CFD-83F7-2AE3C1BED6FD}" type="pres">
      <dgm:prSet presAssocID="{397E2425-6401-4793-8313-EDDBC568CFF5}" presName="rootConnector" presStyleLbl="node3" presStyleIdx="3" presStyleCnt="55"/>
      <dgm:spPr/>
      <dgm:t>
        <a:bodyPr/>
        <a:lstStyle/>
        <a:p>
          <a:endParaRPr lang="zh-TW" altLang="en-US"/>
        </a:p>
      </dgm:t>
    </dgm:pt>
    <dgm:pt modelId="{CCC5E48E-87FF-4D20-AEA2-924DEA2658D6}" type="pres">
      <dgm:prSet presAssocID="{397E2425-6401-4793-8313-EDDBC568CFF5}" presName="hierChild4" presStyleCnt="0"/>
      <dgm:spPr/>
    </dgm:pt>
    <dgm:pt modelId="{0813FE45-15E5-4743-8F0F-1A2E64D93E36}" type="pres">
      <dgm:prSet presAssocID="{397E2425-6401-4793-8313-EDDBC568CFF5}" presName="hierChild5" presStyleCnt="0"/>
      <dgm:spPr/>
    </dgm:pt>
    <dgm:pt modelId="{57606486-F414-4E9F-8416-6BD2C9A93B07}" type="pres">
      <dgm:prSet presAssocID="{5981C11D-AC5D-4A3A-83D0-42BD8C781924}" presName="Name37" presStyleLbl="parChTrans1D3" presStyleIdx="4" presStyleCnt="55"/>
      <dgm:spPr/>
      <dgm:t>
        <a:bodyPr/>
        <a:lstStyle/>
        <a:p>
          <a:endParaRPr lang="zh-TW" altLang="en-US"/>
        </a:p>
      </dgm:t>
    </dgm:pt>
    <dgm:pt modelId="{09C65A44-DC29-4B72-A969-9649DF8D7B41}" type="pres">
      <dgm:prSet presAssocID="{DB167BC2-A6AB-41E3-85FF-9B09533238D2}" presName="hierRoot2" presStyleCnt="0">
        <dgm:presLayoutVars>
          <dgm:hierBranch val="init"/>
        </dgm:presLayoutVars>
      </dgm:prSet>
      <dgm:spPr/>
    </dgm:pt>
    <dgm:pt modelId="{659B3149-FE84-4715-BA04-09D17548344F}" type="pres">
      <dgm:prSet presAssocID="{DB167BC2-A6AB-41E3-85FF-9B09533238D2}" presName="rootComposite" presStyleCnt="0"/>
      <dgm:spPr/>
    </dgm:pt>
    <dgm:pt modelId="{CB1D161E-A9A1-4AE8-BB64-38BE73FED8B6}" type="pres">
      <dgm:prSet presAssocID="{DB167BC2-A6AB-41E3-85FF-9B09533238D2}" presName="rootText" presStyleLbl="node3" presStyleIdx="4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5C473BD-3DF1-4DA0-AF24-9C7AAB35D860}" type="pres">
      <dgm:prSet presAssocID="{DB167BC2-A6AB-41E3-85FF-9B09533238D2}" presName="rootConnector" presStyleLbl="node3" presStyleIdx="4" presStyleCnt="55"/>
      <dgm:spPr/>
      <dgm:t>
        <a:bodyPr/>
        <a:lstStyle/>
        <a:p>
          <a:endParaRPr lang="zh-TW" altLang="en-US"/>
        </a:p>
      </dgm:t>
    </dgm:pt>
    <dgm:pt modelId="{B2EA791F-3838-4CB6-9920-349EE181DCD8}" type="pres">
      <dgm:prSet presAssocID="{DB167BC2-A6AB-41E3-85FF-9B09533238D2}" presName="hierChild4" presStyleCnt="0"/>
      <dgm:spPr/>
    </dgm:pt>
    <dgm:pt modelId="{48B3AFAE-0FDF-4E64-A36F-5719CDFA9D9F}" type="pres">
      <dgm:prSet presAssocID="{DB167BC2-A6AB-41E3-85FF-9B09533238D2}" presName="hierChild5" presStyleCnt="0"/>
      <dgm:spPr/>
    </dgm:pt>
    <dgm:pt modelId="{F0A9DB92-7AB7-4976-9244-297B5BCC5CCE}" type="pres">
      <dgm:prSet presAssocID="{A4844A0F-599C-42C2-BEF5-31C7967332B7}" presName="Name37" presStyleLbl="parChTrans1D3" presStyleIdx="5" presStyleCnt="55"/>
      <dgm:spPr/>
      <dgm:t>
        <a:bodyPr/>
        <a:lstStyle/>
        <a:p>
          <a:endParaRPr lang="zh-TW" altLang="en-US"/>
        </a:p>
      </dgm:t>
    </dgm:pt>
    <dgm:pt modelId="{375536C2-6A52-4DE8-AE25-0D23DDB32B2F}" type="pres">
      <dgm:prSet presAssocID="{468DBADB-1A2D-4B35-A066-F85CD8B71CF5}" presName="hierRoot2" presStyleCnt="0">
        <dgm:presLayoutVars>
          <dgm:hierBranch val="init"/>
        </dgm:presLayoutVars>
      </dgm:prSet>
      <dgm:spPr/>
    </dgm:pt>
    <dgm:pt modelId="{4EED006B-A39E-4423-98C3-5B1155E7219D}" type="pres">
      <dgm:prSet presAssocID="{468DBADB-1A2D-4B35-A066-F85CD8B71CF5}" presName="rootComposite" presStyleCnt="0"/>
      <dgm:spPr/>
    </dgm:pt>
    <dgm:pt modelId="{DCBCA505-BDA5-4754-88FD-6C163247BF20}" type="pres">
      <dgm:prSet presAssocID="{468DBADB-1A2D-4B35-A066-F85CD8B71CF5}" presName="rootText" presStyleLbl="node3" presStyleIdx="5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5D47606-276C-49F0-851F-85D7A3DE057E}" type="pres">
      <dgm:prSet presAssocID="{468DBADB-1A2D-4B35-A066-F85CD8B71CF5}" presName="rootConnector" presStyleLbl="node3" presStyleIdx="5" presStyleCnt="55"/>
      <dgm:spPr/>
      <dgm:t>
        <a:bodyPr/>
        <a:lstStyle/>
        <a:p>
          <a:endParaRPr lang="zh-TW" altLang="en-US"/>
        </a:p>
      </dgm:t>
    </dgm:pt>
    <dgm:pt modelId="{6D311323-F570-4F5D-A90A-8E3E9D0B2143}" type="pres">
      <dgm:prSet presAssocID="{468DBADB-1A2D-4B35-A066-F85CD8B71CF5}" presName="hierChild4" presStyleCnt="0"/>
      <dgm:spPr/>
    </dgm:pt>
    <dgm:pt modelId="{932173FE-6C84-4430-B316-281C2DD579C3}" type="pres">
      <dgm:prSet presAssocID="{468DBADB-1A2D-4B35-A066-F85CD8B71CF5}" presName="hierChild5" presStyleCnt="0"/>
      <dgm:spPr/>
    </dgm:pt>
    <dgm:pt modelId="{C5A017DA-40D1-4944-ACAB-5AEB085A6442}" type="pres">
      <dgm:prSet presAssocID="{02B91645-1FD9-467A-848D-355E01CDC5D0}" presName="Name37" presStyleLbl="parChTrans1D3" presStyleIdx="6" presStyleCnt="55"/>
      <dgm:spPr/>
      <dgm:t>
        <a:bodyPr/>
        <a:lstStyle/>
        <a:p>
          <a:endParaRPr lang="zh-TW" altLang="en-US"/>
        </a:p>
      </dgm:t>
    </dgm:pt>
    <dgm:pt modelId="{B108B9D4-F2C5-4FF8-9961-9CBF49A05683}" type="pres">
      <dgm:prSet presAssocID="{C68324FA-8AA2-419C-A7AA-6BF10CF13F4E}" presName="hierRoot2" presStyleCnt="0">
        <dgm:presLayoutVars>
          <dgm:hierBranch val="init"/>
        </dgm:presLayoutVars>
      </dgm:prSet>
      <dgm:spPr/>
    </dgm:pt>
    <dgm:pt modelId="{4693828A-F436-4BBD-B270-5AB08F0E5A06}" type="pres">
      <dgm:prSet presAssocID="{C68324FA-8AA2-419C-A7AA-6BF10CF13F4E}" presName="rootComposite" presStyleCnt="0"/>
      <dgm:spPr/>
    </dgm:pt>
    <dgm:pt modelId="{CF015141-FA85-409A-BFB1-5999F927298C}" type="pres">
      <dgm:prSet presAssocID="{C68324FA-8AA2-419C-A7AA-6BF10CF13F4E}" presName="rootText" presStyleLbl="node3" presStyleIdx="6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9B48612-264D-4D6D-AFC3-52A06E7AC340}" type="pres">
      <dgm:prSet presAssocID="{C68324FA-8AA2-419C-A7AA-6BF10CF13F4E}" presName="rootConnector" presStyleLbl="node3" presStyleIdx="6" presStyleCnt="55"/>
      <dgm:spPr/>
      <dgm:t>
        <a:bodyPr/>
        <a:lstStyle/>
        <a:p>
          <a:endParaRPr lang="zh-TW" altLang="en-US"/>
        </a:p>
      </dgm:t>
    </dgm:pt>
    <dgm:pt modelId="{C4E4C382-0EAC-4287-9647-9904BF526C13}" type="pres">
      <dgm:prSet presAssocID="{C68324FA-8AA2-419C-A7AA-6BF10CF13F4E}" presName="hierChild4" presStyleCnt="0"/>
      <dgm:spPr/>
    </dgm:pt>
    <dgm:pt modelId="{01DCE393-A5DF-46B6-A839-BC6440D46B70}" type="pres">
      <dgm:prSet presAssocID="{C68324FA-8AA2-419C-A7AA-6BF10CF13F4E}" presName="hierChild5" presStyleCnt="0"/>
      <dgm:spPr/>
    </dgm:pt>
    <dgm:pt modelId="{5E637CCF-4C66-4E16-88D2-4CE893CA35D9}" type="pres">
      <dgm:prSet presAssocID="{491C3C17-F8BE-4FAB-A37C-7BBAAEFF7122}" presName="Name37" presStyleLbl="parChTrans1D3" presStyleIdx="7" presStyleCnt="55"/>
      <dgm:spPr/>
      <dgm:t>
        <a:bodyPr/>
        <a:lstStyle/>
        <a:p>
          <a:endParaRPr lang="zh-TW" altLang="en-US"/>
        </a:p>
      </dgm:t>
    </dgm:pt>
    <dgm:pt modelId="{EEC5B83A-12D9-4F3D-9214-55B2CCA1F20A}" type="pres">
      <dgm:prSet presAssocID="{469FCB90-92DD-4DE7-8308-EB4FF6BFBF4D}" presName="hierRoot2" presStyleCnt="0">
        <dgm:presLayoutVars>
          <dgm:hierBranch val="init"/>
        </dgm:presLayoutVars>
      </dgm:prSet>
      <dgm:spPr/>
    </dgm:pt>
    <dgm:pt modelId="{D0750CFA-461A-43EE-BC1B-C3CC582ECBDA}" type="pres">
      <dgm:prSet presAssocID="{469FCB90-92DD-4DE7-8308-EB4FF6BFBF4D}" presName="rootComposite" presStyleCnt="0"/>
      <dgm:spPr/>
    </dgm:pt>
    <dgm:pt modelId="{DA172951-206D-4934-BD10-5A3BF09629ED}" type="pres">
      <dgm:prSet presAssocID="{469FCB90-92DD-4DE7-8308-EB4FF6BFBF4D}" presName="rootText" presStyleLbl="node3" presStyleIdx="7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6C38C655-71DA-4B1C-9308-35DE8856C2AA}" type="pres">
      <dgm:prSet presAssocID="{469FCB90-92DD-4DE7-8308-EB4FF6BFBF4D}" presName="rootConnector" presStyleLbl="node3" presStyleIdx="7" presStyleCnt="55"/>
      <dgm:spPr/>
      <dgm:t>
        <a:bodyPr/>
        <a:lstStyle/>
        <a:p>
          <a:endParaRPr lang="zh-TW" altLang="en-US"/>
        </a:p>
      </dgm:t>
    </dgm:pt>
    <dgm:pt modelId="{7FE0B3BB-0052-437F-8981-5627AACAB0EF}" type="pres">
      <dgm:prSet presAssocID="{469FCB90-92DD-4DE7-8308-EB4FF6BFBF4D}" presName="hierChild4" presStyleCnt="0"/>
      <dgm:spPr/>
    </dgm:pt>
    <dgm:pt modelId="{9095E34D-3906-4844-9F4B-1E2C2BE4613A}" type="pres">
      <dgm:prSet presAssocID="{469FCB90-92DD-4DE7-8308-EB4FF6BFBF4D}" presName="hierChild5" presStyleCnt="0"/>
      <dgm:spPr/>
    </dgm:pt>
    <dgm:pt modelId="{D60C2317-9163-4563-8781-8850DA154E18}" type="pres">
      <dgm:prSet presAssocID="{34EF91BF-8C1A-4B62-AAE1-86D9617A503C}" presName="Name37" presStyleLbl="parChTrans1D3" presStyleIdx="8" presStyleCnt="55"/>
      <dgm:spPr/>
      <dgm:t>
        <a:bodyPr/>
        <a:lstStyle/>
        <a:p>
          <a:endParaRPr lang="zh-TW" altLang="en-US"/>
        </a:p>
      </dgm:t>
    </dgm:pt>
    <dgm:pt modelId="{51ACB531-17EA-400E-B8A6-2FFCA7818D4D}" type="pres">
      <dgm:prSet presAssocID="{19D815F1-4245-4E3D-A759-D4F8A60EABBA}" presName="hierRoot2" presStyleCnt="0">
        <dgm:presLayoutVars>
          <dgm:hierBranch val="init"/>
        </dgm:presLayoutVars>
      </dgm:prSet>
      <dgm:spPr/>
    </dgm:pt>
    <dgm:pt modelId="{13BB742F-354B-4501-A1EA-5E0198B1B2DB}" type="pres">
      <dgm:prSet presAssocID="{19D815F1-4245-4E3D-A759-D4F8A60EABBA}" presName="rootComposite" presStyleCnt="0"/>
      <dgm:spPr/>
    </dgm:pt>
    <dgm:pt modelId="{105AFA67-CAA8-4557-A7BC-927202C60D4E}" type="pres">
      <dgm:prSet presAssocID="{19D815F1-4245-4E3D-A759-D4F8A60EABBA}" presName="rootText" presStyleLbl="node3" presStyleIdx="8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AAF646DB-15AC-453D-8D55-1E80BAEE4091}" type="pres">
      <dgm:prSet presAssocID="{19D815F1-4245-4E3D-A759-D4F8A60EABBA}" presName="rootConnector" presStyleLbl="node3" presStyleIdx="8" presStyleCnt="55"/>
      <dgm:spPr/>
      <dgm:t>
        <a:bodyPr/>
        <a:lstStyle/>
        <a:p>
          <a:endParaRPr lang="zh-TW" altLang="en-US"/>
        </a:p>
      </dgm:t>
    </dgm:pt>
    <dgm:pt modelId="{DDAB1241-BCD2-44B4-AE18-94E4169EC0B6}" type="pres">
      <dgm:prSet presAssocID="{19D815F1-4245-4E3D-A759-D4F8A60EABBA}" presName="hierChild4" presStyleCnt="0"/>
      <dgm:spPr/>
    </dgm:pt>
    <dgm:pt modelId="{AA9D465E-B6A1-4663-BDCB-63B9782688A8}" type="pres">
      <dgm:prSet presAssocID="{19D815F1-4245-4E3D-A759-D4F8A60EABBA}" presName="hierChild5" presStyleCnt="0"/>
      <dgm:spPr/>
    </dgm:pt>
    <dgm:pt modelId="{45F7D7E3-AAF5-48D9-BB2C-31E4BABC9760}" type="pres">
      <dgm:prSet presAssocID="{28E9A072-3C3A-4840-BDCF-DBB1DA10CF6E}" presName="Name37" presStyleLbl="parChTrans1D3" presStyleIdx="9" presStyleCnt="55"/>
      <dgm:spPr/>
      <dgm:t>
        <a:bodyPr/>
        <a:lstStyle/>
        <a:p>
          <a:endParaRPr lang="zh-TW" altLang="en-US"/>
        </a:p>
      </dgm:t>
    </dgm:pt>
    <dgm:pt modelId="{4F01DEBB-78B1-409B-AB4D-A4FF61E7FCBA}" type="pres">
      <dgm:prSet presAssocID="{AE4FAC43-9FAC-4163-A49C-21230576BA25}" presName="hierRoot2" presStyleCnt="0">
        <dgm:presLayoutVars>
          <dgm:hierBranch val="init"/>
        </dgm:presLayoutVars>
      </dgm:prSet>
      <dgm:spPr/>
    </dgm:pt>
    <dgm:pt modelId="{7C773872-9820-4D14-B3CF-58E9694BD219}" type="pres">
      <dgm:prSet presAssocID="{AE4FAC43-9FAC-4163-A49C-21230576BA25}" presName="rootComposite" presStyleCnt="0"/>
      <dgm:spPr/>
    </dgm:pt>
    <dgm:pt modelId="{A94116FE-DB21-4C24-93E0-AE510CC38A72}" type="pres">
      <dgm:prSet presAssocID="{AE4FAC43-9FAC-4163-A49C-21230576BA25}" presName="rootText" presStyleLbl="node3" presStyleIdx="9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68F1E6F3-FB5C-4C06-9CF4-79E96057A32C}" type="pres">
      <dgm:prSet presAssocID="{AE4FAC43-9FAC-4163-A49C-21230576BA25}" presName="rootConnector" presStyleLbl="node3" presStyleIdx="9" presStyleCnt="55"/>
      <dgm:spPr/>
      <dgm:t>
        <a:bodyPr/>
        <a:lstStyle/>
        <a:p>
          <a:endParaRPr lang="zh-TW" altLang="en-US"/>
        </a:p>
      </dgm:t>
    </dgm:pt>
    <dgm:pt modelId="{7B13778E-2064-42CA-ADE3-D0AD8C9631B2}" type="pres">
      <dgm:prSet presAssocID="{AE4FAC43-9FAC-4163-A49C-21230576BA25}" presName="hierChild4" presStyleCnt="0"/>
      <dgm:spPr/>
    </dgm:pt>
    <dgm:pt modelId="{AAE9D145-3935-41F7-B7F3-AB6B2FC99D80}" type="pres">
      <dgm:prSet presAssocID="{AE4FAC43-9FAC-4163-A49C-21230576BA25}" presName="hierChild5" presStyleCnt="0"/>
      <dgm:spPr/>
    </dgm:pt>
    <dgm:pt modelId="{B33DB5EF-27CD-4F5A-B525-0D024510FEBE}" type="pres">
      <dgm:prSet presAssocID="{7D55D7AC-A6AE-413C-B556-84977487D288}" presName="hierChild5" presStyleCnt="0"/>
      <dgm:spPr/>
    </dgm:pt>
    <dgm:pt modelId="{CBDB6AE6-3702-4DAC-9EB1-AE86CC513708}" type="pres">
      <dgm:prSet presAssocID="{B136F1FA-7471-47F0-82BC-36265E4BDED2}" presName="Name37" presStyleLbl="parChTrans1D2" presStyleIdx="2" presStyleCnt="13"/>
      <dgm:spPr/>
      <dgm:t>
        <a:bodyPr/>
        <a:lstStyle/>
        <a:p>
          <a:endParaRPr lang="zh-TW" altLang="en-US"/>
        </a:p>
      </dgm:t>
    </dgm:pt>
    <dgm:pt modelId="{AEDFD5A3-D849-4B28-972B-F9D7B61FF810}" type="pres">
      <dgm:prSet presAssocID="{218443C8-AB06-4CE0-9CD8-1B7B09F808ED}" presName="hierRoot2" presStyleCnt="0">
        <dgm:presLayoutVars>
          <dgm:hierBranch val="init"/>
        </dgm:presLayoutVars>
      </dgm:prSet>
      <dgm:spPr/>
    </dgm:pt>
    <dgm:pt modelId="{91947DE7-AAA6-4486-AF68-130A30207FA7}" type="pres">
      <dgm:prSet presAssocID="{218443C8-AB06-4CE0-9CD8-1B7B09F808ED}" presName="rootComposite" presStyleCnt="0"/>
      <dgm:spPr/>
    </dgm:pt>
    <dgm:pt modelId="{503F9CA6-5656-4A97-8BC1-6F2189E37EF2}" type="pres">
      <dgm:prSet presAssocID="{218443C8-AB06-4CE0-9CD8-1B7B09F808ED}" presName="rootText" presStyleLbl="node2" presStyleIdx="2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13AD299F-31B2-40F5-A443-F8DFA3FF387C}" type="pres">
      <dgm:prSet presAssocID="{218443C8-AB06-4CE0-9CD8-1B7B09F808ED}" presName="rootConnector" presStyleLbl="node2" presStyleIdx="2" presStyleCnt="13"/>
      <dgm:spPr/>
      <dgm:t>
        <a:bodyPr/>
        <a:lstStyle/>
        <a:p>
          <a:endParaRPr lang="zh-TW" altLang="en-US"/>
        </a:p>
      </dgm:t>
    </dgm:pt>
    <dgm:pt modelId="{7ED68AB4-D69E-4A74-9836-6CCE97856ECF}" type="pres">
      <dgm:prSet presAssocID="{218443C8-AB06-4CE0-9CD8-1B7B09F808ED}" presName="hierChild4" presStyleCnt="0"/>
      <dgm:spPr/>
    </dgm:pt>
    <dgm:pt modelId="{D4EB22E2-83B4-4D4B-B9B6-0128F3D67A80}" type="pres">
      <dgm:prSet presAssocID="{6E4044AE-79D6-492D-9F3C-3C6B1A7C5B12}" presName="Name37" presStyleLbl="parChTrans1D3" presStyleIdx="10" presStyleCnt="55"/>
      <dgm:spPr/>
      <dgm:t>
        <a:bodyPr/>
        <a:lstStyle/>
        <a:p>
          <a:endParaRPr lang="zh-TW" altLang="en-US"/>
        </a:p>
      </dgm:t>
    </dgm:pt>
    <dgm:pt modelId="{0A4C72A1-FB01-402A-93C4-F420CA3087D6}" type="pres">
      <dgm:prSet presAssocID="{AC82A878-4286-43DA-8544-EE2936732D4C}" presName="hierRoot2" presStyleCnt="0">
        <dgm:presLayoutVars>
          <dgm:hierBranch val="init"/>
        </dgm:presLayoutVars>
      </dgm:prSet>
      <dgm:spPr/>
    </dgm:pt>
    <dgm:pt modelId="{2F782EDF-7341-4AD5-A218-6386EF9672AC}" type="pres">
      <dgm:prSet presAssocID="{AC82A878-4286-43DA-8544-EE2936732D4C}" presName="rootComposite" presStyleCnt="0"/>
      <dgm:spPr/>
    </dgm:pt>
    <dgm:pt modelId="{3906F3BC-FCDB-4569-988B-300E506E251C}" type="pres">
      <dgm:prSet presAssocID="{AC82A878-4286-43DA-8544-EE2936732D4C}" presName="rootText" presStyleLbl="node3" presStyleIdx="10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2E18527F-3183-4AC0-A4CD-C0B1BCE1CC03}" type="pres">
      <dgm:prSet presAssocID="{AC82A878-4286-43DA-8544-EE2936732D4C}" presName="rootConnector" presStyleLbl="node3" presStyleIdx="10" presStyleCnt="55"/>
      <dgm:spPr/>
      <dgm:t>
        <a:bodyPr/>
        <a:lstStyle/>
        <a:p>
          <a:endParaRPr lang="zh-TW" altLang="en-US"/>
        </a:p>
      </dgm:t>
    </dgm:pt>
    <dgm:pt modelId="{EAB3C302-EC86-4206-8EAA-E5E5DC169F66}" type="pres">
      <dgm:prSet presAssocID="{AC82A878-4286-43DA-8544-EE2936732D4C}" presName="hierChild4" presStyleCnt="0"/>
      <dgm:spPr/>
    </dgm:pt>
    <dgm:pt modelId="{1C026A0E-F6E4-45C3-94B3-61DBBEB6AEAF}" type="pres">
      <dgm:prSet presAssocID="{AC82A878-4286-43DA-8544-EE2936732D4C}" presName="hierChild5" presStyleCnt="0"/>
      <dgm:spPr/>
    </dgm:pt>
    <dgm:pt modelId="{9A028D69-B33E-458C-AEA8-9E8DC66A7F1E}" type="pres">
      <dgm:prSet presAssocID="{FDDDC6F7-D72F-48A9-9675-D982EAEC3551}" presName="Name37" presStyleLbl="parChTrans1D3" presStyleIdx="11" presStyleCnt="55"/>
      <dgm:spPr/>
      <dgm:t>
        <a:bodyPr/>
        <a:lstStyle/>
        <a:p>
          <a:endParaRPr lang="zh-TW" altLang="en-US"/>
        </a:p>
      </dgm:t>
    </dgm:pt>
    <dgm:pt modelId="{D2D0B306-F269-4718-964F-691B6D2A1009}" type="pres">
      <dgm:prSet presAssocID="{15BFC984-FD9C-4EC1-910F-E0B7728DF1CA}" presName="hierRoot2" presStyleCnt="0">
        <dgm:presLayoutVars>
          <dgm:hierBranch val="init"/>
        </dgm:presLayoutVars>
      </dgm:prSet>
      <dgm:spPr/>
    </dgm:pt>
    <dgm:pt modelId="{A7200B76-4D12-47CA-AB56-6915F2925328}" type="pres">
      <dgm:prSet presAssocID="{15BFC984-FD9C-4EC1-910F-E0B7728DF1CA}" presName="rootComposite" presStyleCnt="0"/>
      <dgm:spPr/>
    </dgm:pt>
    <dgm:pt modelId="{FA29C742-9D13-4EC3-9311-A0E2B9886BDB}" type="pres">
      <dgm:prSet presAssocID="{15BFC984-FD9C-4EC1-910F-E0B7728DF1CA}" presName="rootText" presStyleLbl="node3" presStyleIdx="11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2CE6902-BB33-43C7-81F6-5BBDD21ABEC0}" type="pres">
      <dgm:prSet presAssocID="{15BFC984-FD9C-4EC1-910F-E0B7728DF1CA}" presName="rootConnector" presStyleLbl="node3" presStyleIdx="11" presStyleCnt="55"/>
      <dgm:spPr/>
      <dgm:t>
        <a:bodyPr/>
        <a:lstStyle/>
        <a:p>
          <a:endParaRPr lang="zh-TW" altLang="en-US"/>
        </a:p>
      </dgm:t>
    </dgm:pt>
    <dgm:pt modelId="{B1E726C0-46D6-4029-BC30-9D194B6711D2}" type="pres">
      <dgm:prSet presAssocID="{15BFC984-FD9C-4EC1-910F-E0B7728DF1CA}" presName="hierChild4" presStyleCnt="0"/>
      <dgm:spPr/>
    </dgm:pt>
    <dgm:pt modelId="{AEDDCC30-120F-4BFC-B3B9-1EF6E49E140A}" type="pres">
      <dgm:prSet presAssocID="{15BFC984-FD9C-4EC1-910F-E0B7728DF1CA}" presName="hierChild5" presStyleCnt="0"/>
      <dgm:spPr/>
    </dgm:pt>
    <dgm:pt modelId="{CE33BD6A-BDBE-4563-A459-D5E12FB1A752}" type="pres">
      <dgm:prSet presAssocID="{AC68780C-09A5-4900-B66C-9050718E9B19}" presName="Name37" presStyleLbl="parChTrans1D3" presStyleIdx="12" presStyleCnt="55"/>
      <dgm:spPr/>
      <dgm:t>
        <a:bodyPr/>
        <a:lstStyle/>
        <a:p>
          <a:endParaRPr lang="zh-TW" altLang="en-US"/>
        </a:p>
      </dgm:t>
    </dgm:pt>
    <dgm:pt modelId="{57330311-FA9E-466F-8AB4-01B52295F9AB}" type="pres">
      <dgm:prSet presAssocID="{3A165F34-A414-4325-BE0A-F1D0890421B3}" presName="hierRoot2" presStyleCnt="0">
        <dgm:presLayoutVars>
          <dgm:hierBranch val="init"/>
        </dgm:presLayoutVars>
      </dgm:prSet>
      <dgm:spPr/>
    </dgm:pt>
    <dgm:pt modelId="{DA8E6CD4-93F1-4B61-984B-DD196150400B}" type="pres">
      <dgm:prSet presAssocID="{3A165F34-A414-4325-BE0A-F1D0890421B3}" presName="rootComposite" presStyleCnt="0"/>
      <dgm:spPr/>
    </dgm:pt>
    <dgm:pt modelId="{F7E70DF4-C6A9-46D7-B4C2-998FDE93FDAC}" type="pres">
      <dgm:prSet presAssocID="{3A165F34-A414-4325-BE0A-F1D0890421B3}" presName="rootText" presStyleLbl="node3" presStyleIdx="12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6D58D67D-39ED-4E52-B8D0-0889FAD40F27}" type="pres">
      <dgm:prSet presAssocID="{3A165F34-A414-4325-BE0A-F1D0890421B3}" presName="rootConnector" presStyleLbl="node3" presStyleIdx="12" presStyleCnt="55"/>
      <dgm:spPr/>
      <dgm:t>
        <a:bodyPr/>
        <a:lstStyle/>
        <a:p>
          <a:endParaRPr lang="zh-TW" altLang="en-US"/>
        </a:p>
      </dgm:t>
    </dgm:pt>
    <dgm:pt modelId="{447E70BB-FC73-4F1A-AEA1-B8DCB6013ACA}" type="pres">
      <dgm:prSet presAssocID="{3A165F34-A414-4325-BE0A-F1D0890421B3}" presName="hierChild4" presStyleCnt="0"/>
      <dgm:spPr/>
    </dgm:pt>
    <dgm:pt modelId="{599FE0A3-432B-45A3-90E6-AFCB0AB890DB}" type="pres">
      <dgm:prSet presAssocID="{3A165F34-A414-4325-BE0A-F1D0890421B3}" presName="hierChild5" presStyleCnt="0"/>
      <dgm:spPr/>
    </dgm:pt>
    <dgm:pt modelId="{93471673-1524-4347-BB70-4D1645AAC44A}" type="pres">
      <dgm:prSet presAssocID="{C8293AB6-1181-4C8A-B8F5-FEA589DAFBB7}" presName="Name37" presStyleLbl="parChTrans1D3" presStyleIdx="13" presStyleCnt="55"/>
      <dgm:spPr/>
      <dgm:t>
        <a:bodyPr/>
        <a:lstStyle/>
        <a:p>
          <a:endParaRPr lang="zh-TW" altLang="en-US"/>
        </a:p>
      </dgm:t>
    </dgm:pt>
    <dgm:pt modelId="{A24C3518-5FA4-4894-A821-55C831FD7EA0}" type="pres">
      <dgm:prSet presAssocID="{A0F1657B-3B1B-40C8-AB72-F95CC1588565}" presName="hierRoot2" presStyleCnt="0">
        <dgm:presLayoutVars>
          <dgm:hierBranch val="init"/>
        </dgm:presLayoutVars>
      </dgm:prSet>
      <dgm:spPr/>
    </dgm:pt>
    <dgm:pt modelId="{2E4C8CFE-6C2B-47ED-B614-A4868D4A7598}" type="pres">
      <dgm:prSet presAssocID="{A0F1657B-3B1B-40C8-AB72-F95CC1588565}" presName="rootComposite" presStyleCnt="0"/>
      <dgm:spPr/>
    </dgm:pt>
    <dgm:pt modelId="{79DC65AC-AAEE-4F66-BA3E-1FAFA20B2003}" type="pres">
      <dgm:prSet presAssocID="{A0F1657B-3B1B-40C8-AB72-F95CC1588565}" presName="rootText" presStyleLbl="node3" presStyleIdx="13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1A5A58EF-BBCE-4070-9C39-630D6C8B4F1A}" type="pres">
      <dgm:prSet presAssocID="{A0F1657B-3B1B-40C8-AB72-F95CC1588565}" presName="rootConnector" presStyleLbl="node3" presStyleIdx="13" presStyleCnt="55"/>
      <dgm:spPr/>
      <dgm:t>
        <a:bodyPr/>
        <a:lstStyle/>
        <a:p>
          <a:endParaRPr lang="zh-TW" altLang="en-US"/>
        </a:p>
      </dgm:t>
    </dgm:pt>
    <dgm:pt modelId="{AC3722AF-96B1-4078-B198-17F2004DAA88}" type="pres">
      <dgm:prSet presAssocID="{A0F1657B-3B1B-40C8-AB72-F95CC1588565}" presName="hierChild4" presStyleCnt="0"/>
      <dgm:spPr/>
    </dgm:pt>
    <dgm:pt modelId="{46B13DD1-9DD7-4F29-BEFC-A20E358DD244}" type="pres">
      <dgm:prSet presAssocID="{A0F1657B-3B1B-40C8-AB72-F95CC1588565}" presName="hierChild5" presStyleCnt="0"/>
      <dgm:spPr/>
    </dgm:pt>
    <dgm:pt modelId="{A95E67E1-5CA8-47F7-A63C-D12583D40A96}" type="pres">
      <dgm:prSet presAssocID="{218443C8-AB06-4CE0-9CD8-1B7B09F808ED}" presName="hierChild5" presStyleCnt="0"/>
      <dgm:spPr/>
    </dgm:pt>
    <dgm:pt modelId="{1FEBBC4B-5CAB-4241-8036-9EF8E95378E8}" type="pres">
      <dgm:prSet presAssocID="{648878DE-500B-42CD-995E-8B3335B002D4}" presName="Name37" presStyleLbl="parChTrans1D2" presStyleIdx="3" presStyleCnt="13"/>
      <dgm:spPr/>
      <dgm:t>
        <a:bodyPr/>
        <a:lstStyle/>
        <a:p>
          <a:endParaRPr lang="zh-TW" altLang="en-US"/>
        </a:p>
      </dgm:t>
    </dgm:pt>
    <dgm:pt modelId="{845717AD-0CA2-4A5A-B6A8-CB576BCA54DB}" type="pres">
      <dgm:prSet presAssocID="{402843E0-06F1-4C8A-A194-C5F3CA845709}" presName="hierRoot2" presStyleCnt="0">
        <dgm:presLayoutVars>
          <dgm:hierBranch val="init"/>
        </dgm:presLayoutVars>
      </dgm:prSet>
      <dgm:spPr/>
    </dgm:pt>
    <dgm:pt modelId="{A5A67488-FA4A-4AAD-9DEB-773D8E7EAD28}" type="pres">
      <dgm:prSet presAssocID="{402843E0-06F1-4C8A-A194-C5F3CA845709}" presName="rootComposite" presStyleCnt="0"/>
      <dgm:spPr/>
    </dgm:pt>
    <dgm:pt modelId="{7EBEF020-4792-475A-99B2-E70D4CCF1D53}" type="pres">
      <dgm:prSet presAssocID="{402843E0-06F1-4C8A-A194-C5F3CA845709}" presName="rootText" presStyleLbl="node2" presStyleIdx="3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DC9E6B7-443A-42BE-98A7-1FE4D5B2B02E}" type="pres">
      <dgm:prSet presAssocID="{402843E0-06F1-4C8A-A194-C5F3CA845709}" presName="rootConnector" presStyleLbl="node2" presStyleIdx="3" presStyleCnt="13"/>
      <dgm:spPr/>
      <dgm:t>
        <a:bodyPr/>
        <a:lstStyle/>
        <a:p>
          <a:endParaRPr lang="zh-TW" altLang="en-US"/>
        </a:p>
      </dgm:t>
    </dgm:pt>
    <dgm:pt modelId="{43EB44B6-BFD9-4C2C-800F-3A33BA1F33EE}" type="pres">
      <dgm:prSet presAssocID="{402843E0-06F1-4C8A-A194-C5F3CA845709}" presName="hierChild4" presStyleCnt="0"/>
      <dgm:spPr/>
    </dgm:pt>
    <dgm:pt modelId="{97D50233-11FA-4380-97D2-13334266D21B}" type="pres">
      <dgm:prSet presAssocID="{48F9C7DD-CC38-4187-A315-29B0F36935EB}" presName="Name37" presStyleLbl="parChTrans1D3" presStyleIdx="14" presStyleCnt="55"/>
      <dgm:spPr/>
      <dgm:t>
        <a:bodyPr/>
        <a:lstStyle/>
        <a:p>
          <a:endParaRPr lang="zh-TW" altLang="en-US"/>
        </a:p>
      </dgm:t>
    </dgm:pt>
    <dgm:pt modelId="{3AFA8FF4-2E26-4177-8C3B-47B197D91735}" type="pres">
      <dgm:prSet presAssocID="{E8342092-9DDB-4C58-AD2B-23812BEE64BD}" presName="hierRoot2" presStyleCnt="0">
        <dgm:presLayoutVars>
          <dgm:hierBranch val="init"/>
        </dgm:presLayoutVars>
      </dgm:prSet>
      <dgm:spPr/>
    </dgm:pt>
    <dgm:pt modelId="{C1858EAF-0EC2-4ED9-8B58-10E133F8B5BB}" type="pres">
      <dgm:prSet presAssocID="{E8342092-9DDB-4C58-AD2B-23812BEE64BD}" presName="rootComposite" presStyleCnt="0"/>
      <dgm:spPr/>
    </dgm:pt>
    <dgm:pt modelId="{5CA21DB2-889F-4858-9C72-EAF15593C655}" type="pres">
      <dgm:prSet presAssocID="{E8342092-9DDB-4C58-AD2B-23812BEE64BD}" presName="rootText" presStyleLbl="node3" presStyleIdx="14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D7429F5-29DE-46BE-B50B-633088F492F4}" type="pres">
      <dgm:prSet presAssocID="{E8342092-9DDB-4C58-AD2B-23812BEE64BD}" presName="rootConnector" presStyleLbl="node3" presStyleIdx="14" presStyleCnt="55"/>
      <dgm:spPr/>
      <dgm:t>
        <a:bodyPr/>
        <a:lstStyle/>
        <a:p>
          <a:endParaRPr lang="zh-TW" altLang="en-US"/>
        </a:p>
      </dgm:t>
    </dgm:pt>
    <dgm:pt modelId="{A9FE0488-B042-45DA-AD3F-500845ACEFC1}" type="pres">
      <dgm:prSet presAssocID="{E8342092-9DDB-4C58-AD2B-23812BEE64BD}" presName="hierChild4" presStyleCnt="0"/>
      <dgm:spPr/>
    </dgm:pt>
    <dgm:pt modelId="{6C86B0DB-A3BD-407B-9982-BB9DC8F5549D}" type="pres">
      <dgm:prSet presAssocID="{E8342092-9DDB-4C58-AD2B-23812BEE64BD}" presName="hierChild5" presStyleCnt="0"/>
      <dgm:spPr/>
    </dgm:pt>
    <dgm:pt modelId="{36020655-55CE-46B7-85A6-CFA1A488EDB0}" type="pres">
      <dgm:prSet presAssocID="{E3B1EBA4-1F83-4120-A1B0-C1F9858EBC12}" presName="Name37" presStyleLbl="parChTrans1D3" presStyleIdx="15" presStyleCnt="55"/>
      <dgm:spPr/>
      <dgm:t>
        <a:bodyPr/>
        <a:lstStyle/>
        <a:p>
          <a:endParaRPr lang="zh-TW" altLang="en-US"/>
        </a:p>
      </dgm:t>
    </dgm:pt>
    <dgm:pt modelId="{A425412E-4C6E-49A4-84FD-0EDF4CC3777D}" type="pres">
      <dgm:prSet presAssocID="{7EDF19BD-DA68-4694-9E7D-B7A25A3D115D}" presName="hierRoot2" presStyleCnt="0">
        <dgm:presLayoutVars>
          <dgm:hierBranch val="init"/>
        </dgm:presLayoutVars>
      </dgm:prSet>
      <dgm:spPr/>
    </dgm:pt>
    <dgm:pt modelId="{A41B307C-00B7-4971-A4A2-F927128ABC1E}" type="pres">
      <dgm:prSet presAssocID="{7EDF19BD-DA68-4694-9E7D-B7A25A3D115D}" presName="rootComposite" presStyleCnt="0"/>
      <dgm:spPr/>
    </dgm:pt>
    <dgm:pt modelId="{1DFBDF80-41D6-4F0F-ACCE-99984A9DCB16}" type="pres">
      <dgm:prSet presAssocID="{7EDF19BD-DA68-4694-9E7D-B7A25A3D115D}" presName="rootText" presStyleLbl="node3" presStyleIdx="15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1FAA1FB-202E-4E73-83B7-C7BF508DA170}" type="pres">
      <dgm:prSet presAssocID="{7EDF19BD-DA68-4694-9E7D-B7A25A3D115D}" presName="rootConnector" presStyleLbl="node3" presStyleIdx="15" presStyleCnt="55"/>
      <dgm:spPr/>
      <dgm:t>
        <a:bodyPr/>
        <a:lstStyle/>
        <a:p>
          <a:endParaRPr lang="zh-TW" altLang="en-US"/>
        </a:p>
      </dgm:t>
    </dgm:pt>
    <dgm:pt modelId="{994DA064-8E85-4AB4-BDF6-C255A0B2D2C2}" type="pres">
      <dgm:prSet presAssocID="{7EDF19BD-DA68-4694-9E7D-B7A25A3D115D}" presName="hierChild4" presStyleCnt="0"/>
      <dgm:spPr/>
    </dgm:pt>
    <dgm:pt modelId="{FA5645A9-B215-4A88-919B-7322169A1279}" type="pres">
      <dgm:prSet presAssocID="{7EDF19BD-DA68-4694-9E7D-B7A25A3D115D}" presName="hierChild5" presStyleCnt="0"/>
      <dgm:spPr/>
    </dgm:pt>
    <dgm:pt modelId="{DF9C6B03-268D-471A-8425-3ACC3E267CA6}" type="pres">
      <dgm:prSet presAssocID="{FB5710C3-AFB6-40FF-A158-92EF30DF88AE}" presName="Name37" presStyleLbl="parChTrans1D3" presStyleIdx="16" presStyleCnt="55"/>
      <dgm:spPr/>
      <dgm:t>
        <a:bodyPr/>
        <a:lstStyle/>
        <a:p>
          <a:endParaRPr lang="zh-TW" altLang="en-US"/>
        </a:p>
      </dgm:t>
    </dgm:pt>
    <dgm:pt modelId="{D5052979-2CB6-43B5-8B6B-0AE847EEF82E}" type="pres">
      <dgm:prSet presAssocID="{7FEE4C57-9EE4-469C-882E-CA18CFF1F0C8}" presName="hierRoot2" presStyleCnt="0">
        <dgm:presLayoutVars>
          <dgm:hierBranch val="init"/>
        </dgm:presLayoutVars>
      </dgm:prSet>
      <dgm:spPr/>
    </dgm:pt>
    <dgm:pt modelId="{CAA87F7A-CB15-4897-801D-826EE69C7DD4}" type="pres">
      <dgm:prSet presAssocID="{7FEE4C57-9EE4-469C-882E-CA18CFF1F0C8}" presName="rootComposite" presStyleCnt="0"/>
      <dgm:spPr/>
    </dgm:pt>
    <dgm:pt modelId="{BE9087D4-5F24-46E2-ADC9-556FC8F3A577}" type="pres">
      <dgm:prSet presAssocID="{7FEE4C57-9EE4-469C-882E-CA18CFF1F0C8}" presName="rootText" presStyleLbl="node3" presStyleIdx="16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E4B9678-2A97-42DE-A026-35061D5EAD1F}" type="pres">
      <dgm:prSet presAssocID="{7FEE4C57-9EE4-469C-882E-CA18CFF1F0C8}" presName="rootConnector" presStyleLbl="node3" presStyleIdx="16" presStyleCnt="55"/>
      <dgm:spPr/>
      <dgm:t>
        <a:bodyPr/>
        <a:lstStyle/>
        <a:p>
          <a:endParaRPr lang="zh-TW" altLang="en-US"/>
        </a:p>
      </dgm:t>
    </dgm:pt>
    <dgm:pt modelId="{CA91B1A9-4E9E-40D7-9E85-CF06D83E9B40}" type="pres">
      <dgm:prSet presAssocID="{7FEE4C57-9EE4-469C-882E-CA18CFF1F0C8}" presName="hierChild4" presStyleCnt="0"/>
      <dgm:spPr/>
    </dgm:pt>
    <dgm:pt modelId="{9885A3B6-9F5B-4D78-9E5A-2ED5E19E6E67}" type="pres">
      <dgm:prSet presAssocID="{7FEE4C57-9EE4-469C-882E-CA18CFF1F0C8}" presName="hierChild5" presStyleCnt="0"/>
      <dgm:spPr/>
    </dgm:pt>
    <dgm:pt modelId="{E6899FD7-1719-4F3C-A2E3-C8325D512D58}" type="pres">
      <dgm:prSet presAssocID="{EB3E4C30-C311-42BE-B076-0A2A8357D0E5}" presName="Name37" presStyleLbl="parChTrans1D3" presStyleIdx="17" presStyleCnt="55"/>
      <dgm:spPr/>
      <dgm:t>
        <a:bodyPr/>
        <a:lstStyle/>
        <a:p>
          <a:endParaRPr lang="zh-TW" altLang="en-US"/>
        </a:p>
      </dgm:t>
    </dgm:pt>
    <dgm:pt modelId="{1958097E-43AF-446A-86EC-D60DD4749293}" type="pres">
      <dgm:prSet presAssocID="{0E99BB89-9CCB-4A68-A82A-9A5208A9DE85}" presName="hierRoot2" presStyleCnt="0">
        <dgm:presLayoutVars>
          <dgm:hierBranch val="init"/>
        </dgm:presLayoutVars>
      </dgm:prSet>
      <dgm:spPr/>
    </dgm:pt>
    <dgm:pt modelId="{61323161-B175-46A2-9817-9D4877C7A836}" type="pres">
      <dgm:prSet presAssocID="{0E99BB89-9CCB-4A68-A82A-9A5208A9DE85}" presName="rootComposite" presStyleCnt="0"/>
      <dgm:spPr/>
    </dgm:pt>
    <dgm:pt modelId="{E5BDC8CD-2BC3-40F6-9322-C285D21386C4}" type="pres">
      <dgm:prSet presAssocID="{0E99BB89-9CCB-4A68-A82A-9A5208A9DE85}" presName="rootText" presStyleLbl="node3" presStyleIdx="17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83B6EA6-1A91-4C3E-8D2B-DC5DAC453D34}" type="pres">
      <dgm:prSet presAssocID="{0E99BB89-9CCB-4A68-A82A-9A5208A9DE85}" presName="rootConnector" presStyleLbl="node3" presStyleIdx="17" presStyleCnt="55"/>
      <dgm:spPr/>
      <dgm:t>
        <a:bodyPr/>
        <a:lstStyle/>
        <a:p>
          <a:endParaRPr lang="zh-TW" altLang="en-US"/>
        </a:p>
      </dgm:t>
    </dgm:pt>
    <dgm:pt modelId="{4B181D02-9A9B-4317-AD33-226C93A501AC}" type="pres">
      <dgm:prSet presAssocID="{0E99BB89-9CCB-4A68-A82A-9A5208A9DE85}" presName="hierChild4" presStyleCnt="0"/>
      <dgm:spPr/>
    </dgm:pt>
    <dgm:pt modelId="{1BE7F5B5-B0D3-4F1F-8482-0893B64745B9}" type="pres">
      <dgm:prSet presAssocID="{0E99BB89-9CCB-4A68-A82A-9A5208A9DE85}" presName="hierChild5" presStyleCnt="0"/>
      <dgm:spPr/>
    </dgm:pt>
    <dgm:pt modelId="{E7B2CC55-CB00-44D8-B248-6B7BD0790B44}" type="pres">
      <dgm:prSet presAssocID="{402843E0-06F1-4C8A-A194-C5F3CA845709}" presName="hierChild5" presStyleCnt="0"/>
      <dgm:spPr/>
    </dgm:pt>
    <dgm:pt modelId="{4736B655-DDA8-4A48-B43C-2DD88D7D8531}" type="pres">
      <dgm:prSet presAssocID="{5FB46280-1681-4F31-A536-1B040BD712F4}" presName="Name37" presStyleLbl="parChTrans1D2" presStyleIdx="4" presStyleCnt="13"/>
      <dgm:spPr/>
      <dgm:t>
        <a:bodyPr/>
        <a:lstStyle/>
        <a:p>
          <a:endParaRPr lang="zh-TW" altLang="en-US"/>
        </a:p>
      </dgm:t>
    </dgm:pt>
    <dgm:pt modelId="{A14930FD-08C0-40BE-9AE9-B320E154C873}" type="pres">
      <dgm:prSet presAssocID="{9D463E36-FB04-4CB0-8969-CB178D4760D1}" presName="hierRoot2" presStyleCnt="0">
        <dgm:presLayoutVars>
          <dgm:hierBranch val="init"/>
        </dgm:presLayoutVars>
      </dgm:prSet>
      <dgm:spPr/>
    </dgm:pt>
    <dgm:pt modelId="{DF40F5BC-E283-4246-B923-A601AB22019B}" type="pres">
      <dgm:prSet presAssocID="{9D463E36-FB04-4CB0-8969-CB178D4760D1}" presName="rootComposite" presStyleCnt="0"/>
      <dgm:spPr/>
    </dgm:pt>
    <dgm:pt modelId="{8CC98F1D-AD5B-4B4D-9345-CDDF2BB104C8}" type="pres">
      <dgm:prSet presAssocID="{9D463E36-FB04-4CB0-8969-CB178D4760D1}" presName="rootText" presStyleLbl="node2" presStyleIdx="4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0131D8DE-73B4-4DFC-9B04-FF7C9E2C2862}" type="pres">
      <dgm:prSet presAssocID="{9D463E36-FB04-4CB0-8969-CB178D4760D1}" presName="rootConnector" presStyleLbl="node2" presStyleIdx="4" presStyleCnt="13"/>
      <dgm:spPr/>
      <dgm:t>
        <a:bodyPr/>
        <a:lstStyle/>
        <a:p>
          <a:endParaRPr lang="zh-TW" altLang="en-US"/>
        </a:p>
      </dgm:t>
    </dgm:pt>
    <dgm:pt modelId="{D34E39D2-626F-4DD4-AC3B-4858C6564A7F}" type="pres">
      <dgm:prSet presAssocID="{9D463E36-FB04-4CB0-8969-CB178D4760D1}" presName="hierChild4" presStyleCnt="0"/>
      <dgm:spPr/>
    </dgm:pt>
    <dgm:pt modelId="{FA340959-4018-4E23-9138-DEDCE77E4216}" type="pres">
      <dgm:prSet presAssocID="{2AE5FCFC-D452-4566-9D0C-0B17302C952C}" presName="Name37" presStyleLbl="parChTrans1D3" presStyleIdx="18" presStyleCnt="55"/>
      <dgm:spPr/>
      <dgm:t>
        <a:bodyPr/>
        <a:lstStyle/>
        <a:p>
          <a:endParaRPr lang="zh-TW" altLang="en-US"/>
        </a:p>
      </dgm:t>
    </dgm:pt>
    <dgm:pt modelId="{1A37C1F6-37D1-4843-AD29-C0D567D339A9}" type="pres">
      <dgm:prSet presAssocID="{5D30A53E-BB33-4527-ACDE-835C169F4E13}" presName="hierRoot2" presStyleCnt="0">
        <dgm:presLayoutVars>
          <dgm:hierBranch val="init"/>
        </dgm:presLayoutVars>
      </dgm:prSet>
      <dgm:spPr/>
    </dgm:pt>
    <dgm:pt modelId="{AAA85D68-39AC-42D7-9E39-2379C728195E}" type="pres">
      <dgm:prSet presAssocID="{5D30A53E-BB33-4527-ACDE-835C169F4E13}" presName="rootComposite" presStyleCnt="0"/>
      <dgm:spPr/>
    </dgm:pt>
    <dgm:pt modelId="{3A39358A-9B25-42A9-9015-5F218C8651DB}" type="pres">
      <dgm:prSet presAssocID="{5D30A53E-BB33-4527-ACDE-835C169F4E13}" presName="rootText" presStyleLbl="node3" presStyleIdx="18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7F966516-A63E-4F0F-B171-56E2E4071B96}" type="pres">
      <dgm:prSet presAssocID="{5D30A53E-BB33-4527-ACDE-835C169F4E13}" presName="rootConnector" presStyleLbl="node3" presStyleIdx="18" presStyleCnt="55"/>
      <dgm:spPr/>
      <dgm:t>
        <a:bodyPr/>
        <a:lstStyle/>
        <a:p>
          <a:endParaRPr lang="zh-TW" altLang="en-US"/>
        </a:p>
      </dgm:t>
    </dgm:pt>
    <dgm:pt modelId="{45A69CED-FFF1-4B6B-B788-992A051C2100}" type="pres">
      <dgm:prSet presAssocID="{5D30A53E-BB33-4527-ACDE-835C169F4E13}" presName="hierChild4" presStyleCnt="0"/>
      <dgm:spPr/>
    </dgm:pt>
    <dgm:pt modelId="{5FC041F0-44E3-4394-9869-F28828E62425}" type="pres">
      <dgm:prSet presAssocID="{5D30A53E-BB33-4527-ACDE-835C169F4E13}" presName="hierChild5" presStyleCnt="0"/>
      <dgm:spPr/>
    </dgm:pt>
    <dgm:pt modelId="{1558BB0D-82B9-4394-962D-B957927CED19}" type="pres">
      <dgm:prSet presAssocID="{9A25BBAD-BCBE-4067-8A61-7D9F1B6B7C76}" presName="Name37" presStyleLbl="parChTrans1D3" presStyleIdx="19" presStyleCnt="55"/>
      <dgm:spPr/>
      <dgm:t>
        <a:bodyPr/>
        <a:lstStyle/>
        <a:p>
          <a:endParaRPr lang="zh-TW" altLang="en-US"/>
        </a:p>
      </dgm:t>
    </dgm:pt>
    <dgm:pt modelId="{5855C3AA-BD8F-4EC4-9C1E-44E1B6F41C98}" type="pres">
      <dgm:prSet presAssocID="{7A6E2B28-A652-4A03-B536-52CB6C2AFA96}" presName="hierRoot2" presStyleCnt="0">
        <dgm:presLayoutVars>
          <dgm:hierBranch val="init"/>
        </dgm:presLayoutVars>
      </dgm:prSet>
      <dgm:spPr/>
    </dgm:pt>
    <dgm:pt modelId="{5C1F3346-98F8-406F-BF2B-EB60521D5FA3}" type="pres">
      <dgm:prSet presAssocID="{7A6E2B28-A652-4A03-B536-52CB6C2AFA96}" presName="rootComposite" presStyleCnt="0"/>
      <dgm:spPr/>
    </dgm:pt>
    <dgm:pt modelId="{5230B2DF-0267-4BC5-9111-A69D6B02493B}" type="pres">
      <dgm:prSet presAssocID="{7A6E2B28-A652-4A03-B536-52CB6C2AFA96}" presName="rootText" presStyleLbl="node3" presStyleIdx="19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33D78744-9213-44F4-BEEE-4B1EE8722C3B}" type="pres">
      <dgm:prSet presAssocID="{7A6E2B28-A652-4A03-B536-52CB6C2AFA96}" presName="rootConnector" presStyleLbl="node3" presStyleIdx="19" presStyleCnt="55"/>
      <dgm:spPr/>
      <dgm:t>
        <a:bodyPr/>
        <a:lstStyle/>
        <a:p>
          <a:endParaRPr lang="zh-TW" altLang="en-US"/>
        </a:p>
      </dgm:t>
    </dgm:pt>
    <dgm:pt modelId="{E2D80788-84A4-4D56-8FA3-EFA975614999}" type="pres">
      <dgm:prSet presAssocID="{7A6E2B28-A652-4A03-B536-52CB6C2AFA96}" presName="hierChild4" presStyleCnt="0"/>
      <dgm:spPr/>
    </dgm:pt>
    <dgm:pt modelId="{9EC9831A-FDEE-4800-9E48-41733F402B69}" type="pres">
      <dgm:prSet presAssocID="{7A6E2B28-A652-4A03-B536-52CB6C2AFA96}" presName="hierChild5" presStyleCnt="0"/>
      <dgm:spPr/>
    </dgm:pt>
    <dgm:pt modelId="{0482C169-DE8D-4AA2-BF15-31115EA6C46F}" type="pres">
      <dgm:prSet presAssocID="{57F43BBE-ECF0-468D-A135-63ECE88EC544}" presName="Name37" presStyleLbl="parChTrans1D3" presStyleIdx="20" presStyleCnt="55"/>
      <dgm:spPr/>
      <dgm:t>
        <a:bodyPr/>
        <a:lstStyle/>
        <a:p>
          <a:endParaRPr lang="zh-TW" altLang="en-US"/>
        </a:p>
      </dgm:t>
    </dgm:pt>
    <dgm:pt modelId="{603C4E7B-ACF0-4BF8-BC35-C06D6615D9C3}" type="pres">
      <dgm:prSet presAssocID="{4E835A11-116E-49D7-A825-04AAAE1B5B83}" presName="hierRoot2" presStyleCnt="0">
        <dgm:presLayoutVars>
          <dgm:hierBranch val="init"/>
        </dgm:presLayoutVars>
      </dgm:prSet>
      <dgm:spPr/>
    </dgm:pt>
    <dgm:pt modelId="{EFFF3776-2617-4B49-AF79-8D2ED446E29C}" type="pres">
      <dgm:prSet presAssocID="{4E835A11-116E-49D7-A825-04AAAE1B5B83}" presName="rootComposite" presStyleCnt="0"/>
      <dgm:spPr/>
    </dgm:pt>
    <dgm:pt modelId="{D20F180C-FD20-4643-8FCA-76C21E273341}" type="pres">
      <dgm:prSet presAssocID="{4E835A11-116E-49D7-A825-04AAAE1B5B83}" presName="rootText" presStyleLbl="node3" presStyleIdx="20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9A93D258-1AF9-4B6B-ACBB-E3681D93C13F}" type="pres">
      <dgm:prSet presAssocID="{4E835A11-116E-49D7-A825-04AAAE1B5B83}" presName="rootConnector" presStyleLbl="node3" presStyleIdx="20" presStyleCnt="55"/>
      <dgm:spPr/>
      <dgm:t>
        <a:bodyPr/>
        <a:lstStyle/>
        <a:p>
          <a:endParaRPr lang="zh-TW" altLang="en-US"/>
        </a:p>
      </dgm:t>
    </dgm:pt>
    <dgm:pt modelId="{77E93E57-F3B4-4E3A-B6B9-6D5B39EBEB42}" type="pres">
      <dgm:prSet presAssocID="{4E835A11-116E-49D7-A825-04AAAE1B5B83}" presName="hierChild4" presStyleCnt="0"/>
      <dgm:spPr/>
    </dgm:pt>
    <dgm:pt modelId="{95C6234F-28F9-4A0C-A854-FEBA2B1A6608}" type="pres">
      <dgm:prSet presAssocID="{4E835A11-116E-49D7-A825-04AAAE1B5B83}" presName="hierChild5" presStyleCnt="0"/>
      <dgm:spPr/>
    </dgm:pt>
    <dgm:pt modelId="{89DA8FFD-890A-46AE-BCDD-01C72F68DBBB}" type="pres">
      <dgm:prSet presAssocID="{0FD75748-BFAF-4DF2-B6A4-6B45718284B4}" presName="Name37" presStyleLbl="parChTrans1D3" presStyleIdx="21" presStyleCnt="55"/>
      <dgm:spPr/>
      <dgm:t>
        <a:bodyPr/>
        <a:lstStyle/>
        <a:p>
          <a:endParaRPr lang="zh-TW" altLang="en-US"/>
        </a:p>
      </dgm:t>
    </dgm:pt>
    <dgm:pt modelId="{BB06C7F0-8684-4B82-BA1A-1F71D97322AA}" type="pres">
      <dgm:prSet presAssocID="{F181F9D8-A852-4615-AFC2-81A72AE0F460}" presName="hierRoot2" presStyleCnt="0">
        <dgm:presLayoutVars>
          <dgm:hierBranch val="init"/>
        </dgm:presLayoutVars>
      </dgm:prSet>
      <dgm:spPr/>
    </dgm:pt>
    <dgm:pt modelId="{8CA8EFA0-9163-4F38-85C8-4A10664D2A67}" type="pres">
      <dgm:prSet presAssocID="{F181F9D8-A852-4615-AFC2-81A72AE0F460}" presName="rootComposite" presStyleCnt="0"/>
      <dgm:spPr/>
    </dgm:pt>
    <dgm:pt modelId="{065F1A28-9697-48A0-A237-52A4BFDA25E9}" type="pres">
      <dgm:prSet presAssocID="{F181F9D8-A852-4615-AFC2-81A72AE0F460}" presName="rootText" presStyleLbl="node3" presStyleIdx="21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4AC1101-C0AA-486A-A056-96C3D5FF4D9D}" type="pres">
      <dgm:prSet presAssocID="{F181F9D8-A852-4615-AFC2-81A72AE0F460}" presName="rootConnector" presStyleLbl="node3" presStyleIdx="21" presStyleCnt="55"/>
      <dgm:spPr/>
      <dgm:t>
        <a:bodyPr/>
        <a:lstStyle/>
        <a:p>
          <a:endParaRPr lang="zh-TW" altLang="en-US"/>
        </a:p>
      </dgm:t>
    </dgm:pt>
    <dgm:pt modelId="{AC070B69-86C7-43B9-8D4F-3229F5CB0CB9}" type="pres">
      <dgm:prSet presAssocID="{F181F9D8-A852-4615-AFC2-81A72AE0F460}" presName="hierChild4" presStyleCnt="0"/>
      <dgm:spPr/>
    </dgm:pt>
    <dgm:pt modelId="{C86AE0E3-D18C-4266-ABAF-E5A84527E711}" type="pres">
      <dgm:prSet presAssocID="{F181F9D8-A852-4615-AFC2-81A72AE0F460}" presName="hierChild5" presStyleCnt="0"/>
      <dgm:spPr/>
    </dgm:pt>
    <dgm:pt modelId="{1E34EA76-7368-4D89-88F5-7E78028D23D9}" type="pres">
      <dgm:prSet presAssocID="{9D463E36-FB04-4CB0-8969-CB178D4760D1}" presName="hierChild5" presStyleCnt="0"/>
      <dgm:spPr/>
    </dgm:pt>
    <dgm:pt modelId="{F052F7C6-F725-478B-9C7C-950992F038A8}" type="pres">
      <dgm:prSet presAssocID="{D89E97BD-DBB4-463B-9AAE-BFC9743D8045}" presName="Name37" presStyleLbl="parChTrans1D2" presStyleIdx="5" presStyleCnt="13"/>
      <dgm:spPr/>
      <dgm:t>
        <a:bodyPr/>
        <a:lstStyle/>
        <a:p>
          <a:endParaRPr lang="zh-TW" altLang="en-US"/>
        </a:p>
      </dgm:t>
    </dgm:pt>
    <dgm:pt modelId="{C957C4F6-5B91-4267-8B41-7377A7A9392E}" type="pres">
      <dgm:prSet presAssocID="{6EB344EB-2654-408C-91DA-877780EFA62F}" presName="hierRoot2" presStyleCnt="0">
        <dgm:presLayoutVars>
          <dgm:hierBranch val="init"/>
        </dgm:presLayoutVars>
      </dgm:prSet>
      <dgm:spPr/>
    </dgm:pt>
    <dgm:pt modelId="{D68F4C16-3C18-4218-9181-B1BBE3D925E5}" type="pres">
      <dgm:prSet presAssocID="{6EB344EB-2654-408C-91DA-877780EFA62F}" presName="rootComposite" presStyleCnt="0"/>
      <dgm:spPr/>
    </dgm:pt>
    <dgm:pt modelId="{CFEE7B57-184D-46CD-BEDD-48AEC64D81B5}" type="pres">
      <dgm:prSet presAssocID="{6EB344EB-2654-408C-91DA-877780EFA62F}" presName="rootText" presStyleLbl="node2" presStyleIdx="5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63555BE0-A60E-4E19-A04A-AC95F61827D0}" type="pres">
      <dgm:prSet presAssocID="{6EB344EB-2654-408C-91DA-877780EFA62F}" presName="rootConnector" presStyleLbl="node2" presStyleIdx="5" presStyleCnt="13"/>
      <dgm:spPr/>
      <dgm:t>
        <a:bodyPr/>
        <a:lstStyle/>
        <a:p>
          <a:endParaRPr lang="zh-TW" altLang="en-US"/>
        </a:p>
      </dgm:t>
    </dgm:pt>
    <dgm:pt modelId="{843F426C-3C60-4AC0-B8E9-7AFD4D1FE354}" type="pres">
      <dgm:prSet presAssocID="{6EB344EB-2654-408C-91DA-877780EFA62F}" presName="hierChild4" presStyleCnt="0"/>
      <dgm:spPr/>
    </dgm:pt>
    <dgm:pt modelId="{8FCA9DBA-65B2-48BF-B9FD-59E11E72046A}" type="pres">
      <dgm:prSet presAssocID="{9C1BDF93-B2F3-451E-B95E-D773DF6A62B8}" presName="Name37" presStyleLbl="parChTrans1D3" presStyleIdx="22" presStyleCnt="55"/>
      <dgm:spPr/>
      <dgm:t>
        <a:bodyPr/>
        <a:lstStyle/>
        <a:p>
          <a:endParaRPr lang="zh-TW" altLang="en-US"/>
        </a:p>
      </dgm:t>
    </dgm:pt>
    <dgm:pt modelId="{03CDBA48-65FC-46B6-B347-FCF925C03F06}" type="pres">
      <dgm:prSet presAssocID="{C7F57EAC-A364-4D11-921C-237EA2B81788}" presName="hierRoot2" presStyleCnt="0">
        <dgm:presLayoutVars>
          <dgm:hierBranch val="init"/>
        </dgm:presLayoutVars>
      </dgm:prSet>
      <dgm:spPr/>
    </dgm:pt>
    <dgm:pt modelId="{0C66ABEE-C9E9-4548-AD02-305C49FCC8BA}" type="pres">
      <dgm:prSet presAssocID="{C7F57EAC-A364-4D11-921C-237EA2B81788}" presName="rootComposite" presStyleCnt="0"/>
      <dgm:spPr/>
    </dgm:pt>
    <dgm:pt modelId="{0CF2D55B-1392-4042-913D-BFAB5F385C40}" type="pres">
      <dgm:prSet presAssocID="{C7F57EAC-A364-4D11-921C-237EA2B81788}" presName="rootText" presStyleLbl="node3" presStyleIdx="22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A4CACBFC-2769-46C3-9889-7D91A51FA072}" type="pres">
      <dgm:prSet presAssocID="{C7F57EAC-A364-4D11-921C-237EA2B81788}" presName="rootConnector" presStyleLbl="node3" presStyleIdx="22" presStyleCnt="55"/>
      <dgm:spPr/>
      <dgm:t>
        <a:bodyPr/>
        <a:lstStyle/>
        <a:p>
          <a:endParaRPr lang="zh-TW" altLang="en-US"/>
        </a:p>
      </dgm:t>
    </dgm:pt>
    <dgm:pt modelId="{00D888EF-0156-456E-9876-E438606FA139}" type="pres">
      <dgm:prSet presAssocID="{C7F57EAC-A364-4D11-921C-237EA2B81788}" presName="hierChild4" presStyleCnt="0"/>
      <dgm:spPr/>
    </dgm:pt>
    <dgm:pt modelId="{CEF6ED91-4182-4D5C-A4C6-D7366E2B656F}" type="pres">
      <dgm:prSet presAssocID="{C7F57EAC-A364-4D11-921C-237EA2B81788}" presName="hierChild5" presStyleCnt="0"/>
      <dgm:spPr/>
    </dgm:pt>
    <dgm:pt modelId="{2CFA545E-C950-48BD-9A93-BF0E3AF3205F}" type="pres">
      <dgm:prSet presAssocID="{D183A3AB-75F4-4F81-ADC5-15A1B7E8FF9D}" presName="Name37" presStyleLbl="parChTrans1D3" presStyleIdx="23" presStyleCnt="55"/>
      <dgm:spPr/>
      <dgm:t>
        <a:bodyPr/>
        <a:lstStyle/>
        <a:p>
          <a:endParaRPr lang="zh-TW" altLang="en-US"/>
        </a:p>
      </dgm:t>
    </dgm:pt>
    <dgm:pt modelId="{C50B7421-69AC-4F24-BCF7-4D9FB2272249}" type="pres">
      <dgm:prSet presAssocID="{990CAE16-2C24-429D-ACEC-29A2E4F5F439}" presName="hierRoot2" presStyleCnt="0">
        <dgm:presLayoutVars>
          <dgm:hierBranch val="init"/>
        </dgm:presLayoutVars>
      </dgm:prSet>
      <dgm:spPr/>
    </dgm:pt>
    <dgm:pt modelId="{4D807A76-94F9-47F2-BE80-AAA72D4AE8C1}" type="pres">
      <dgm:prSet presAssocID="{990CAE16-2C24-429D-ACEC-29A2E4F5F439}" presName="rootComposite" presStyleCnt="0"/>
      <dgm:spPr/>
    </dgm:pt>
    <dgm:pt modelId="{A593696D-87BF-43C3-982A-93707AF3DB26}" type="pres">
      <dgm:prSet presAssocID="{990CAE16-2C24-429D-ACEC-29A2E4F5F439}" presName="rootText" presStyleLbl="node3" presStyleIdx="23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0F300595-C998-4C98-998D-52D2EE83F77F}" type="pres">
      <dgm:prSet presAssocID="{990CAE16-2C24-429D-ACEC-29A2E4F5F439}" presName="rootConnector" presStyleLbl="node3" presStyleIdx="23" presStyleCnt="55"/>
      <dgm:spPr/>
      <dgm:t>
        <a:bodyPr/>
        <a:lstStyle/>
        <a:p>
          <a:endParaRPr lang="zh-TW" altLang="en-US"/>
        </a:p>
      </dgm:t>
    </dgm:pt>
    <dgm:pt modelId="{64C46823-D6D6-4B82-9614-9F2C4688804C}" type="pres">
      <dgm:prSet presAssocID="{990CAE16-2C24-429D-ACEC-29A2E4F5F439}" presName="hierChild4" presStyleCnt="0"/>
      <dgm:spPr/>
    </dgm:pt>
    <dgm:pt modelId="{43F66A0D-7EAE-47AE-8ED3-319006E7046E}" type="pres">
      <dgm:prSet presAssocID="{990CAE16-2C24-429D-ACEC-29A2E4F5F439}" presName="hierChild5" presStyleCnt="0"/>
      <dgm:spPr/>
    </dgm:pt>
    <dgm:pt modelId="{B5DEEFF9-96A7-4A08-9497-279466809AA5}" type="pres">
      <dgm:prSet presAssocID="{94B823A7-80F8-434D-84D1-9D1B7CE83254}" presName="Name37" presStyleLbl="parChTrans1D3" presStyleIdx="24" presStyleCnt="55"/>
      <dgm:spPr/>
      <dgm:t>
        <a:bodyPr/>
        <a:lstStyle/>
        <a:p>
          <a:endParaRPr lang="zh-TW" altLang="en-US"/>
        </a:p>
      </dgm:t>
    </dgm:pt>
    <dgm:pt modelId="{37C048F1-2D4B-4C7D-8F7D-D196B924B644}" type="pres">
      <dgm:prSet presAssocID="{2EF5EF84-7640-43DD-8476-2E8EFB4D6A0F}" presName="hierRoot2" presStyleCnt="0">
        <dgm:presLayoutVars>
          <dgm:hierBranch val="init"/>
        </dgm:presLayoutVars>
      </dgm:prSet>
      <dgm:spPr/>
    </dgm:pt>
    <dgm:pt modelId="{920111C8-89E5-4C43-B91F-F8D21D5D682A}" type="pres">
      <dgm:prSet presAssocID="{2EF5EF84-7640-43DD-8476-2E8EFB4D6A0F}" presName="rootComposite" presStyleCnt="0"/>
      <dgm:spPr/>
    </dgm:pt>
    <dgm:pt modelId="{1ACF877A-FD49-4636-AFA9-F839E47CC3C5}" type="pres">
      <dgm:prSet presAssocID="{2EF5EF84-7640-43DD-8476-2E8EFB4D6A0F}" presName="rootText" presStyleLbl="node3" presStyleIdx="24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F636624-51C5-4B2B-8AFC-D1E8390DD0F7}" type="pres">
      <dgm:prSet presAssocID="{2EF5EF84-7640-43DD-8476-2E8EFB4D6A0F}" presName="rootConnector" presStyleLbl="node3" presStyleIdx="24" presStyleCnt="55"/>
      <dgm:spPr/>
      <dgm:t>
        <a:bodyPr/>
        <a:lstStyle/>
        <a:p>
          <a:endParaRPr lang="zh-TW" altLang="en-US"/>
        </a:p>
      </dgm:t>
    </dgm:pt>
    <dgm:pt modelId="{EB8DD82A-26B1-4F5D-95B7-0EA63974F13C}" type="pres">
      <dgm:prSet presAssocID="{2EF5EF84-7640-43DD-8476-2E8EFB4D6A0F}" presName="hierChild4" presStyleCnt="0"/>
      <dgm:spPr/>
    </dgm:pt>
    <dgm:pt modelId="{06C19803-996C-4D80-A7AB-929ABD20A918}" type="pres">
      <dgm:prSet presAssocID="{2EF5EF84-7640-43DD-8476-2E8EFB4D6A0F}" presName="hierChild5" presStyleCnt="0"/>
      <dgm:spPr/>
    </dgm:pt>
    <dgm:pt modelId="{A1E0202A-C1B2-4DB1-A2D6-5C72C8F5CF74}" type="pres">
      <dgm:prSet presAssocID="{0F67BEC9-3472-4783-9EBB-C9EC2923B8E7}" presName="Name37" presStyleLbl="parChTrans1D3" presStyleIdx="25" presStyleCnt="55"/>
      <dgm:spPr/>
      <dgm:t>
        <a:bodyPr/>
        <a:lstStyle/>
        <a:p>
          <a:endParaRPr lang="zh-TW" altLang="en-US"/>
        </a:p>
      </dgm:t>
    </dgm:pt>
    <dgm:pt modelId="{08F3A3CE-97E4-4CF5-8A69-77CF024021E0}" type="pres">
      <dgm:prSet presAssocID="{9DB95590-8D2B-4D6D-B003-9A494108E126}" presName="hierRoot2" presStyleCnt="0">
        <dgm:presLayoutVars>
          <dgm:hierBranch val="init"/>
        </dgm:presLayoutVars>
      </dgm:prSet>
      <dgm:spPr/>
    </dgm:pt>
    <dgm:pt modelId="{A8FE6E79-DE60-4CC3-A5D1-16B062DEC678}" type="pres">
      <dgm:prSet presAssocID="{9DB95590-8D2B-4D6D-B003-9A494108E126}" presName="rootComposite" presStyleCnt="0"/>
      <dgm:spPr/>
    </dgm:pt>
    <dgm:pt modelId="{F03233B6-2492-4788-8D74-99E1D79D07D7}" type="pres">
      <dgm:prSet presAssocID="{9DB95590-8D2B-4D6D-B003-9A494108E126}" presName="rootText" presStyleLbl="node3" presStyleIdx="25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ECFDE60-2814-46F7-AB03-06BD3165DFA8}" type="pres">
      <dgm:prSet presAssocID="{9DB95590-8D2B-4D6D-B003-9A494108E126}" presName="rootConnector" presStyleLbl="node3" presStyleIdx="25" presStyleCnt="55"/>
      <dgm:spPr/>
      <dgm:t>
        <a:bodyPr/>
        <a:lstStyle/>
        <a:p>
          <a:endParaRPr lang="zh-TW" altLang="en-US"/>
        </a:p>
      </dgm:t>
    </dgm:pt>
    <dgm:pt modelId="{0EDC9E75-17C2-46DE-A626-72F22BAC180B}" type="pres">
      <dgm:prSet presAssocID="{9DB95590-8D2B-4D6D-B003-9A494108E126}" presName="hierChild4" presStyleCnt="0"/>
      <dgm:spPr/>
    </dgm:pt>
    <dgm:pt modelId="{CAB7E088-DF7A-405B-84AF-AC85805E2374}" type="pres">
      <dgm:prSet presAssocID="{9DB95590-8D2B-4D6D-B003-9A494108E126}" presName="hierChild5" presStyleCnt="0"/>
      <dgm:spPr/>
    </dgm:pt>
    <dgm:pt modelId="{64C5D371-4E8B-4C3F-9638-A435A8D02056}" type="pres">
      <dgm:prSet presAssocID="{6EB344EB-2654-408C-91DA-877780EFA62F}" presName="hierChild5" presStyleCnt="0"/>
      <dgm:spPr/>
    </dgm:pt>
    <dgm:pt modelId="{D18C006D-0FC4-4CBD-BB87-DABEC8DB5622}" type="pres">
      <dgm:prSet presAssocID="{A7EF873E-6525-47F5-AC4D-75388AA7BE5C}" presName="Name37" presStyleLbl="parChTrans1D2" presStyleIdx="6" presStyleCnt="13"/>
      <dgm:spPr/>
      <dgm:t>
        <a:bodyPr/>
        <a:lstStyle/>
        <a:p>
          <a:endParaRPr lang="zh-TW" altLang="en-US"/>
        </a:p>
      </dgm:t>
    </dgm:pt>
    <dgm:pt modelId="{011BECDB-F127-46E0-8B5F-1C48A8C41C26}" type="pres">
      <dgm:prSet presAssocID="{1F42FDDE-F64D-4FB5-B7A9-C7B3972650C5}" presName="hierRoot2" presStyleCnt="0">
        <dgm:presLayoutVars>
          <dgm:hierBranch val="init"/>
        </dgm:presLayoutVars>
      </dgm:prSet>
      <dgm:spPr/>
    </dgm:pt>
    <dgm:pt modelId="{DEF76039-CCD4-462C-94B6-8E4FAC680B87}" type="pres">
      <dgm:prSet presAssocID="{1F42FDDE-F64D-4FB5-B7A9-C7B3972650C5}" presName="rootComposite" presStyleCnt="0"/>
      <dgm:spPr/>
    </dgm:pt>
    <dgm:pt modelId="{CF81B533-57B6-4C2C-A70E-6C91B403AC31}" type="pres">
      <dgm:prSet presAssocID="{1F42FDDE-F64D-4FB5-B7A9-C7B3972650C5}" presName="rootText" presStyleLbl="node2" presStyleIdx="6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6D1DFCF-5F7F-48A9-9DBC-4E98C92BACE9}" type="pres">
      <dgm:prSet presAssocID="{1F42FDDE-F64D-4FB5-B7A9-C7B3972650C5}" presName="rootConnector" presStyleLbl="node2" presStyleIdx="6" presStyleCnt="13"/>
      <dgm:spPr/>
      <dgm:t>
        <a:bodyPr/>
        <a:lstStyle/>
        <a:p>
          <a:endParaRPr lang="zh-TW" altLang="en-US"/>
        </a:p>
      </dgm:t>
    </dgm:pt>
    <dgm:pt modelId="{5D68E502-2752-4B0B-81B6-D33E129187F7}" type="pres">
      <dgm:prSet presAssocID="{1F42FDDE-F64D-4FB5-B7A9-C7B3972650C5}" presName="hierChild4" presStyleCnt="0"/>
      <dgm:spPr/>
    </dgm:pt>
    <dgm:pt modelId="{52C59815-F9AB-4E1B-B7AB-3E7B8C79F940}" type="pres">
      <dgm:prSet presAssocID="{8F17F31F-A789-4B5A-BDDC-0C79852E47C1}" presName="Name37" presStyleLbl="parChTrans1D3" presStyleIdx="26" presStyleCnt="55"/>
      <dgm:spPr/>
      <dgm:t>
        <a:bodyPr/>
        <a:lstStyle/>
        <a:p>
          <a:endParaRPr lang="zh-TW" altLang="en-US"/>
        </a:p>
      </dgm:t>
    </dgm:pt>
    <dgm:pt modelId="{7D8B5E0F-27B7-4E55-B0BE-0EF57E38DA53}" type="pres">
      <dgm:prSet presAssocID="{DAF6568E-59AF-4294-8156-2D11935E3EE6}" presName="hierRoot2" presStyleCnt="0">
        <dgm:presLayoutVars>
          <dgm:hierBranch val="init"/>
        </dgm:presLayoutVars>
      </dgm:prSet>
      <dgm:spPr/>
    </dgm:pt>
    <dgm:pt modelId="{F07B58F7-B320-45D7-9DA5-79A2C52999BC}" type="pres">
      <dgm:prSet presAssocID="{DAF6568E-59AF-4294-8156-2D11935E3EE6}" presName="rootComposite" presStyleCnt="0"/>
      <dgm:spPr/>
    </dgm:pt>
    <dgm:pt modelId="{240AD5CA-AE14-49F6-B1E5-3EB8F2928561}" type="pres">
      <dgm:prSet presAssocID="{DAF6568E-59AF-4294-8156-2D11935E3EE6}" presName="rootText" presStyleLbl="node3" presStyleIdx="26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2B9B335-E5FD-4F7A-95CB-79654971B6AC}" type="pres">
      <dgm:prSet presAssocID="{DAF6568E-59AF-4294-8156-2D11935E3EE6}" presName="rootConnector" presStyleLbl="node3" presStyleIdx="26" presStyleCnt="55"/>
      <dgm:spPr/>
      <dgm:t>
        <a:bodyPr/>
        <a:lstStyle/>
        <a:p>
          <a:endParaRPr lang="zh-TW" altLang="en-US"/>
        </a:p>
      </dgm:t>
    </dgm:pt>
    <dgm:pt modelId="{0D07B2E5-A3A6-4FF4-8E7D-5F2FEC6517FB}" type="pres">
      <dgm:prSet presAssocID="{DAF6568E-59AF-4294-8156-2D11935E3EE6}" presName="hierChild4" presStyleCnt="0"/>
      <dgm:spPr/>
    </dgm:pt>
    <dgm:pt modelId="{32444B98-0E56-44F7-BE05-5A62CBDBF9F9}" type="pres">
      <dgm:prSet presAssocID="{DAF6568E-59AF-4294-8156-2D11935E3EE6}" presName="hierChild5" presStyleCnt="0"/>
      <dgm:spPr/>
    </dgm:pt>
    <dgm:pt modelId="{35B9E0AA-5247-4677-85F3-7281551FE034}" type="pres">
      <dgm:prSet presAssocID="{4C06212B-ED82-4829-B634-553B4F3E2A8F}" presName="Name37" presStyleLbl="parChTrans1D3" presStyleIdx="27" presStyleCnt="55"/>
      <dgm:spPr/>
      <dgm:t>
        <a:bodyPr/>
        <a:lstStyle/>
        <a:p>
          <a:endParaRPr lang="zh-TW" altLang="en-US"/>
        </a:p>
      </dgm:t>
    </dgm:pt>
    <dgm:pt modelId="{3B15ACC1-DA6B-4573-8DB9-4F3EF47DF8CE}" type="pres">
      <dgm:prSet presAssocID="{8AEA7DDD-7E07-4CC3-BBC7-31E2285CC32E}" presName="hierRoot2" presStyleCnt="0">
        <dgm:presLayoutVars>
          <dgm:hierBranch val="init"/>
        </dgm:presLayoutVars>
      </dgm:prSet>
      <dgm:spPr/>
    </dgm:pt>
    <dgm:pt modelId="{C8EC590B-824C-481A-86E0-C78C0B4E840C}" type="pres">
      <dgm:prSet presAssocID="{8AEA7DDD-7E07-4CC3-BBC7-31E2285CC32E}" presName="rootComposite" presStyleCnt="0"/>
      <dgm:spPr/>
    </dgm:pt>
    <dgm:pt modelId="{74C3AD87-D11E-4E84-9535-BBAB1C2C2B27}" type="pres">
      <dgm:prSet presAssocID="{8AEA7DDD-7E07-4CC3-BBC7-31E2285CC32E}" presName="rootText" presStyleLbl="node3" presStyleIdx="27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C8822D3-376B-4990-B7C8-F1D8C9FE3DFF}" type="pres">
      <dgm:prSet presAssocID="{8AEA7DDD-7E07-4CC3-BBC7-31E2285CC32E}" presName="rootConnector" presStyleLbl="node3" presStyleIdx="27" presStyleCnt="55"/>
      <dgm:spPr/>
      <dgm:t>
        <a:bodyPr/>
        <a:lstStyle/>
        <a:p>
          <a:endParaRPr lang="zh-TW" altLang="en-US"/>
        </a:p>
      </dgm:t>
    </dgm:pt>
    <dgm:pt modelId="{8A7F0DF2-54EA-4E36-AC4C-F3EE2747FE3C}" type="pres">
      <dgm:prSet presAssocID="{8AEA7DDD-7E07-4CC3-BBC7-31E2285CC32E}" presName="hierChild4" presStyleCnt="0"/>
      <dgm:spPr/>
    </dgm:pt>
    <dgm:pt modelId="{4288B8A2-6FC6-4581-9A84-F970F4ECCEE8}" type="pres">
      <dgm:prSet presAssocID="{8AEA7DDD-7E07-4CC3-BBC7-31E2285CC32E}" presName="hierChild5" presStyleCnt="0"/>
      <dgm:spPr/>
    </dgm:pt>
    <dgm:pt modelId="{1CFE7C49-6AAC-4ADF-9E01-6BF86A687564}" type="pres">
      <dgm:prSet presAssocID="{58996895-1193-47F3-8459-1C48E5E6A287}" presName="Name37" presStyleLbl="parChTrans1D3" presStyleIdx="28" presStyleCnt="55"/>
      <dgm:spPr/>
      <dgm:t>
        <a:bodyPr/>
        <a:lstStyle/>
        <a:p>
          <a:endParaRPr lang="zh-TW" altLang="en-US"/>
        </a:p>
      </dgm:t>
    </dgm:pt>
    <dgm:pt modelId="{8EF98232-1237-4222-B708-0644897FAA5B}" type="pres">
      <dgm:prSet presAssocID="{5CAB81B7-532F-4ECC-94EC-F1101D5CB844}" presName="hierRoot2" presStyleCnt="0">
        <dgm:presLayoutVars>
          <dgm:hierBranch val="init"/>
        </dgm:presLayoutVars>
      </dgm:prSet>
      <dgm:spPr/>
    </dgm:pt>
    <dgm:pt modelId="{669B964D-1B97-4AB3-AE25-79F82A4C8270}" type="pres">
      <dgm:prSet presAssocID="{5CAB81B7-532F-4ECC-94EC-F1101D5CB844}" presName="rootComposite" presStyleCnt="0"/>
      <dgm:spPr/>
    </dgm:pt>
    <dgm:pt modelId="{AE3F5C3E-FDB8-4E63-8470-4856FA863262}" type="pres">
      <dgm:prSet presAssocID="{5CAB81B7-532F-4ECC-94EC-F1101D5CB844}" presName="rootText" presStyleLbl="node3" presStyleIdx="28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304C558-0CF2-4B44-BD05-538AFE382B61}" type="pres">
      <dgm:prSet presAssocID="{5CAB81B7-532F-4ECC-94EC-F1101D5CB844}" presName="rootConnector" presStyleLbl="node3" presStyleIdx="28" presStyleCnt="55"/>
      <dgm:spPr/>
      <dgm:t>
        <a:bodyPr/>
        <a:lstStyle/>
        <a:p>
          <a:endParaRPr lang="zh-TW" altLang="en-US"/>
        </a:p>
      </dgm:t>
    </dgm:pt>
    <dgm:pt modelId="{4294C80F-6493-4AF3-AF8C-478D0E4AB3A8}" type="pres">
      <dgm:prSet presAssocID="{5CAB81B7-532F-4ECC-94EC-F1101D5CB844}" presName="hierChild4" presStyleCnt="0"/>
      <dgm:spPr/>
    </dgm:pt>
    <dgm:pt modelId="{5599799E-BA4A-42C1-8429-8D3B958BE200}" type="pres">
      <dgm:prSet presAssocID="{5CAB81B7-532F-4ECC-94EC-F1101D5CB844}" presName="hierChild5" presStyleCnt="0"/>
      <dgm:spPr/>
    </dgm:pt>
    <dgm:pt modelId="{7AA9DDF5-E81F-4D9F-97D7-40361CFD09C3}" type="pres">
      <dgm:prSet presAssocID="{7594A0E6-7511-44AD-A00B-8B8AC0877F08}" presName="Name37" presStyleLbl="parChTrans1D3" presStyleIdx="29" presStyleCnt="55"/>
      <dgm:spPr/>
      <dgm:t>
        <a:bodyPr/>
        <a:lstStyle/>
        <a:p>
          <a:endParaRPr lang="zh-TW" altLang="en-US"/>
        </a:p>
      </dgm:t>
    </dgm:pt>
    <dgm:pt modelId="{05A137B9-47B6-400B-8405-2474D0F8E998}" type="pres">
      <dgm:prSet presAssocID="{6BF2A2E7-7D1A-4E60-A9C5-B938EEFA06F3}" presName="hierRoot2" presStyleCnt="0">
        <dgm:presLayoutVars>
          <dgm:hierBranch val="init"/>
        </dgm:presLayoutVars>
      </dgm:prSet>
      <dgm:spPr/>
    </dgm:pt>
    <dgm:pt modelId="{CAC9DEDC-C0A3-45DA-913D-8C8C237DD6D0}" type="pres">
      <dgm:prSet presAssocID="{6BF2A2E7-7D1A-4E60-A9C5-B938EEFA06F3}" presName="rootComposite" presStyleCnt="0"/>
      <dgm:spPr/>
    </dgm:pt>
    <dgm:pt modelId="{1884663A-128C-4C71-9C6C-9D87ADF437FA}" type="pres">
      <dgm:prSet presAssocID="{6BF2A2E7-7D1A-4E60-A9C5-B938EEFA06F3}" presName="rootText" presStyleLbl="node3" presStyleIdx="29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71B400C4-FC40-4EEC-A790-7974D211AD33}" type="pres">
      <dgm:prSet presAssocID="{6BF2A2E7-7D1A-4E60-A9C5-B938EEFA06F3}" presName="rootConnector" presStyleLbl="node3" presStyleIdx="29" presStyleCnt="55"/>
      <dgm:spPr/>
      <dgm:t>
        <a:bodyPr/>
        <a:lstStyle/>
        <a:p>
          <a:endParaRPr lang="zh-TW" altLang="en-US"/>
        </a:p>
      </dgm:t>
    </dgm:pt>
    <dgm:pt modelId="{59E26168-9FB9-4ABE-9331-11B8148963AC}" type="pres">
      <dgm:prSet presAssocID="{6BF2A2E7-7D1A-4E60-A9C5-B938EEFA06F3}" presName="hierChild4" presStyleCnt="0"/>
      <dgm:spPr/>
    </dgm:pt>
    <dgm:pt modelId="{101CFD60-DCA0-426A-A9CA-7E05FD47FFD0}" type="pres">
      <dgm:prSet presAssocID="{6BF2A2E7-7D1A-4E60-A9C5-B938EEFA06F3}" presName="hierChild5" presStyleCnt="0"/>
      <dgm:spPr/>
    </dgm:pt>
    <dgm:pt modelId="{76E55CBC-705B-4254-921A-EBFE97952713}" type="pres">
      <dgm:prSet presAssocID="{1F42FDDE-F64D-4FB5-B7A9-C7B3972650C5}" presName="hierChild5" presStyleCnt="0"/>
      <dgm:spPr/>
    </dgm:pt>
    <dgm:pt modelId="{0525949A-56A3-41FD-B6D5-F690223B2261}" type="pres">
      <dgm:prSet presAssocID="{D67F8A0D-D22F-4973-82D0-F7260C0E87C5}" presName="Name37" presStyleLbl="parChTrans1D2" presStyleIdx="7" presStyleCnt="13"/>
      <dgm:spPr/>
      <dgm:t>
        <a:bodyPr/>
        <a:lstStyle/>
        <a:p>
          <a:endParaRPr lang="zh-TW" altLang="en-US"/>
        </a:p>
      </dgm:t>
    </dgm:pt>
    <dgm:pt modelId="{DDA32C63-98D4-44A5-A233-712651B69D39}" type="pres">
      <dgm:prSet presAssocID="{742F5CEC-3FB0-4F91-9A16-3B64073D4E68}" presName="hierRoot2" presStyleCnt="0">
        <dgm:presLayoutVars>
          <dgm:hierBranch val="init"/>
        </dgm:presLayoutVars>
      </dgm:prSet>
      <dgm:spPr/>
    </dgm:pt>
    <dgm:pt modelId="{FFB99012-A7BA-4E21-9A67-7BDE5D988815}" type="pres">
      <dgm:prSet presAssocID="{742F5CEC-3FB0-4F91-9A16-3B64073D4E68}" presName="rootComposite" presStyleCnt="0"/>
      <dgm:spPr/>
    </dgm:pt>
    <dgm:pt modelId="{154BFD2E-76A1-4287-AE2C-B7E874D8EF2A}" type="pres">
      <dgm:prSet presAssocID="{742F5CEC-3FB0-4F91-9A16-3B64073D4E68}" presName="rootText" presStyleLbl="node2" presStyleIdx="7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EC60AB7-1CFA-43D7-BC5C-3A25F18E9422}" type="pres">
      <dgm:prSet presAssocID="{742F5CEC-3FB0-4F91-9A16-3B64073D4E68}" presName="rootConnector" presStyleLbl="node2" presStyleIdx="7" presStyleCnt="13"/>
      <dgm:spPr/>
      <dgm:t>
        <a:bodyPr/>
        <a:lstStyle/>
        <a:p>
          <a:endParaRPr lang="zh-TW" altLang="en-US"/>
        </a:p>
      </dgm:t>
    </dgm:pt>
    <dgm:pt modelId="{F256FAF2-EAB0-4485-B475-54B189B4E0AE}" type="pres">
      <dgm:prSet presAssocID="{742F5CEC-3FB0-4F91-9A16-3B64073D4E68}" presName="hierChild4" presStyleCnt="0"/>
      <dgm:spPr/>
    </dgm:pt>
    <dgm:pt modelId="{76CC93CC-496A-4EA0-8EDB-702F403F3EB5}" type="pres">
      <dgm:prSet presAssocID="{F61CE615-4F83-42E2-88BE-1FD00804ACCA}" presName="Name37" presStyleLbl="parChTrans1D3" presStyleIdx="30" presStyleCnt="55"/>
      <dgm:spPr/>
      <dgm:t>
        <a:bodyPr/>
        <a:lstStyle/>
        <a:p>
          <a:endParaRPr lang="zh-TW" altLang="en-US"/>
        </a:p>
      </dgm:t>
    </dgm:pt>
    <dgm:pt modelId="{814B5D6C-35FA-422E-9C58-EF41D1EF4555}" type="pres">
      <dgm:prSet presAssocID="{D2FDB38B-CD9F-43A7-96BD-9FEF7E277B8B}" presName="hierRoot2" presStyleCnt="0">
        <dgm:presLayoutVars>
          <dgm:hierBranch val="init"/>
        </dgm:presLayoutVars>
      </dgm:prSet>
      <dgm:spPr/>
    </dgm:pt>
    <dgm:pt modelId="{5D2A1786-F102-45A8-9845-670D48147974}" type="pres">
      <dgm:prSet presAssocID="{D2FDB38B-CD9F-43A7-96BD-9FEF7E277B8B}" presName="rootComposite" presStyleCnt="0"/>
      <dgm:spPr/>
    </dgm:pt>
    <dgm:pt modelId="{800FFEEF-CB1F-49B5-999F-0CBAB6EE0E30}" type="pres">
      <dgm:prSet presAssocID="{D2FDB38B-CD9F-43A7-96BD-9FEF7E277B8B}" presName="rootText" presStyleLbl="node3" presStyleIdx="30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9C89104-832A-4937-9772-422988D1C642}" type="pres">
      <dgm:prSet presAssocID="{D2FDB38B-CD9F-43A7-96BD-9FEF7E277B8B}" presName="rootConnector" presStyleLbl="node3" presStyleIdx="30" presStyleCnt="55"/>
      <dgm:spPr/>
      <dgm:t>
        <a:bodyPr/>
        <a:lstStyle/>
        <a:p>
          <a:endParaRPr lang="zh-TW" altLang="en-US"/>
        </a:p>
      </dgm:t>
    </dgm:pt>
    <dgm:pt modelId="{068CB392-F9E7-4462-8C77-C1B40C554061}" type="pres">
      <dgm:prSet presAssocID="{D2FDB38B-CD9F-43A7-96BD-9FEF7E277B8B}" presName="hierChild4" presStyleCnt="0"/>
      <dgm:spPr/>
    </dgm:pt>
    <dgm:pt modelId="{23625079-204C-471F-B6FD-84E8C7418EF9}" type="pres">
      <dgm:prSet presAssocID="{D2FDB38B-CD9F-43A7-96BD-9FEF7E277B8B}" presName="hierChild5" presStyleCnt="0"/>
      <dgm:spPr/>
    </dgm:pt>
    <dgm:pt modelId="{7793ACD8-272C-4D99-B21A-5677733FE0DF}" type="pres">
      <dgm:prSet presAssocID="{A99296EA-C43D-4932-91C9-F5CDAF3D91A6}" presName="Name37" presStyleLbl="parChTrans1D3" presStyleIdx="31" presStyleCnt="55"/>
      <dgm:spPr/>
      <dgm:t>
        <a:bodyPr/>
        <a:lstStyle/>
        <a:p>
          <a:endParaRPr lang="zh-TW" altLang="en-US"/>
        </a:p>
      </dgm:t>
    </dgm:pt>
    <dgm:pt modelId="{4E893BD4-6933-4C3D-8A47-DE04D6F60591}" type="pres">
      <dgm:prSet presAssocID="{7732B63C-0BE8-4B38-B9E6-DACC80647B34}" presName="hierRoot2" presStyleCnt="0">
        <dgm:presLayoutVars>
          <dgm:hierBranch val="init"/>
        </dgm:presLayoutVars>
      </dgm:prSet>
      <dgm:spPr/>
    </dgm:pt>
    <dgm:pt modelId="{778C7389-127E-46C7-8D56-1862F45EE6F0}" type="pres">
      <dgm:prSet presAssocID="{7732B63C-0BE8-4B38-B9E6-DACC80647B34}" presName="rootComposite" presStyleCnt="0"/>
      <dgm:spPr/>
    </dgm:pt>
    <dgm:pt modelId="{398BB816-7E93-45D6-B471-43191622207E}" type="pres">
      <dgm:prSet presAssocID="{7732B63C-0BE8-4B38-B9E6-DACC80647B34}" presName="rootText" presStyleLbl="node3" presStyleIdx="31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5786A3D1-B3CC-4247-8934-E29A868315E2}" type="pres">
      <dgm:prSet presAssocID="{7732B63C-0BE8-4B38-B9E6-DACC80647B34}" presName="rootConnector" presStyleLbl="node3" presStyleIdx="31" presStyleCnt="55"/>
      <dgm:spPr/>
      <dgm:t>
        <a:bodyPr/>
        <a:lstStyle/>
        <a:p>
          <a:endParaRPr lang="zh-TW" altLang="en-US"/>
        </a:p>
      </dgm:t>
    </dgm:pt>
    <dgm:pt modelId="{939AE8AB-0381-434D-B0F2-2EFBCC00B780}" type="pres">
      <dgm:prSet presAssocID="{7732B63C-0BE8-4B38-B9E6-DACC80647B34}" presName="hierChild4" presStyleCnt="0"/>
      <dgm:spPr/>
    </dgm:pt>
    <dgm:pt modelId="{C3BD7AD1-0724-4268-AFA2-4C53546D2057}" type="pres">
      <dgm:prSet presAssocID="{7732B63C-0BE8-4B38-B9E6-DACC80647B34}" presName="hierChild5" presStyleCnt="0"/>
      <dgm:spPr/>
    </dgm:pt>
    <dgm:pt modelId="{D93C5889-A770-4FBC-9EBE-E51AB7C2FDF6}" type="pres">
      <dgm:prSet presAssocID="{E65248C0-2B5B-42DE-B964-05B0EDA7CDC5}" presName="Name37" presStyleLbl="parChTrans1D3" presStyleIdx="32" presStyleCnt="55"/>
      <dgm:spPr/>
      <dgm:t>
        <a:bodyPr/>
        <a:lstStyle/>
        <a:p>
          <a:endParaRPr lang="zh-TW" altLang="en-US"/>
        </a:p>
      </dgm:t>
    </dgm:pt>
    <dgm:pt modelId="{93C76B29-0FCD-4F28-B8E3-874510B7E13A}" type="pres">
      <dgm:prSet presAssocID="{E0905AAB-3A95-4785-A758-3BB76C0495E9}" presName="hierRoot2" presStyleCnt="0">
        <dgm:presLayoutVars>
          <dgm:hierBranch val="init"/>
        </dgm:presLayoutVars>
      </dgm:prSet>
      <dgm:spPr/>
    </dgm:pt>
    <dgm:pt modelId="{610E78D2-2576-4A0B-B810-ADD4FD2D98AB}" type="pres">
      <dgm:prSet presAssocID="{E0905AAB-3A95-4785-A758-3BB76C0495E9}" presName="rootComposite" presStyleCnt="0"/>
      <dgm:spPr/>
    </dgm:pt>
    <dgm:pt modelId="{92DA6A20-9D4E-48EE-BD6D-3981942BBF8E}" type="pres">
      <dgm:prSet presAssocID="{E0905AAB-3A95-4785-A758-3BB76C0495E9}" presName="rootText" presStyleLbl="node3" presStyleIdx="32" presStyleCnt="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CD5EFA5-3661-4F30-80B0-BB93BB9A176F}" type="pres">
      <dgm:prSet presAssocID="{E0905AAB-3A95-4785-A758-3BB76C0495E9}" presName="rootConnector" presStyleLbl="node3" presStyleIdx="32" presStyleCnt="55"/>
      <dgm:spPr/>
      <dgm:t>
        <a:bodyPr/>
        <a:lstStyle/>
        <a:p>
          <a:endParaRPr lang="zh-TW" altLang="en-US"/>
        </a:p>
      </dgm:t>
    </dgm:pt>
    <dgm:pt modelId="{3F969BEF-A0FB-4A78-864A-9B4C3A664D02}" type="pres">
      <dgm:prSet presAssocID="{E0905AAB-3A95-4785-A758-3BB76C0495E9}" presName="hierChild4" presStyleCnt="0"/>
      <dgm:spPr/>
    </dgm:pt>
    <dgm:pt modelId="{11ED9A99-C4E1-44BB-975C-07E7C55385B5}" type="pres">
      <dgm:prSet presAssocID="{E0905AAB-3A95-4785-A758-3BB76C0495E9}" presName="hierChild5" presStyleCnt="0"/>
      <dgm:spPr/>
    </dgm:pt>
    <dgm:pt modelId="{C46697C0-1E7D-4DC4-9EA2-283FD7382DCC}" type="pres">
      <dgm:prSet presAssocID="{630739F9-3353-4A8A-85E6-586235D93B00}" presName="Name37" presStyleLbl="parChTrans1D3" presStyleIdx="33" presStyleCnt="55"/>
      <dgm:spPr/>
      <dgm:t>
        <a:bodyPr/>
        <a:lstStyle/>
        <a:p>
          <a:endParaRPr lang="zh-TW" altLang="en-US"/>
        </a:p>
      </dgm:t>
    </dgm:pt>
    <dgm:pt modelId="{4245AA38-C20E-4B05-B326-8799A5B5EE17}" type="pres">
      <dgm:prSet presAssocID="{3A345787-CCB7-4981-8AFD-DC6D6D02996D}" presName="hierRoot2" presStyleCnt="0">
        <dgm:presLayoutVars>
          <dgm:hierBranch val="init"/>
        </dgm:presLayoutVars>
      </dgm:prSet>
      <dgm:spPr/>
    </dgm:pt>
    <dgm:pt modelId="{9539AF4A-DB58-4BB9-BF30-39F527E26CE6}" type="pres">
      <dgm:prSet presAssocID="{3A345787-CCB7-4981-8AFD-DC6D6D02996D}" presName="rootComposite" presStyleCnt="0"/>
      <dgm:spPr/>
    </dgm:pt>
    <dgm:pt modelId="{44E20255-6CC0-4715-81C3-CAB65680E806}" type="pres">
      <dgm:prSet presAssocID="{3A345787-CCB7-4981-8AFD-DC6D6D02996D}" presName="rootText" presStyleLbl="node3" presStyleIdx="33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901515A-EFF6-4023-BEAE-4C4F000A7E5E}" type="pres">
      <dgm:prSet presAssocID="{3A345787-CCB7-4981-8AFD-DC6D6D02996D}" presName="rootConnector" presStyleLbl="node3" presStyleIdx="33" presStyleCnt="55"/>
      <dgm:spPr/>
      <dgm:t>
        <a:bodyPr/>
        <a:lstStyle/>
        <a:p>
          <a:endParaRPr lang="zh-TW" altLang="en-US"/>
        </a:p>
      </dgm:t>
    </dgm:pt>
    <dgm:pt modelId="{EE24A758-5BE2-40FC-8FC9-5C0F474A43C6}" type="pres">
      <dgm:prSet presAssocID="{3A345787-CCB7-4981-8AFD-DC6D6D02996D}" presName="hierChild4" presStyleCnt="0"/>
      <dgm:spPr/>
    </dgm:pt>
    <dgm:pt modelId="{7E09AE49-CA2A-4565-854B-BC0BF662A30C}" type="pres">
      <dgm:prSet presAssocID="{3A345787-CCB7-4981-8AFD-DC6D6D02996D}" presName="hierChild5" presStyleCnt="0"/>
      <dgm:spPr/>
    </dgm:pt>
    <dgm:pt modelId="{D3A028A3-9FEA-41E9-9382-47A952875454}" type="pres">
      <dgm:prSet presAssocID="{742F5CEC-3FB0-4F91-9A16-3B64073D4E68}" presName="hierChild5" presStyleCnt="0"/>
      <dgm:spPr/>
    </dgm:pt>
    <dgm:pt modelId="{AE2AD2F8-A54D-446E-B15A-C9AF86BD8E10}" type="pres">
      <dgm:prSet presAssocID="{81C6F986-7CE0-4123-A166-FB031439C0FC}" presName="Name37" presStyleLbl="parChTrans1D2" presStyleIdx="8" presStyleCnt="13"/>
      <dgm:spPr/>
      <dgm:t>
        <a:bodyPr/>
        <a:lstStyle/>
        <a:p>
          <a:endParaRPr lang="zh-TW" altLang="en-US"/>
        </a:p>
      </dgm:t>
    </dgm:pt>
    <dgm:pt modelId="{8CC3844F-0301-477A-88F3-97AD533075A6}" type="pres">
      <dgm:prSet presAssocID="{32A6B69A-F825-4916-AF26-4E2EBE930ACE}" presName="hierRoot2" presStyleCnt="0">
        <dgm:presLayoutVars>
          <dgm:hierBranch val="init"/>
        </dgm:presLayoutVars>
      </dgm:prSet>
      <dgm:spPr/>
    </dgm:pt>
    <dgm:pt modelId="{E6330529-7B48-49C7-8469-CE41D545D142}" type="pres">
      <dgm:prSet presAssocID="{32A6B69A-F825-4916-AF26-4E2EBE930ACE}" presName="rootComposite" presStyleCnt="0"/>
      <dgm:spPr/>
    </dgm:pt>
    <dgm:pt modelId="{DA5D6DFC-5D45-42F4-982D-E9024D4D867D}" type="pres">
      <dgm:prSet presAssocID="{32A6B69A-F825-4916-AF26-4E2EBE930ACE}" presName="rootText" presStyleLbl="node2" presStyleIdx="8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B8F12D4-87AE-4CB3-8285-72A539DE802A}" type="pres">
      <dgm:prSet presAssocID="{32A6B69A-F825-4916-AF26-4E2EBE930ACE}" presName="rootConnector" presStyleLbl="node2" presStyleIdx="8" presStyleCnt="13"/>
      <dgm:spPr/>
      <dgm:t>
        <a:bodyPr/>
        <a:lstStyle/>
        <a:p>
          <a:endParaRPr lang="zh-TW" altLang="en-US"/>
        </a:p>
      </dgm:t>
    </dgm:pt>
    <dgm:pt modelId="{EBB131FF-AFF5-446A-8197-7A3F925DECD4}" type="pres">
      <dgm:prSet presAssocID="{32A6B69A-F825-4916-AF26-4E2EBE930ACE}" presName="hierChild4" presStyleCnt="0"/>
      <dgm:spPr/>
    </dgm:pt>
    <dgm:pt modelId="{3993B249-4592-4266-ABDF-81F87884CDB2}" type="pres">
      <dgm:prSet presAssocID="{39F3DE9C-622B-4A9A-A591-7F66DF3BC05A}" presName="Name37" presStyleLbl="parChTrans1D3" presStyleIdx="34" presStyleCnt="55"/>
      <dgm:spPr/>
      <dgm:t>
        <a:bodyPr/>
        <a:lstStyle/>
        <a:p>
          <a:endParaRPr lang="zh-TW" altLang="en-US"/>
        </a:p>
      </dgm:t>
    </dgm:pt>
    <dgm:pt modelId="{CE5B7522-99FE-4825-8AE0-0460B79D00F7}" type="pres">
      <dgm:prSet presAssocID="{2BD05C23-613B-47AE-8CEB-0596B09C2300}" presName="hierRoot2" presStyleCnt="0">
        <dgm:presLayoutVars>
          <dgm:hierBranch val="init"/>
        </dgm:presLayoutVars>
      </dgm:prSet>
      <dgm:spPr/>
    </dgm:pt>
    <dgm:pt modelId="{33ABCBC6-BC75-4217-8A32-CD158E94DCB4}" type="pres">
      <dgm:prSet presAssocID="{2BD05C23-613B-47AE-8CEB-0596B09C2300}" presName="rootComposite" presStyleCnt="0"/>
      <dgm:spPr/>
    </dgm:pt>
    <dgm:pt modelId="{F80C518A-AFD3-482A-92A8-11891631297F}" type="pres">
      <dgm:prSet presAssocID="{2BD05C23-613B-47AE-8CEB-0596B09C2300}" presName="rootText" presStyleLbl="node3" presStyleIdx="34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7C5AF04-395A-4857-9F4B-1E30D88CF516}" type="pres">
      <dgm:prSet presAssocID="{2BD05C23-613B-47AE-8CEB-0596B09C2300}" presName="rootConnector" presStyleLbl="node3" presStyleIdx="34" presStyleCnt="55"/>
      <dgm:spPr/>
      <dgm:t>
        <a:bodyPr/>
        <a:lstStyle/>
        <a:p>
          <a:endParaRPr lang="zh-TW" altLang="en-US"/>
        </a:p>
      </dgm:t>
    </dgm:pt>
    <dgm:pt modelId="{95CAA836-60B7-48FF-9A64-2B30216E8777}" type="pres">
      <dgm:prSet presAssocID="{2BD05C23-613B-47AE-8CEB-0596B09C2300}" presName="hierChild4" presStyleCnt="0"/>
      <dgm:spPr/>
    </dgm:pt>
    <dgm:pt modelId="{78C57137-D704-459E-9C08-E3DBE21BBED3}" type="pres">
      <dgm:prSet presAssocID="{2BD05C23-613B-47AE-8CEB-0596B09C2300}" presName="hierChild5" presStyleCnt="0"/>
      <dgm:spPr/>
    </dgm:pt>
    <dgm:pt modelId="{446CD447-DD30-4F8B-96F0-0EEBFE25A5A8}" type="pres">
      <dgm:prSet presAssocID="{1F090F2E-E7CD-4733-87B0-685E2115FC3B}" presName="Name37" presStyleLbl="parChTrans1D3" presStyleIdx="35" presStyleCnt="55"/>
      <dgm:spPr/>
      <dgm:t>
        <a:bodyPr/>
        <a:lstStyle/>
        <a:p>
          <a:endParaRPr lang="zh-TW" altLang="en-US"/>
        </a:p>
      </dgm:t>
    </dgm:pt>
    <dgm:pt modelId="{4BBF6F2F-81BD-4F04-98BE-DD38ECC7210E}" type="pres">
      <dgm:prSet presAssocID="{85A256C2-DFF7-438B-8384-6D94AD2785CC}" presName="hierRoot2" presStyleCnt="0">
        <dgm:presLayoutVars>
          <dgm:hierBranch val="init"/>
        </dgm:presLayoutVars>
      </dgm:prSet>
      <dgm:spPr/>
    </dgm:pt>
    <dgm:pt modelId="{6B3A9705-1020-41A3-B47E-506657AD71F2}" type="pres">
      <dgm:prSet presAssocID="{85A256C2-DFF7-438B-8384-6D94AD2785CC}" presName="rootComposite" presStyleCnt="0"/>
      <dgm:spPr/>
    </dgm:pt>
    <dgm:pt modelId="{0126AF3E-B96E-47F4-917B-585A6B6A0C5E}" type="pres">
      <dgm:prSet presAssocID="{85A256C2-DFF7-438B-8384-6D94AD2785CC}" presName="rootText" presStyleLbl="node3" presStyleIdx="35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9211E6B2-FA18-4489-A425-03842A05A6AB}" type="pres">
      <dgm:prSet presAssocID="{85A256C2-DFF7-438B-8384-6D94AD2785CC}" presName="rootConnector" presStyleLbl="node3" presStyleIdx="35" presStyleCnt="55"/>
      <dgm:spPr/>
      <dgm:t>
        <a:bodyPr/>
        <a:lstStyle/>
        <a:p>
          <a:endParaRPr lang="zh-TW" altLang="en-US"/>
        </a:p>
      </dgm:t>
    </dgm:pt>
    <dgm:pt modelId="{7918EF45-ECC2-4004-BAA4-897841D3FE81}" type="pres">
      <dgm:prSet presAssocID="{85A256C2-DFF7-438B-8384-6D94AD2785CC}" presName="hierChild4" presStyleCnt="0"/>
      <dgm:spPr/>
    </dgm:pt>
    <dgm:pt modelId="{6E3E04A8-BC38-433B-93DD-647BB7D891B8}" type="pres">
      <dgm:prSet presAssocID="{85A256C2-DFF7-438B-8384-6D94AD2785CC}" presName="hierChild5" presStyleCnt="0"/>
      <dgm:spPr/>
    </dgm:pt>
    <dgm:pt modelId="{6D5C116B-2587-4418-836B-4D21EECA628C}" type="pres">
      <dgm:prSet presAssocID="{B45EDE43-7559-4CF4-B2CF-74BEC7ADB4DA}" presName="Name37" presStyleLbl="parChTrans1D3" presStyleIdx="36" presStyleCnt="55"/>
      <dgm:spPr/>
      <dgm:t>
        <a:bodyPr/>
        <a:lstStyle/>
        <a:p>
          <a:endParaRPr lang="zh-TW" altLang="en-US"/>
        </a:p>
      </dgm:t>
    </dgm:pt>
    <dgm:pt modelId="{1FF52245-072A-4767-B0D3-666E607E9DD4}" type="pres">
      <dgm:prSet presAssocID="{EB1A120C-C49A-4A04-A007-A828FA1D052B}" presName="hierRoot2" presStyleCnt="0">
        <dgm:presLayoutVars>
          <dgm:hierBranch val="init"/>
        </dgm:presLayoutVars>
      </dgm:prSet>
      <dgm:spPr/>
    </dgm:pt>
    <dgm:pt modelId="{E111CF39-F740-4AE0-A753-76C35469D8D2}" type="pres">
      <dgm:prSet presAssocID="{EB1A120C-C49A-4A04-A007-A828FA1D052B}" presName="rootComposite" presStyleCnt="0"/>
      <dgm:spPr/>
    </dgm:pt>
    <dgm:pt modelId="{2699CB65-C0E0-48F4-9C17-C7FD1FDC64A3}" type="pres">
      <dgm:prSet presAssocID="{EB1A120C-C49A-4A04-A007-A828FA1D052B}" presName="rootText" presStyleLbl="node3" presStyleIdx="36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A6269D3-3C13-48C6-98A8-B4F7CB44E998}" type="pres">
      <dgm:prSet presAssocID="{EB1A120C-C49A-4A04-A007-A828FA1D052B}" presName="rootConnector" presStyleLbl="node3" presStyleIdx="36" presStyleCnt="55"/>
      <dgm:spPr/>
      <dgm:t>
        <a:bodyPr/>
        <a:lstStyle/>
        <a:p>
          <a:endParaRPr lang="zh-TW" altLang="en-US"/>
        </a:p>
      </dgm:t>
    </dgm:pt>
    <dgm:pt modelId="{EB4B861D-5E7C-4960-A17A-99C84CDBAB7B}" type="pres">
      <dgm:prSet presAssocID="{EB1A120C-C49A-4A04-A007-A828FA1D052B}" presName="hierChild4" presStyleCnt="0"/>
      <dgm:spPr/>
    </dgm:pt>
    <dgm:pt modelId="{C6E1C7BF-15D0-4C6A-AFBC-862E7025146D}" type="pres">
      <dgm:prSet presAssocID="{EB1A120C-C49A-4A04-A007-A828FA1D052B}" presName="hierChild5" presStyleCnt="0"/>
      <dgm:spPr/>
    </dgm:pt>
    <dgm:pt modelId="{75B4D77D-D6F1-4E29-88EC-1B2BA32DEBF4}" type="pres">
      <dgm:prSet presAssocID="{11CA7F85-1355-427E-9AE8-9CB3B35402E9}" presName="Name37" presStyleLbl="parChTrans1D3" presStyleIdx="37" presStyleCnt="55"/>
      <dgm:spPr/>
      <dgm:t>
        <a:bodyPr/>
        <a:lstStyle/>
        <a:p>
          <a:endParaRPr lang="zh-TW" altLang="en-US"/>
        </a:p>
      </dgm:t>
    </dgm:pt>
    <dgm:pt modelId="{6FB4DB4A-B3BF-4642-8B79-1F3ACA24B7C5}" type="pres">
      <dgm:prSet presAssocID="{38EFBACC-2BD6-43FC-88D8-14236B955917}" presName="hierRoot2" presStyleCnt="0">
        <dgm:presLayoutVars>
          <dgm:hierBranch val="init"/>
        </dgm:presLayoutVars>
      </dgm:prSet>
      <dgm:spPr/>
    </dgm:pt>
    <dgm:pt modelId="{345E1FB3-FDC4-4F5B-84BB-A7A599360DC9}" type="pres">
      <dgm:prSet presAssocID="{38EFBACC-2BD6-43FC-88D8-14236B955917}" presName="rootComposite" presStyleCnt="0"/>
      <dgm:spPr/>
    </dgm:pt>
    <dgm:pt modelId="{3ECD8BFA-8A64-4AF1-ADA5-E1F9B54579F5}" type="pres">
      <dgm:prSet presAssocID="{38EFBACC-2BD6-43FC-88D8-14236B955917}" presName="rootText" presStyleLbl="node3" presStyleIdx="37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39BB2A9-22E4-4417-B56D-7A4B391521A9}" type="pres">
      <dgm:prSet presAssocID="{38EFBACC-2BD6-43FC-88D8-14236B955917}" presName="rootConnector" presStyleLbl="node3" presStyleIdx="37" presStyleCnt="55"/>
      <dgm:spPr/>
      <dgm:t>
        <a:bodyPr/>
        <a:lstStyle/>
        <a:p>
          <a:endParaRPr lang="zh-TW" altLang="en-US"/>
        </a:p>
      </dgm:t>
    </dgm:pt>
    <dgm:pt modelId="{6D884CF7-9F40-498F-9318-67C884B029E2}" type="pres">
      <dgm:prSet presAssocID="{38EFBACC-2BD6-43FC-88D8-14236B955917}" presName="hierChild4" presStyleCnt="0"/>
      <dgm:spPr/>
    </dgm:pt>
    <dgm:pt modelId="{8F9676C4-EBA6-41AA-879E-48E026CFC55F}" type="pres">
      <dgm:prSet presAssocID="{38EFBACC-2BD6-43FC-88D8-14236B955917}" presName="hierChild5" presStyleCnt="0"/>
      <dgm:spPr/>
    </dgm:pt>
    <dgm:pt modelId="{D86621F9-15BE-4AFF-BD1A-8FF826582A10}" type="pres">
      <dgm:prSet presAssocID="{18898107-DDF5-4498-938A-DE993FA6B0DB}" presName="Name37" presStyleLbl="parChTrans1D3" presStyleIdx="38" presStyleCnt="55"/>
      <dgm:spPr/>
      <dgm:t>
        <a:bodyPr/>
        <a:lstStyle/>
        <a:p>
          <a:endParaRPr lang="zh-TW" altLang="en-US"/>
        </a:p>
      </dgm:t>
    </dgm:pt>
    <dgm:pt modelId="{7FC99F0B-C0C2-4014-B735-A00ECFB7C6ED}" type="pres">
      <dgm:prSet presAssocID="{500F4641-BDE3-4598-ACA3-3ACD7B759F63}" presName="hierRoot2" presStyleCnt="0">
        <dgm:presLayoutVars>
          <dgm:hierBranch val="init"/>
        </dgm:presLayoutVars>
      </dgm:prSet>
      <dgm:spPr/>
    </dgm:pt>
    <dgm:pt modelId="{B4CADECA-4B5E-47D0-BDD3-AADEA7F17042}" type="pres">
      <dgm:prSet presAssocID="{500F4641-BDE3-4598-ACA3-3ACD7B759F63}" presName="rootComposite" presStyleCnt="0"/>
      <dgm:spPr/>
    </dgm:pt>
    <dgm:pt modelId="{192549E3-71F6-406D-ADFE-7284B435F50C}" type="pres">
      <dgm:prSet presAssocID="{500F4641-BDE3-4598-ACA3-3ACD7B759F63}" presName="rootText" presStyleLbl="node3" presStyleIdx="38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98BD108-56E6-4BC9-9851-5D93A2351CA4}" type="pres">
      <dgm:prSet presAssocID="{500F4641-BDE3-4598-ACA3-3ACD7B759F63}" presName="rootConnector" presStyleLbl="node3" presStyleIdx="38" presStyleCnt="55"/>
      <dgm:spPr/>
      <dgm:t>
        <a:bodyPr/>
        <a:lstStyle/>
        <a:p>
          <a:endParaRPr lang="zh-TW" altLang="en-US"/>
        </a:p>
      </dgm:t>
    </dgm:pt>
    <dgm:pt modelId="{2E08F62F-F0EE-4B87-BB0D-70A71E24E3F0}" type="pres">
      <dgm:prSet presAssocID="{500F4641-BDE3-4598-ACA3-3ACD7B759F63}" presName="hierChild4" presStyleCnt="0"/>
      <dgm:spPr/>
    </dgm:pt>
    <dgm:pt modelId="{B01CC1C2-A5FC-4048-BE64-FD8EF5B574C2}" type="pres">
      <dgm:prSet presAssocID="{500F4641-BDE3-4598-ACA3-3ACD7B759F63}" presName="hierChild5" presStyleCnt="0"/>
      <dgm:spPr/>
    </dgm:pt>
    <dgm:pt modelId="{A8308C7A-E881-4F92-96AC-F8AE827BAF6A}" type="pres">
      <dgm:prSet presAssocID="{237EDA52-1468-4866-BD09-3D0627A97534}" presName="Name37" presStyleLbl="parChTrans1D3" presStyleIdx="39" presStyleCnt="55"/>
      <dgm:spPr/>
      <dgm:t>
        <a:bodyPr/>
        <a:lstStyle/>
        <a:p>
          <a:endParaRPr lang="zh-TW" altLang="en-US"/>
        </a:p>
      </dgm:t>
    </dgm:pt>
    <dgm:pt modelId="{7B26E361-8D4E-4C39-8554-7190049D1CAF}" type="pres">
      <dgm:prSet presAssocID="{FA990C8C-CCB3-45CF-B502-DBA62674AEE3}" presName="hierRoot2" presStyleCnt="0">
        <dgm:presLayoutVars>
          <dgm:hierBranch val="init"/>
        </dgm:presLayoutVars>
      </dgm:prSet>
      <dgm:spPr/>
    </dgm:pt>
    <dgm:pt modelId="{69F2F4CD-9568-4E60-8EAE-744E851C4C5A}" type="pres">
      <dgm:prSet presAssocID="{FA990C8C-CCB3-45CF-B502-DBA62674AEE3}" presName="rootComposite" presStyleCnt="0"/>
      <dgm:spPr/>
    </dgm:pt>
    <dgm:pt modelId="{CC12E122-C9AA-46DB-9AC8-FE6F0595C595}" type="pres">
      <dgm:prSet presAssocID="{FA990C8C-CCB3-45CF-B502-DBA62674AEE3}" presName="rootText" presStyleLbl="node3" presStyleIdx="39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5CD160B-36BB-47A1-95D8-66F806DE2FDC}" type="pres">
      <dgm:prSet presAssocID="{FA990C8C-CCB3-45CF-B502-DBA62674AEE3}" presName="rootConnector" presStyleLbl="node3" presStyleIdx="39" presStyleCnt="55"/>
      <dgm:spPr/>
      <dgm:t>
        <a:bodyPr/>
        <a:lstStyle/>
        <a:p>
          <a:endParaRPr lang="zh-TW" altLang="en-US"/>
        </a:p>
      </dgm:t>
    </dgm:pt>
    <dgm:pt modelId="{2283D5CD-E099-4611-AFF3-5D84022F01AC}" type="pres">
      <dgm:prSet presAssocID="{FA990C8C-CCB3-45CF-B502-DBA62674AEE3}" presName="hierChild4" presStyleCnt="0"/>
      <dgm:spPr/>
    </dgm:pt>
    <dgm:pt modelId="{1DCEF5DE-11AA-4563-B369-D34F01246260}" type="pres">
      <dgm:prSet presAssocID="{FA990C8C-CCB3-45CF-B502-DBA62674AEE3}" presName="hierChild5" presStyleCnt="0"/>
      <dgm:spPr/>
    </dgm:pt>
    <dgm:pt modelId="{77A2CAF7-42CF-4728-9667-A9BFAE1BB774}" type="pres">
      <dgm:prSet presAssocID="{32A6B69A-F825-4916-AF26-4E2EBE930ACE}" presName="hierChild5" presStyleCnt="0"/>
      <dgm:spPr/>
    </dgm:pt>
    <dgm:pt modelId="{12B276A5-96F3-431C-B61B-630875C09293}" type="pres">
      <dgm:prSet presAssocID="{D2E320A0-BFD2-4113-AAB1-6C21B23D54CA}" presName="Name37" presStyleLbl="parChTrans1D2" presStyleIdx="9" presStyleCnt="13"/>
      <dgm:spPr/>
      <dgm:t>
        <a:bodyPr/>
        <a:lstStyle/>
        <a:p>
          <a:endParaRPr lang="zh-TW" altLang="en-US"/>
        </a:p>
      </dgm:t>
    </dgm:pt>
    <dgm:pt modelId="{BDA845AA-2A62-4EF1-9D06-3A1D30FFC69B}" type="pres">
      <dgm:prSet presAssocID="{06534DF6-5680-4FD6-8C06-EFD2ADB28888}" presName="hierRoot2" presStyleCnt="0">
        <dgm:presLayoutVars>
          <dgm:hierBranch val="init"/>
        </dgm:presLayoutVars>
      </dgm:prSet>
      <dgm:spPr/>
    </dgm:pt>
    <dgm:pt modelId="{433E7C94-44C5-4CDE-94C4-9A5ECF09BD62}" type="pres">
      <dgm:prSet presAssocID="{06534DF6-5680-4FD6-8C06-EFD2ADB28888}" presName="rootComposite" presStyleCnt="0"/>
      <dgm:spPr/>
    </dgm:pt>
    <dgm:pt modelId="{B1E995E2-5C9C-4248-9332-DB368BE8584C}" type="pres">
      <dgm:prSet presAssocID="{06534DF6-5680-4FD6-8C06-EFD2ADB28888}" presName="rootText" presStyleLbl="node2" presStyleIdx="9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3995460-8471-4272-9D77-09F38C821651}" type="pres">
      <dgm:prSet presAssocID="{06534DF6-5680-4FD6-8C06-EFD2ADB28888}" presName="rootConnector" presStyleLbl="node2" presStyleIdx="9" presStyleCnt="13"/>
      <dgm:spPr/>
      <dgm:t>
        <a:bodyPr/>
        <a:lstStyle/>
        <a:p>
          <a:endParaRPr lang="zh-TW" altLang="en-US"/>
        </a:p>
      </dgm:t>
    </dgm:pt>
    <dgm:pt modelId="{C5B0A99C-BDA7-40C8-BA45-C35DFCC052EC}" type="pres">
      <dgm:prSet presAssocID="{06534DF6-5680-4FD6-8C06-EFD2ADB28888}" presName="hierChild4" presStyleCnt="0"/>
      <dgm:spPr/>
    </dgm:pt>
    <dgm:pt modelId="{BC774559-F446-492E-8685-CF1F5D6F719E}" type="pres">
      <dgm:prSet presAssocID="{D6661420-D8AB-4C12-A689-2ED3210EDE4E}" presName="Name37" presStyleLbl="parChTrans1D3" presStyleIdx="40" presStyleCnt="55"/>
      <dgm:spPr/>
      <dgm:t>
        <a:bodyPr/>
        <a:lstStyle/>
        <a:p>
          <a:endParaRPr lang="zh-TW" altLang="en-US"/>
        </a:p>
      </dgm:t>
    </dgm:pt>
    <dgm:pt modelId="{34FA6154-4636-42DF-9AF7-9DF0CAEC8C53}" type="pres">
      <dgm:prSet presAssocID="{54EBD050-57A1-4841-8039-6E3BC3B87551}" presName="hierRoot2" presStyleCnt="0">
        <dgm:presLayoutVars>
          <dgm:hierBranch val="init"/>
        </dgm:presLayoutVars>
      </dgm:prSet>
      <dgm:spPr/>
    </dgm:pt>
    <dgm:pt modelId="{3BEF148E-73C4-4E3E-8DD4-8CBAEAEB8A49}" type="pres">
      <dgm:prSet presAssocID="{54EBD050-57A1-4841-8039-6E3BC3B87551}" presName="rootComposite" presStyleCnt="0"/>
      <dgm:spPr/>
    </dgm:pt>
    <dgm:pt modelId="{C936DF82-3EE7-40B7-BE23-50514484DB5C}" type="pres">
      <dgm:prSet presAssocID="{54EBD050-57A1-4841-8039-6E3BC3B87551}" presName="rootText" presStyleLbl="node3" presStyleIdx="40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A6A756E9-4A64-4ABB-B236-8A1312D8C1DD}" type="pres">
      <dgm:prSet presAssocID="{54EBD050-57A1-4841-8039-6E3BC3B87551}" presName="rootConnector" presStyleLbl="node3" presStyleIdx="40" presStyleCnt="55"/>
      <dgm:spPr/>
      <dgm:t>
        <a:bodyPr/>
        <a:lstStyle/>
        <a:p>
          <a:endParaRPr lang="zh-TW" altLang="en-US"/>
        </a:p>
      </dgm:t>
    </dgm:pt>
    <dgm:pt modelId="{ACE372BD-7935-452A-9E60-DEC9E580EB31}" type="pres">
      <dgm:prSet presAssocID="{54EBD050-57A1-4841-8039-6E3BC3B87551}" presName="hierChild4" presStyleCnt="0"/>
      <dgm:spPr/>
    </dgm:pt>
    <dgm:pt modelId="{EA388F51-A2BF-49C7-A8D2-5795A2BBB4A3}" type="pres">
      <dgm:prSet presAssocID="{54EBD050-57A1-4841-8039-6E3BC3B87551}" presName="hierChild5" presStyleCnt="0"/>
      <dgm:spPr/>
    </dgm:pt>
    <dgm:pt modelId="{BBA998FB-2BC8-4ED4-8DDB-9E6D951E1686}" type="pres">
      <dgm:prSet presAssocID="{502FF505-CD6A-490C-91EF-FCDB60B83475}" presName="Name37" presStyleLbl="parChTrans1D3" presStyleIdx="41" presStyleCnt="55"/>
      <dgm:spPr/>
      <dgm:t>
        <a:bodyPr/>
        <a:lstStyle/>
        <a:p>
          <a:endParaRPr lang="zh-TW" altLang="en-US"/>
        </a:p>
      </dgm:t>
    </dgm:pt>
    <dgm:pt modelId="{00067FF6-8038-4DD3-A287-485CEE49FA1B}" type="pres">
      <dgm:prSet presAssocID="{E4507D21-8B18-426B-90B3-C73CD3A0FEAE}" presName="hierRoot2" presStyleCnt="0">
        <dgm:presLayoutVars>
          <dgm:hierBranch val="init"/>
        </dgm:presLayoutVars>
      </dgm:prSet>
      <dgm:spPr/>
    </dgm:pt>
    <dgm:pt modelId="{B1F0A795-9C45-4BA7-9EDC-2B35AAAB0006}" type="pres">
      <dgm:prSet presAssocID="{E4507D21-8B18-426B-90B3-C73CD3A0FEAE}" presName="rootComposite" presStyleCnt="0"/>
      <dgm:spPr/>
    </dgm:pt>
    <dgm:pt modelId="{926D4A23-FB3A-45D5-B48A-F1F00A34B9BB}" type="pres">
      <dgm:prSet presAssocID="{E4507D21-8B18-426B-90B3-C73CD3A0FEAE}" presName="rootText" presStyleLbl="node3" presStyleIdx="41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1C5F9D1-BD69-44D6-BE31-4A0D8A09FE90}" type="pres">
      <dgm:prSet presAssocID="{E4507D21-8B18-426B-90B3-C73CD3A0FEAE}" presName="rootConnector" presStyleLbl="node3" presStyleIdx="41" presStyleCnt="55"/>
      <dgm:spPr/>
      <dgm:t>
        <a:bodyPr/>
        <a:lstStyle/>
        <a:p>
          <a:endParaRPr lang="zh-TW" altLang="en-US"/>
        </a:p>
      </dgm:t>
    </dgm:pt>
    <dgm:pt modelId="{6F96D9F7-460F-438A-90CC-952F90CE56AF}" type="pres">
      <dgm:prSet presAssocID="{E4507D21-8B18-426B-90B3-C73CD3A0FEAE}" presName="hierChild4" presStyleCnt="0"/>
      <dgm:spPr/>
    </dgm:pt>
    <dgm:pt modelId="{B9BB12F8-B288-4A43-B08D-578DCE577D96}" type="pres">
      <dgm:prSet presAssocID="{E4507D21-8B18-426B-90B3-C73CD3A0FEAE}" presName="hierChild5" presStyleCnt="0"/>
      <dgm:spPr/>
    </dgm:pt>
    <dgm:pt modelId="{68CDE359-982B-4DC3-9633-3FCCCA6CEC93}" type="pres">
      <dgm:prSet presAssocID="{F9185973-E91D-4F9F-888E-30E52494D236}" presName="Name37" presStyleLbl="parChTrans1D3" presStyleIdx="42" presStyleCnt="55"/>
      <dgm:spPr/>
      <dgm:t>
        <a:bodyPr/>
        <a:lstStyle/>
        <a:p>
          <a:endParaRPr lang="zh-TW" altLang="en-US"/>
        </a:p>
      </dgm:t>
    </dgm:pt>
    <dgm:pt modelId="{1F6EE190-155A-4888-ADFB-290315587C85}" type="pres">
      <dgm:prSet presAssocID="{967B49BC-36ED-41FA-8808-452DBCBF7D4D}" presName="hierRoot2" presStyleCnt="0">
        <dgm:presLayoutVars>
          <dgm:hierBranch val="init"/>
        </dgm:presLayoutVars>
      </dgm:prSet>
      <dgm:spPr/>
    </dgm:pt>
    <dgm:pt modelId="{A20B1A61-0407-4D15-8132-8FC5A41A7036}" type="pres">
      <dgm:prSet presAssocID="{967B49BC-36ED-41FA-8808-452DBCBF7D4D}" presName="rootComposite" presStyleCnt="0"/>
      <dgm:spPr/>
    </dgm:pt>
    <dgm:pt modelId="{13218B29-BBBB-4B99-9857-B59206F7AD2B}" type="pres">
      <dgm:prSet presAssocID="{967B49BC-36ED-41FA-8808-452DBCBF7D4D}" presName="rootText" presStyleLbl="node3" presStyleIdx="42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C128F8F-9062-4128-A64F-A63C0D0D76C6}" type="pres">
      <dgm:prSet presAssocID="{967B49BC-36ED-41FA-8808-452DBCBF7D4D}" presName="rootConnector" presStyleLbl="node3" presStyleIdx="42" presStyleCnt="55"/>
      <dgm:spPr/>
      <dgm:t>
        <a:bodyPr/>
        <a:lstStyle/>
        <a:p>
          <a:endParaRPr lang="zh-TW" altLang="en-US"/>
        </a:p>
      </dgm:t>
    </dgm:pt>
    <dgm:pt modelId="{E4455870-7FF2-4241-961A-0D13F7D8F7BD}" type="pres">
      <dgm:prSet presAssocID="{967B49BC-36ED-41FA-8808-452DBCBF7D4D}" presName="hierChild4" presStyleCnt="0"/>
      <dgm:spPr/>
    </dgm:pt>
    <dgm:pt modelId="{A6845A2A-9A80-493A-A2D4-A619874EC486}" type="pres">
      <dgm:prSet presAssocID="{967B49BC-36ED-41FA-8808-452DBCBF7D4D}" presName="hierChild5" presStyleCnt="0"/>
      <dgm:spPr/>
    </dgm:pt>
    <dgm:pt modelId="{C649BD78-8C97-474F-AB40-73CA2D2F4BEA}" type="pres">
      <dgm:prSet presAssocID="{06534DF6-5680-4FD6-8C06-EFD2ADB28888}" presName="hierChild5" presStyleCnt="0"/>
      <dgm:spPr/>
    </dgm:pt>
    <dgm:pt modelId="{4BC60D2D-F261-4494-A8F9-FEF34AB0B17B}" type="pres">
      <dgm:prSet presAssocID="{9E81CAB6-3590-4004-9481-AADB45E2027A}" presName="Name37" presStyleLbl="parChTrans1D2" presStyleIdx="10" presStyleCnt="13"/>
      <dgm:spPr/>
      <dgm:t>
        <a:bodyPr/>
        <a:lstStyle/>
        <a:p>
          <a:endParaRPr lang="zh-TW" altLang="en-US"/>
        </a:p>
      </dgm:t>
    </dgm:pt>
    <dgm:pt modelId="{2F273627-CC06-416C-AD98-8EE925C3C4CB}" type="pres">
      <dgm:prSet presAssocID="{07FDC29B-622D-4E67-AB48-A9AA1F589B65}" presName="hierRoot2" presStyleCnt="0">
        <dgm:presLayoutVars>
          <dgm:hierBranch val="init"/>
        </dgm:presLayoutVars>
      </dgm:prSet>
      <dgm:spPr/>
    </dgm:pt>
    <dgm:pt modelId="{4991C9B5-483D-4EFF-84A0-C2E8BDA6A199}" type="pres">
      <dgm:prSet presAssocID="{07FDC29B-622D-4E67-AB48-A9AA1F589B65}" presName="rootComposite" presStyleCnt="0"/>
      <dgm:spPr/>
    </dgm:pt>
    <dgm:pt modelId="{092F8D06-ED29-41EF-98F8-AC33AEB9D4F5}" type="pres">
      <dgm:prSet presAssocID="{07FDC29B-622D-4E67-AB48-A9AA1F589B65}" presName="rootText" presStyleLbl="node2" presStyleIdx="10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71EE0C6-6AC7-4C6A-9929-48A2811EB2BB}" type="pres">
      <dgm:prSet presAssocID="{07FDC29B-622D-4E67-AB48-A9AA1F589B65}" presName="rootConnector" presStyleLbl="node2" presStyleIdx="10" presStyleCnt="13"/>
      <dgm:spPr/>
      <dgm:t>
        <a:bodyPr/>
        <a:lstStyle/>
        <a:p>
          <a:endParaRPr lang="zh-TW" altLang="en-US"/>
        </a:p>
      </dgm:t>
    </dgm:pt>
    <dgm:pt modelId="{6CEFA97A-98BC-4E98-988E-CBB6D2C5698C}" type="pres">
      <dgm:prSet presAssocID="{07FDC29B-622D-4E67-AB48-A9AA1F589B65}" presName="hierChild4" presStyleCnt="0"/>
      <dgm:spPr/>
    </dgm:pt>
    <dgm:pt modelId="{675D167B-AC86-4F5C-B32F-0EF3E9B8DBB1}" type="pres">
      <dgm:prSet presAssocID="{91391709-5792-48B5-90D2-BE8612049A03}" presName="Name37" presStyleLbl="parChTrans1D3" presStyleIdx="43" presStyleCnt="55"/>
      <dgm:spPr/>
      <dgm:t>
        <a:bodyPr/>
        <a:lstStyle/>
        <a:p>
          <a:endParaRPr lang="zh-TW" altLang="en-US"/>
        </a:p>
      </dgm:t>
    </dgm:pt>
    <dgm:pt modelId="{F720FE41-15A3-4A9D-B1F7-9F56E85501D0}" type="pres">
      <dgm:prSet presAssocID="{DDB223F8-FA19-43B8-B9E5-6F472A80FF11}" presName="hierRoot2" presStyleCnt="0">
        <dgm:presLayoutVars>
          <dgm:hierBranch val="init"/>
        </dgm:presLayoutVars>
      </dgm:prSet>
      <dgm:spPr/>
    </dgm:pt>
    <dgm:pt modelId="{F8BAECAD-4037-4215-BE12-8049022E7061}" type="pres">
      <dgm:prSet presAssocID="{DDB223F8-FA19-43B8-B9E5-6F472A80FF11}" presName="rootComposite" presStyleCnt="0"/>
      <dgm:spPr/>
    </dgm:pt>
    <dgm:pt modelId="{3454FA27-9764-4BCE-A870-8D030F7ED86F}" type="pres">
      <dgm:prSet presAssocID="{DDB223F8-FA19-43B8-B9E5-6F472A80FF11}" presName="rootText" presStyleLbl="node3" presStyleIdx="43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9A96E31-2FAE-483D-BB6E-6C7A66C756BC}" type="pres">
      <dgm:prSet presAssocID="{DDB223F8-FA19-43B8-B9E5-6F472A80FF11}" presName="rootConnector" presStyleLbl="node3" presStyleIdx="43" presStyleCnt="55"/>
      <dgm:spPr/>
      <dgm:t>
        <a:bodyPr/>
        <a:lstStyle/>
        <a:p>
          <a:endParaRPr lang="zh-TW" altLang="en-US"/>
        </a:p>
      </dgm:t>
    </dgm:pt>
    <dgm:pt modelId="{C19AD76B-D83C-4411-9AFC-A16EDD3D609E}" type="pres">
      <dgm:prSet presAssocID="{DDB223F8-FA19-43B8-B9E5-6F472A80FF11}" presName="hierChild4" presStyleCnt="0"/>
      <dgm:spPr/>
    </dgm:pt>
    <dgm:pt modelId="{BE333FBC-989F-4D17-A451-0D7CEB04A789}" type="pres">
      <dgm:prSet presAssocID="{DDB223F8-FA19-43B8-B9E5-6F472A80FF11}" presName="hierChild5" presStyleCnt="0"/>
      <dgm:spPr/>
    </dgm:pt>
    <dgm:pt modelId="{45334881-CA76-45F5-8209-34EF25E428E0}" type="pres">
      <dgm:prSet presAssocID="{AC094981-4EEF-4913-B14A-A14BA91FCC03}" presName="Name37" presStyleLbl="parChTrans1D3" presStyleIdx="44" presStyleCnt="55"/>
      <dgm:spPr/>
      <dgm:t>
        <a:bodyPr/>
        <a:lstStyle/>
        <a:p>
          <a:endParaRPr lang="zh-TW" altLang="en-US"/>
        </a:p>
      </dgm:t>
    </dgm:pt>
    <dgm:pt modelId="{D462E4DB-66DE-46FE-8786-AE3C705BE905}" type="pres">
      <dgm:prSet presAssocID="{336C458F-2DE5-4480-B681-D74B4593D0FD}" presName="hierRoot2" presStyleCnt="0">
        <dgm:presLayoutVars>
          <dgm:hierBranch val="init"/>
        </dgm:presLayoutVars>
      </dgm:prSet>
      <dgm:spPr/>
    </dgm:pt>
    <dgm:pt modelId="{531A7F81-59C2-40CC-B3DF-FC08A758137A}" type="pres">
      <dgm:prSet presAssocID="{336C458F-2DE5-4480-B681-D74B4593D0FD}" presName="rootComposite" presStyleCnt="0"/>
      <dgm:spPr/>
    </dgm:pt>
    <dgm:pt modelId="{2159F12C-A255-4B6E-BBA3-0A9B35A90312}" type="pres">
      <dgm:prSet presAssocID="{336C458F-2DE5-4480-B681-D74B4593D0FD}" presName="rootText" presStyleLbl="node3" presStyleIdx="44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08C78C0-4913-4D3E-AC96-AA89C8475DF8}" type="pres">
      <dgm:prSet presAssocID="{336C458F-2DE5-4480-B681-D74B4593D0FD}" presName="rootConnector" presStyleLbl="node3" presStyleIdx="44" presStyleCnt="55"/>
      <dgm:spPr/>
      <dgm:t>
        <a:bodyPr/>
        <a:lstStyle/>
        <a:p>
          <a:endParaRPr lang="zh-TW" altLang="en-US"/>
        </a:p>
      </dgm:t>
    </dgm:pt>
    <dgm:pt modelId="{050B6FE2-A914-465E-8675-25B4CC19B0F6}" type="pres">
      <dgm:prSet presAssocID="{336C458F-2DE5-4480-B681-D74B4593D0FD}" presName="hierChild4" presStyleCnt="0"/>
      <dgm:spPr/>
    </dgm:pt>
    <dgm:pt modelId="{45FE44A6-C446-4903-BFA9-4C88CFA8A1F5}" type="pres">
      <dgm:prSet presAssocID="{336C458F-2DE5-4480-B681-D74B4593D0FD}" presName="hierChild5" presStyleCnt="0"/>
      <dgm:spPr/>
    </dgm:pt>
    <dgm:pt modelId="{F2465D24-9652-4D6A-810C-66FAF932F2FF}" type="pres">
      <dgm:prSet presAssocID="{07FDC29B-622D-4E67-AB48-A9AA1F589B65}" presName="hierChild5" presStyleCnt="0"/>
      <dgm:spPr/>
    </dgm:pt>
    <dgm:pt modelId="{212469AF-89FC-4A0A-9485-CFDF012F6D76}" type="pres">
      <dgm:prSet presAssocID="{DDCE66B6-A59D-4D6F-8F91-9E8F2CAF7968}" presName="Name37" presStyleLbl="parChTrans1D2" presStyleIdx="11" presStyleCnt="13"/>
      <dgm:spPr/>
      <dgm:t>
        <a:bodyPr/>
        <a:lstStyle/>
        <a:p>
          <a:endParaRPr lang="zh-TW" altLang="en-US"/>
        </a:p>
      </dgm:t>
    </dgm:pt>
    <dgm:pt modelId="{75A19574-E21A-44B4-9FEC-DF8AA28F110A}" type="pres">
      <dgm:prSet presAssocID="{B9DF79D7-DAB1-419A-93BC-5224E7292C01}" presName="hierRoot2" presStyleCnt="0">
        <dgm:presLayoutVars>
          <dgm:hierBranch val="init"/>
        </dgm:presLayoutVars>
      </dgm:prSet>
      <dgm:spPr/>
    </dgm:pt>
    <dgm:pt modelId="{69100EE3-2161-470E-B349-C2C24CEA0187}" type="pres">
      <dgm:prSet presAssocID="{B9DF79D7-DAB1-419A-93BC-5224E7292C01}" presName="rootComposite" presStyleCnt="0"/>
      <dgm:spPr/>
    </dgm:pt>
    <dgm:pt modelId="{2E87F38D-DB70-443E-8251-2F636CFF8EA5}" type="pres">
      <dgm:prSet presAssocID="{B9DF79D7-DAB1-419A-93BC-5224E7292C01}" presName="rootText" presStyleLbl="node2" presStyleIdx="11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67D81D6D-22D7-4A60-ACD8-517052A25597}" type="pres">
      <dgm:prSet presAssocID="{B9DF79D7-DAB1-419A-93BC-5224E7292C01}" presName="rootConnector" presStyleLbl="node2" presStyleIdx="11" presStyleCnt="13"/>
      <dgm:spPr/>
      <dgm:t>
        <a:bodyPr/>
        <a:lstStyle/>
        <a:p>
          <a:endParaRPr lang="zh-TW" altLang="en-US"/>
        </a:p>
      </dgm:t>
    </dgm:pt>
    <dgm:pt modelId="{568D973D-C764-402C-B87C-A88D7703FF71}" type="pres">
      <dgm:prSet presAssocID="{B9DF79D7-DAB1-419A-93BC-5224E7292C01}" presName="hierChild4" presStyleCnt="0"/>
      <dgm:spPr/>
    </dgm:pt>
    <dgm:pt modelId="{07836A9C-4A31-4FD9-B62B-D82EF32A7E9E}" type="pres">
      <dgm:prSet presAssocID="{C9D0EF75-7BC2-4481-9207-C868658479B1}" presName="Name37" presStyleLbl="parChTrans1D3" presStyleIdx="45" presStyleCnt="55"/>
      <dgm:spPr/>
      <dgm:t>
        <a:bodyPr/>
        <a:lstStyle/>
        <a:p>
          <a:endParaRPr lang="zh-TW" altLang="en-US"/>
        </a:p>
      </dgm:t>
    </dgm:pt>
    <dgm:pt modelId="{E0406752-9597-4C1B-80FF-F63CEE8BDC23}" type="pres">
      <dgm:prSet presAssocID="{EA170130-05EB-49C1-AEDF-BED750E0EA72}" presName="hierRoot2" presStyleCnt="0">
        <dgm:presLayoutVars>
          <dgm:hierBranch val="init"/>
        </dgm:presLayoutVars>
      </dgm:prSet>
      <dgm:spPr/>
    </dgm:pt>
    <dgm:pt modelId="{76BB1DDC-D3E1-4BE0-99AF-78F287BBD90C}" type="pres">
      <dgm:prSet presAssocID="{EA170130-05EB-49C1-AEDF-BED750E0EA72}" presName="rootComposite" presStyleCnt="0"/>
      <dgm:spPr/>
    </dgm:pt>
    <dgm:pt modelId="{E95ED765-D6B8-4C24-ACC2-667FCB3F95BA}" type="pres">
      <dgm:prSet presAssocID="{EA170130-05EB-49C1-AEDF-BED750E0EA72}" presName="rootText" presStyleLbl="node3" presStyleIdx="45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588A760-5006-4A8D-92E1-3FC140BC238A}" type="pres">
      <dgm:prSet presAssocID="{EA170130-05EB-49C1-AEDF-BED750E0EA72}" presName="rootConnector" presStyleLbl="node3" presStyleIdx="45" presStyleCnt="55"/>
      <dgm:spPr/>
      <dgm:t>
        <a:bodyPr/>
        <a:lstStyle/>
        <a:p>
          <a:endParaRPr lang="zh-TW" altLang="en-US"/>
        </a:p>
      </dgm:t>
    </dgm:pt>
    <dgm:pt modelId="{E0057D7A-86D9-4633-9DAE-81E5E8B32682}" type="pres">
      <dgm:prSet presAssocID="{EA170130-05EB-49C1-AEDF-BED750E0EA72}" presName="hierChild4" presStyleCnt="0"/>
      <dgm:spPr/>
    </dgm:pt>
    <dgm:pt modelId="{4AA8370A-AE5A-4CD4-846C-4869939A7D4C}" type="pres">
      <dgm:prSet presAssocID="{EA170130-05EB-49C1-AEDF-BED750E0EA72}" presName="hierChild5" presStyleCnt="0"/>
      <dgm:spPr/>
    </dgm:pt>
    <dgm:pt modelId="{92AB8742-4DE6-45F0-B02D-3D0A37EF5324}" type="pres">
      <dgm:prSet presAssocID="{E62A6C13-7490-4EBE-BA1D-108A8285450E}" presName="Name37" presStyleLbl="parChTrans1D3" presStyleIdx="46" presStyleCnt="55"/>
      <dgm:spPr/>
      <dgm:t>
        <a:bodyPr/>
        <a:lstStyle/>
        <a:p>
          <a:endParaRPr lang="zh-TW" altLang="en-US"/>
        </a:p>
      </dgm:t>
    </dgm:pt>
    <dgm:pt modelId="{9A102684-2CDB-4B1B-9D5D-A104135D25B2}" type="pres">
      <dgm:prSet presAssocID="{B1FAE752-2A95-4101-A426-836514BA9A2E}" presName="hierRoot2" presStyleCnt="0">
        <dgm:presLayoutVars>
          <dgm:hierBranch val="init"/>
        </dgm:presLayoutVars>
      </dgm:prSet>
      <dgm:spPr/>
    </dgm:pt>
    <dgm:pt modelId="{EEF9BA9E-43BF-482C-98B4-D4EFE5800FCD}" type="pres">
      <dgm:prSet presAssocID="{B1FAE752-2A95-4101-A426-836514BA9A2E}" presName="rootComposite" presStyleCnt="0"/>
      <dgm:spPr/>
    </dgm:pt>
    <dgm:pt modelId="{18685DD9-E57B-4A91-85A0-69F19A627B6F}" type="pres">
      <dgm:prSet presAssocID="{B1FAE752-2A95-4101-A426-836514BA9A2E}" presName="rootText" presStyleLbl="node3" presStyleIdx="46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1309AE7-CF76-4B6C-BEA7-4D5DAB7C7925}" type="pres">
      <dgm:prSet presAssocID="{B1FAE752-2A95-4101-A426-836514BA9A2E}" presName="rootConnector" presStyleLbl="node3" presStyleIdx="46" presStyleCnt="55"/>
      <dgm:spPr/>
      <dgm:t>
        <a:bodyPr/>
        <a:lstStyle/>
        <a:p>
          <a:endParaRPr lang="zh-TW" altLang="en-US"/>
        </a:p>
      </dgm:t>
    </dgm:pt>
    <dgm:pt modelId="{CB800B53-E2A0-4921-8580-0C9D1C09D1CA}" type="pres">
      <dgm:prSet presAssocID="{B1FAE752-2A95-4101-A426-836514BA9A2E}" presName="hierChild4" presStyleCnt="0"/>
      <dgm:spPr/>
    </dgm:pt>
    <dgm:pt modelId="{5017A7E3-4ADC-40F8-BFFA-01B63192932D}" type="pres">
      <dgm:prSet presAssocID="{B1FAE752-2A95-4101-A426-836514BA9A2E}" presName="hierChild5" presStyleCnt="0"/>
      <dgm:spPr/>
    </dgm:pt>
    <dgm:pt modelId="{97B36F45-464F-4B05-85DB-1AFB63ADF764}" type="pres">
      <dgm:prSet presAssocID="{F0825D92-93FD-4D05-BC35-4A845EC2ED1B}" presName="Name37" presStyleLbl="parChTrans1D3" presStyleIdx="47" presStyleCnt="55"/>
      <dgm:spPr/>
      <dgm:t>
        <a:bodyPr/>
        <a:lstStyle/>
        <a:p>
          <a:endParaRPr lang="zh-TW" altLang="en-US"/>
        </a:p>
      </dgm:t>
    </dgm:pt>
    <dgm:pt modelId="{D5EC80B8-77EB-4235-B749-C30775F863ED}" type="pres">
      <dgm:prSet presAssocID="{E5F83174-20E0-4019-AF5A-2A9B80B3D86B}" presName="hierRoot2" presStyleCnt="0">
        <dgm:presLayoutVars>
          <dgm:hierBranch val="init"/>
        </dgm:presLayoutVars>
      </dgm:prSet>
      <dgm:spPr/>
    </dgm:pt>
    <dgm:pt modelId="{62DA9CD1-D369-46A2-A886-B2AEB28370C8}" type="pres">
      <dgm:prSet presAssocID="{E5F83174-20E0-4019-AF5A-2A9B80B3D86B}" presName="rootComposite" presStyleCnt="0"/>
      <dgm:spPr/>
    </dgm:pt>
    <dgm:pt modelId="{1869FCC6-401F-4A5A-9249-B881E88E5534}" type="pres">
      <dgm:prSet presAssocID="{E5F83174-20E0-4019-AF5A-2A9B80B3D86B}" presName="rootText" presStyleLbl="node3" presStyleIdx="47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7801140-573D-46E9-A343-782AF1F295B0}" type="pres">
      <dgm:prSet presAssocID="{E5F83174-20E0-4019-AF5A-2A9B80B3D86B}" presName="rootConnector" presStyleLbl="node3" presStyleIdx="47" presStyleCnt="55"/>
      <dgm:spPr/>
      <dgm:t>
        <a:bodyPr/>
        <a:lstStyle/>
        <a:p>
          <a:endParaRPr lang="zh-TW" altLang="en-US"/>
        </a:p>
      </dgm:t>
    </dgm:pt>
    <dgm:pt modelId="{71F484FF-5B5A-4BA4-BF66-DE8FF1231CF5}" type="pres">
      <dgm:prSet presAssocID="{E5F83174-20E0-4019-AF5A-2A9B80B3D86B}" presName="hierChild4" presStyleCnt="0"/>
      <dgm:spPr/>
    </dgm:pt>
    <dgm:pt modelId="{91A287AD-3035-4ACE-B98F-175F71A2460E}" type="pres">
      <dgm:prSet presAssocID="{E5F83174-20E0-4019-AF5A-2A9B80B3D86B}" presName="hierChild5" presStyleCnt="0"/>
      <dgm:spPr/>
    </dgm:pt>
    <dgm:pt modelId="{8110E6C7-B987-4164-A9C5-8BE7356A576F}" type="pres">
      <dgm:prSet presAssocID="{55A95216-44D0-465E-BB0F-1C6FB47743EE}" presName="Name37" presStyleLbl="parChTrans1D3" presStyleIdx="48" presStyleCnt="55"/>
      <dgm:spPr/>
      <dgm:t>
        <a:bodyPr/>
        <a:lstStyle/>
        <a:p>
          <a:endParaRPr lang="zh-TW" altLang="en-US"/>
        </a:p>
      </dgm:t>
    </dgm:pt>
    <dgm:pt modelId="{1A23475F-8024-4489-B97F-842F2450F657}" type="pres">
      <dgm:prSet presAssocID="{785076A0-61E1-45AE-9124-93C3B42D37AF}" presName="hierRoot2" presStyleCnt="0">
        <dgm:presLayoutVars>
          <dgm:hierBranch val="init"/>
        </dgm:presLayoutVars>
      </dgm:prSet>
      <dgm:spPr/>
    </dgm:pt>
    <dgm:pt modelId="{A27D2FF2-3ADE-43D3-95E9-1A0CDD73CC94}" type="pres">
      <dgm:prSet presAssocID="{785076A0-61E1-45AE-9124-93C3B42D37AF}" presName="rootComposite" presStyleCnt="0"/>
      <dgm:spPr/>
    </dgm:pt>
    <dgm:pt modelId="{E2D2DA7F-4D8D-4747-A0F8-7931502AE790}" type="pres">
      <dgm:prSet presAssocID="{785076A0-61E1-45AE-9124-93C3B42D37AF}" presName="rootText" presStyleLbl="node3" presStyleIdx="48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5E3608A1-F430-4DAF-9890-7C4C9DABE81C}" type="pres">
      <dgm:prSet presAssocID="{785076A0-61E1-45AE-9124-93C3B42D37AF}" presName="rootConnector" presStyleLbl="node3" presStyleIdx="48" presStyleCnt="55"/>
      <dgm:spPr/>
      <dgm:t>
        <a:bodyPr/>
        <a:lstStyle/>
        <a:p>
          <a:endParaRPr lang="zh-TW" altLang="en-US"/>
        </a:p>
      </dgm:t>
    </dgm:pt>
    <dgm:pt modelId="{4F207D62-BBBE-4AF7-B982-67EE979F2E05}" type="pres">
      <dgm:prSet presAssocID="{785076A0-61E1-45AE-9124-93C3B42D37AF}" presName="hierChild4" presStyleCnt="0"/>
      <dgm:spPr/>
    </dgm:pt>
    <dgm:pt modelId="{824A4302-C839-4C08-A2A9-31042F29BD7A}" type="pres">
      <dgm:prSet presAssocID="{785076A0-61E1-45AE-9124-93C3B42D37AF}" presName="hierChild5" presStyleCnt="0"/>
      <dgm:spPr/>
    </dgm:pt>
    <dgm:pt modelId="{39916E1D-5D31-4481-9E8A-96A114D135F9}" type="pres">
      <dgm:prSet presAssocID="{461BF01B-4C90-4BBC-9475-E99858736F81}" presName="Name37" presStyleLbl="parChTrans1D3" presStyleIdx="49" presStyleCnt="55"/>
      <dgm:spPr/>
      <dgm:t>
        <a:bodyPr/>
        <a:lstStyle/>
        <a:p>
          <a:endParaRPr lang="zh-TW" altLang="en-US"/>
        </a:p>
      </dgm:t>
    </dgm:pt>
    <dgm:pt modelId="{E98F7DFC-05E1-46D0-98DA-71FE294E659A}" type="pres">
      <dgm:prSet presAssocID="{A42FFD6D-CFEA-4825-840F-D456580596CE}" presName="hierRoot2" presStyleCnt="0">
        <dgm:presLayoutVars>
          <dgm:hierBranch val="init"/>
        </dgm:presLayoutVars>
      </dgm:prSet>
      <dgm:spPr/>
    </dgm:pt>
    <dgm:pt modelId="{47EF321D-BAAD-4760-B747-BE4CE277D803}" type="pres">
      <dgm:prSet presAssocID="{A42FFD6D-CFEA-4825-840F-D456580596CE}" presName="rootComposite" presStyleCnt="0"/>
      <dgm:spPr/>
    </dgm:pt>
    <dgm:pt modelId="{B4D0DD80-0A7E-4E6C-8236-6A65363A5DC7}" type="pres">
      <dgm:prSet presAssocID="{A42FFD6D-CFEA-4825-840F-D456580596CE}" presName="rootText" presStyleLbl="node3" presStyleIdx="49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20C24106-9B6E-47A8-B69C-2DAFA8F7AAAA}" type="pres">
      <dgm:prSet presAssocID="{A42FFD6D-CFEA-4825-840F-D456580596CE}" presName="rootConnector" presStyleLbl="node3" presStyleIdx="49" presStyleCnt="55"/>
      <dgm:spPr/>
      <dgm:t>
        <a:bodyPr/>
        <a:lstStyle/>
        <a:p>
          <a:endParaRPr lang="zh-TW" altLang="en-US"/>
        </a:p>
      </dgm:t>
    </dgm:pt>
    <dgm:pt modelId="{F452A71E-7D81-468C-B2D6-E76B295864F4}" type="pres">
      <dgm:prSet presAssocID="{A42FFD6D-CFEA-4825-840F-D456580596CE}" presName="hierChild4" presStyleCnt="0"/>
      <dgm:spPr/>
    </dgm:pt>
    <dgm:pt modelId="{F2CE389E-C178-4456-BA50-E5A447DB0041}" type="pres">
      <dgm:prSet presAssocID="{A42FFD6D-CFEA-4825-840F-D456580596CE}" presName="hierChild5" presStyleCnt="0"/>
      <dgm:spPr/>
    </dgm:pt>
    <dgm:pt modelId="{B8E100E7-9CA6-4F0E-A84A-409D3C8E53BE}" type="pres">
      <dgm:prSet presAssocID="{3555F3F7-E7B2-4CD1-8EC1-BED7124A357E}" presName="Name37" presStyleLbl="parChTrans1D3" presStyleIdx="50" presStyleCnt="55"/>
      <dgm:spPr/>
      <dgm:t>
        <a:bodyPr/>
        <a:lstStyle/>
        <a:p>
          <a:endParaRPr lang="zh-TW" altLang="en-US"/>
        </a:p>
      </dgm:t>
    </dgm:pt>
    <dgm:pt modelId="{3B16F862-DAEA-4531-8D1F-6886FFB5F03B}" type="pres">
      <dgm:prSet presAssocID="{DB48C575-5006-440B-8A4B-39C6DC78A19E}" presName="hierRoot2" presStyleCnt="0">
        <dgm:presLayoutVars>
          <dgm:hierBranch val="init"/>
        </dgm:presLayoutVars>
      </dgm:prSet>
      <dgm:spPr/>
    </dgm:pt>
    <dgm:pt modelId="{BDF8AAB5-899E-482A-91D0-21F6468B720D}" type="pres">
      <dgm:prSet presAssocID="{DB48C575-5006-440B-8A4B-39C6DC78A19E}" presName="rootComposite" presStyleCnt="0"/>
      <dgm:spPr/>
    </dgm:pt>
    <dgm:pt modelId="{2A967EB9-DF12-47B7-8C39-842FD0E7AF75}" type="pres">
      <dgm:prSet presAssocID="{DB48C575-5006-440B-8A4B-39C6DC78A19E}" presName="rootText" presStyleLbl="node3" presStyleIdx="50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2EB1643C-5014-4083-B852-478412DE33C7}" type="pres">
      <dgm:prSet presAssocID="{DB48C575-5006-440B-8A4B-39C6DC78A19E}" presName="rootConnector" presStyleLbl="node3" presStyleIdx="50" presStyleCnt="55"/>
      <dgm:spPr/>
      <dgm:t>
        <a:bodyPr/>
        <a:lstStyle/>
        <a:p>
          <a:endParaRPr lang="zh-TW" altLang="en-US"/>
        </a:p>
      </dgm:t>
    </dgm:pt>
    <dgm:pt modelId="{14F4AAC4-2660-4CDB-B69A-8A58B853610E}" type="pres">
      <dgm:prSet presAssocID="{DB48C575-5006-440B-8A4B-39C6DC78A19E}" presName="hierChild4" presStyleCnt="0"/>
      <dgm:spPr/>
    </dgm:pt>
    <dgm:pt modelId="{F8BEAB8B-F578-4E2F-AFA0-B2DB29FE73BE}" type="pres">
      <dgm:prSet presAssocID="{DB48C575-5006-440B-8A4B-39C6DC78A19E}" presName="hierChild5" presStyleCnt="0"/>
      <dgm:spPr/>
    </dgm:pt>
    <dgm:pt modelId="{2AFA91C7-C22F-4837-BA11-ACEFFEB4915F}" type="pres">
      <dgm:prSet presAssocID="{0E10C905-03B0-4968-A51B-CC222A62B71D}" presName="Name37" presStyleLbl="parChTrans1D3" presStyleIdx="51" presStyleCnt="55"/>
      <dgm:spPr/>
      <dgm:t>
        <a:bodyPr/>
        <a:lstStyle/>
        <a:p>
          <a:endParaRPr lang="zh-TW" altLang="en-US"/>
        </a:p>
      </dgm:t>
    </dgm:pt>
    <dgm:pt modelId="{2315E7E6-9A79-444A-9F21-46C89DACD118}" type="pres">
      <dgm:prSet presAssocID="{2222A0CC-63CE-4BBF-8DFC-308BB4C60AD2}" presName="hierRoot2" presStyleCnt="0">
        <dgm:presLayoutVars>
          <dgm:hierBranch val="init"/>
        </dgm:presLayoutVars>
      </dgm:prSet>
      <dgm:spPr/>
    </dgm:pt>
    <dgm:pt modelId="{C4C52FC6-B49F-423C-ADF8-A607CBA81B75}" type="pres">
      <dgm:prSet presAssocID="{2222A0CC-63CE-4BBF-8DFC-308BB4C60AD2}" presName="rootComposite" presStyleCnt="0"/>
      <dgm:spPr/>
    </dgm:pt>
    <dgm:pt modelId="{8F661A46-F0F6-4798-9FEC-B60952FB1D17}" type="pres">
      <dgm:prSet presAssocID="{2222A0CC-63CE-4BBF-8DFC-308BB4C60AD2}" presName="rootText" presStyleLbl="node3" presStyleIdx="51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19CA889B-6F76-4226-854F-C90A70847B55}" type="pres">
      <dgm:prSet presAssocID="{2222A0CC-63CE-4BBF-8DFC-308BB4C60AD2}" presName="rootConnector" presStyleLbl="node3" presStyleIdx="51" presStyleCnt="55"/>
      <dgm:spPr/>
      <dgm:t>
        <a:bodyPr/>
        <a:lstStyle/>
        <a:p>
          <a:endParaRPr lang="zh-TW" altLang="en-US"/>
        </a:p>
      </dgm:t>
    </dgm:pt>
    <dgm:pt modelId="{877E3D99-C414-41F4-9254-41791C649087}" type="pres">
      <dgm:prSet presAssocID="{2222A0CC-63CE-4BBF-8DFC-308BB4C60AD2}" presName="hierChild4" presStyleCnt="0"/>
      <dgm:spPr/>
    </dgm:pt>
    <dgm:pt modelId="{2579ECD0-273D-4B04-83F0-536BE7AE42FD}" type="pres">
      <dgm:prSet presAssocID="{2222A0CC-63CE-4BBF-8DFC-308BB4C60AD2}" presName="hierChild5" presStyleCnt="0"/>
      <dgm:spPr/>
    </dgm:pt>
    <dgm:pt modelId="{52F4768A-CA4F-4D50-BC6F-453ABD0496E6}" type="pres">
      <dgm:prSet presAssocID="{34A9FE22-1E61-421F-BBA2-C86C78DB84BA}" presName="Name37" presStyleLbl="parChTrans1D3" presStyleIdx="52" presStyleCnt="55"/>
      <dgm:spPr/>
      <dgm:t>
        <a:bodyPr/>
        <a:lstStyle/>
        <a:p>
          <a:endParaRPr lang="zh-TW" altLang="en-US"/>
        </a:p>
      </dgm:t>
    </dgm:pt>
    <dgm:pt modelId="{07114095-B7E0-462B-9CD1-8C15045A75A3}" type="pres">
      <dgm:prSet presAssocID="{A6261FBC-2BD6-4E7A-BEDA-AF1A9733A29C}" presName="hierRoot2" presStyleCnt="0">
        <dgm:presLayoutVars>
          <dgm:hierBranch val="init"/>
        </dgm:presLayoutVars>
      </dgm:prSet>
      <dgm:spPr/>
    </dgm:pt>
    <dgm:pt modelId="{EF611A8B-EF6F-490F-B27B-970EFFDDCC94}" type="pres">
      <dgm:prSet presAssocID="{A6261FBC-2BD6-4E7A-BEDA-AF1A9733A29C}" presName="rootComposite" presStyleCnt="0"/>
      <dgm:spPr/>
    </dgm:pt>
    <dgm:pt modelId="{3E20447A-3718-4BB5-96F9-9A08DD3BF580}" type="pres">
      <dgm:prSet presAssocID="{A6261FBC-2BD6-4E7A-BEDA-AF1A9733A29C}" presName="rootText" presStyleLbl="node3" presStyleIdx="52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018A5FC-73BC-4E5E-9E49-45E715A77439}" type="pres">
      <dgm:prSet presAssocID="{A6261FBC-2BD6-4E7A-BEDA-AF1A9733A29C}" presName="rootConnector" presStyleLbl="node3" presStyleIdx="52" presStyleCnt="55"/>
      <dgm:spPr/>
      <dgm:t>
        <a:bodyPr/>
        <a:lstStyle/>
        <a:p>
          <a:endParaRPr lang="zh-TW" altLang="en-US"/>
        </a:p>
      </dgm:t>
    </dgm:pt>
    <dgm:pt modelId="{798BC32B-93F8-4593-8AC9-E817AAEEB3AE}" type="pres">
      <dgm:prSet presAssocID="{A6261FBC-2BD6-4E7A-BEDA-AF1A9733A29C}" presName="hierChild4" presStyleCnt="0"/>
      <dgm:spPr/>
    </dgm:pt>
    <dgm:pt modelId="{BB1F3868-BB01-4E67-92B0-345708CE37A5}" type="pres">
      <dgm:prSet presAssocID="{A6261FBC-2BD6-4E7A-BEDA-AF1A9733A29C}" presName="hierChild5" presStyleCnt="0"/>
      <dgm:spPr/>
    </dgm:pt>
    <dgm:pt modelId="{EADA0871-C9F4-4DE0-AC63-10197205260B}" type="pres">
      <dgm:prSet presAssocID="{B9DF79D7-DAB1-419A-93BC-5224E7292C01}" presName="hierChild5" presStyleCnt="0"/>
      <dgm:spPr/>
    </dgm:pt>
    <dgm:pt modelId="{0C0E0275-E419-46DE-B163-B6BB4C36CB2C}" type="pres">
      <dgm:prSet presAssocID="{AEAF7E84-B526-4625-AE11-B6DD18C39057}" presName="Name37" presStyleLbl="parChTrans1D2" presStyleIdx="12" presStyleCnt="13"/>
      <dgm:spPr/>
      <dgm:t>
        <a:bodyPr/>
        <a:lstStyle/>
        <a:p>
          <a:endParaRPr lang="zh-TW" altLang="en-US"/>
        </a:p>
      </dgm:t>
    </dgm:pt>
    <dgm:pt modelId="{3F098473-2366-4055-8C93-5AA9EF88F4C5}" type="pres">
      <dgm:prSet presAssocID="{3D0E5FCC-C6E6-4415-A923-3B56776F1283}" presName="hierRoot2" presStyleCnt="0">
        <dgm:presLayoutVars>
          <dgm:hierBranch val="init"/>
        </dgm:presLayoutVars>
      </dgm:prSet>
      <dgm:spPr/>
    </dgm:pt>
    <dgm:pt modelId="{504DF96E-29B6-429E-A03D-A78E596DD85B}" type="pres">
      <dgm:prSet presAssocID="{3D0E5FCC-C6E6-4415-A923-3B56776F1283}" presName="rootComposite" presStyleCnt="0"/>
      <dgm:spPr/>
    </dgm:pt>
    <dgm:pt modelId="{68B54AAC-8381-4107-8D82-9B66C576EBD4}" type="pres">
      <dgm:prSet presAssocID="{3D0E5FCC-C6E6-4415-A923-3B56776F1283}" presName="rootText" presStyleLbl="node2" presStyleIdx="12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9E003D81-4B77-4746-884A-9857136F6917}" type="pres">
      <dgm:prSet presAssocID="{3D0E5FCC-C6E6-4415-A923-3B56776F1283}" presName="rootConnector" presStyleLbl="node2" presStyleIdx="12" presStyleCnt="13"/>
      <dgm:spPr/>
      <dgm:t>
        <a:bodyPr/>
        <a:lstStyle/>
        <a:p>
          <a:endParaRPr lang="zh-TW" altLang="en-US"/>
        </a:p>
      </dgm:t>
    </dgm:pt>
    <dgm:pt modelId="{EEAAFCA9-B647-4B09-8A77-2D487CB019FD}" type="pres">
      <dgm:prSet presAssocID="{3D0E5FCC-C6E6-4415-A923-3B56776F1283}" presName="hierChild4" presStyleCnt="0"/>
      <dgm:spPr/>
    </dgm:pt>
    <dgm:pt modelId="{36D62B55-4C48-41B4-84E3-8E4C44E5B485}" type="pres">
      <dgm:prSet presAssocID="{7C5A7727-446E-41A4-A9A7-14302C1448AD}" presName="Name37" presStyleLbl="parChTrans1D3" presStyleIdx="53" presStyleCnt="55"/>
      <dgm:spPr/>
      <dgm:t>
        <a:bodyPr/>
        <a:lstStyle/>
        <a:p>
          <a:endParaRPr lang="zh-TW" altLang="en-US"/>
        </a:p>
      </dgm:t>
    </dgm:pt>
    <dgm:pt modelId="{8EBC7173-2DAD-449C-ACA9-74F4B5C8DEF1}" type="pres">
      <dgm:prSet presAssocID="{87E1A1E6-A868-4E5B-99F4-735B260B8F8C}" presName="hierRoot2" presStyleCnt="0">
        <dgm:presLayoutVars>
          <dgm:hierBranch val="init"/>
        </dgm:presLayoutVars>
      </dgm:prSet>
      <dgm:spPr/>
    </dgm:pt>
    <dgm:pt modelId="{2696A8B8-4542-4A30-B5C9-6F8DDE02C66C}" type="pres">
      <dgm:prSet presAssocID="{87E1A1E6-A868-4E5B-99F4-735B260B8F8C}" presName="rootComposite" presStyleCnt="0"/>
      <dgm:spPr/>
    </dgm:pt>
    <dgm:pt modelId="{0C897F2E-9C13-4CDE-8198-A8A39F23A856}" type="pres">
      <dgm:prSet presAssocID="{87E1A1E6-A868-4E5B-99F4-735B260B8F8C}" presName="rootText" presStyleLbl="node3" presStyleIdx="53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976BBC1F-70FF-4169-AE7D-2B37E400BCAF}" type="pres">
      <dgm:prSet presAssocID="{87E1A1E6-A868-4E5B-99F4-735B260B8F8C}" presName="rootConnector" presStyleLbl="node3" presStyleIdx="53" presStyleCnt="55"/>
      <dgm:spPr/>
      <dgm:t>
        <a:bodyPr/>
        <a:lstStyle/>
        <a:p>
          <a:endParaRPr lang="zh-TW" altLang="en-US"/>
        </a:p>
      </dgm:t>
    </dgm:pt>
    <dgm:pt modelId="{504FFC82-E942-433E-BFDB-E2C62C773264}" type="pres">
      <dgm:prSet presAssocID="{87E1A1E6-A868-4E5B-99F4-735B260B8F8C}" presName="hierChild4" presStyleCnt="0"/>
      <dgm:spPr/>
    </dgm:pt>
    <dgm:pt modelId="{4DEE3EE3-342D-49E7-9AA5-3DC8EEAB4800}" type="pres">
      <dgm:prSet presAssocID="{87E1A1E6-A868-4E5B-99F4-735B260B8F8C}" presName="hierChild5" presStyleCnt="0"/>
      <dgm:spPr/>
    </dgm:pt>
    <dgm:pt modelId="{2633350B-FFE7-4BDF-B944-8EFB76127B4F}" type="pres">
      <dgm:prSet presAssocID="{40E11140-0AB7-4EED-9A39-C6E68338B75E}" presName="Name37" presStyleLbl="parChTrans1D3" presStyleIdx="54" presStyleCnt="55"/>
      <dgm:spPr/>
      <dgm:t>
        <a:bodyPr/>
        <a:lstStyle/>
        <a:p>
          <a:endParaRPr lang="zh-TW" altLang="en-US"/>
        </a:p>
      </dgm:t>
    </dgm:pt>
    <dgm:pt modelId="{73DA98FD-E09A-44D4-91AA-E3554F945FC6}" type="pres">
      <dgm:prSet presAssocID="{A8F96669-1065-491B-A577-177A8E0C5EE2}" presName="hierRoot2" presStyleCnt="0">
        <dgm:presLayoutVars>
          <dgm:hierBranch val="init"/>
        </dgm:presLayoutVars>
      </dgm:prSet>
      <dgm:spPr/>
    </dgm:pt>
    <dgm:pt modelId="{FF8FD64E-7C89-44DC-834F-2DCED479FF6D}" type="pres">
      <dgm:prSet presAssocID="{A8F96669-1065-491B-A577-177A8E0C5EE2}" presName="rootComposite" presStyleCnt="0"/>
      <dgm:spPr/>
    </dgm:pt>
    <dgm:pt modelId="{69C0204F-B4DF-4C4D-8370-7C43A88A1134}" type="pres">
      <dgm:prSet presAssocID="{A8F96669-1065-491B-A577-177A8E0C5EE2}" presName="rootText" presStyleLbl="node3" presStyleIdx="54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471C242-02F9-42E0-A596-8DDB0A56969F}" type="pres">
      <dgm:prSet presAssocID="{A8F96669-1065-491B-A577-177A8E0C5EE2}" presName="rootConnector" presStyleLbl="node3" presStyleIdx="54" presStyleCnt="55"/>
      <dgm:spPr/>
      <dgm:t>
        <a:bodyPr/>
        <a:lstStyle/>
        <a:p>
          <a:endParaRPr lang="zh-TW" altLang="en-US"/>
        </a:p>
      </dgm:t>
    </dgm:pt>
    <dgm:pt modelId="{F566D1CD-D95A-44B6-B3BB-0DA32B1DAF8B}" type="pres">
      <dgm:prSet presAssocID="{A8F96669-1065-491B-A577-177A8E0C5EE2}" presName="hierChild4" presStyleCnt="0"/>
      <dgm:spPr/>
    </dgm:pt>
    <dgm:pt modelId="{C8E93082-9E31-41EC-AB94-4770220187BE}" type="pres">
      <dgm:prSet presAssocID="{A8F96669-1065-491B-A577-177A8E0C5EE2}" presName="hierChild5" presStyleCnt="0"/>
      <dgm:spPr/>
    </dgm:pt>
    <dgm:pt modelId="{33A2D755-FEC0-4691-8431-7029EF37D46C}" type="pres">
      <dgm:prSet presAssocID="{3D0E5FCC-C6E6-4415-A923-3B56776F1283}" presName="hierChild5" presStyleCnt="0"/>
      <dgm:spPr/>
    </dgm:pt>
    <dgm:pt modelId="{BEFE8846-6602-46E0-8102-EEC72635D101}" type="pres">
      <dgm:prSet presAssocID="{26A7734B-98C9-41FE-A30F-3EA43FDFD174}" presName="hierChild3" presStyleCnt="0"/>
      <dgm:spPr/>
    </dgm:pt>
  </dgm:ptLst>
  <dgm:cxnLst>
    <dgm:cxn modelId="{AF56D605-13C6-4C07-8159-303CC3592AFB}" type="presOf" srcId="{5CAB81B7-532F-4ECC-94EC-F1101D5CB844}" destId="{4304C558-0CF2-4B44-BD05-538AFE382B61}" srcOrd="1" destOrd="0" presId="urn:microsoft.com/office/officeart/2005/8/layout/orgChart1"/>
    <dgm:cxn modelId="{8287DFF7-F51F-4CE9-A7D7-DD544B345C67}" type="presOf" srcId="{F0825D92-93FD-4D05-BC35-4A845EC2ED1B}" destId="{97B36F45-464F-4B05-85DB-1AFB63ADF764}" srcOrd="0" destOrd="0" presId="urn:microsoft.com/office/officeart/2005/8/layout/orgChart1"/>
    <dgm:cxn modelId="{AA5252E4-9FF6-4DBB-9CB8-0D21DFAE3867}" srcId="{742F5CEC-3FB0-4F91-9A16-3B64073D4E68}" destId="{7732B63C-0BE8-4B38-B9E6-DACC80647B34}" srcOrd="1" destOrd="0" parTransId="{A99296EA-C43D-4932-91C9-F5CDAF3D91A6}" sibTransId="{E15C1A73-3BE0-46A0-AEE7-ACDD6AD7C1EC}"/>
    <dgm:cxn modelId="{6624AAC5-F1AC-464B-8C89-0B70E7553789}" type="presOf" srcId="{D89E97BD-DBB4-463B-9AAE-BFC9743D8045}" destId="{F052F7C6-F725-478B-9C7C-950992F038A8}" srcOrd="0" destOrd="0" presId="urn:microsoft.com/office/officeart/2005/8/layout/orgChart1"/>
    <dgm:cxn modelId="{FA8A3D4B-0668-419C-A5CE-F8482F8D1DD2}" type="presOf" srcId="{2F45D982-B00B-45E2-9603-28F12E3BC206}" destId="{D5AA9A02-64B0-442B-84FC-1FFFC47C00B2}" srcOrd="1" destOrd="0" presId="urn:microsoft.com/office/officeart/2005/8/layout/orgChart1"/>
    <dgm:cxn modelId="{6725A394-43DB-4CB3-BE5D-6013863B263A}" type="presOf" srcId="{FB5710C3-AFB6-40FF-A158-92EF30DF88AE}" destId="{DF9C6B03-268D-471A-8425-3ACC3E267CA6}" srcOrd="0" destOrd="0" presId="urn:microsoft.com/office/officeart/2005/8/layout/orgChart1"/>
    <dgm:cxn modelId="{6D945393-4E92-4EA6-A0AD-CF6D9AB97464}" type="presOf" srcId="{6E4044AE-79D6-492D-9F3C-3C6B1A7C5B12}" destId="{D4EB22E2-83B4-4D4B-B9B6-0128F3D67A80}" srcOrd="0" destOrd="0" presId="urn:microsoft.com/office/officeart/2005/8/layout/orgChart1"/>
    <dgm:cxn modelId="{D35AA4B4-AD41-4E5A-80C9-AB07ADCD71D4}" type="presOf" srcId="{7732B63C-0BE8-4B38-B9E6-DACC80647B34}" destId="{5786A3D1-B3CC-4247-8934-E29A868315E2}" srcOrd="1" destOrd="0" presId="urn:microsoft.com/office/officeart/2005/8/layout/orgChart1"/>
    <dgm:cxn modelId="{612827AE-7AB6-4776-A920-BF130E9EC2DC}" type="presOf" srcId="{7A6E2B28-A652-4A03-B536-52CB6C2AFA96}" destId="{33D78744-9213-44F4-BEEE-4B1EE8722C3B}" srcOrd="1" destOrd="0" presId="urn:microsoft.com/office/officeart/2005/8/layout/orgChart1"/>
    <dgm:cxn modelId="{D9DF0581-31B0-4E64-9571-11518F155F63}" type="presOf" srcId="{7FEE4C57-9EE4-469C-882E-CA18CFF1F0C8}" destId="{BE9087D4-5F24-46E2-ADC9-556FC8F3A577}" srcOrd="0" destOrd="0" presId="urn:microsoft.com/office/officeart/2005/8/layout/orgChart1"/>
    <dgm:cxn modelId="{7D644102-6A58-44A9-974B-886F2CE773BD}" type="presOf" srcId="{1F42FDDE-F64D-4FB5-B7A9-C7B3972650C5}" destId="{CF81B533-57B6-4C2C-A70E-6C91B403AC31}" srcOrd="0" destOrd="0" presId="urn:microsoft.com/office/officeart/2005/8/layout/orgChart1"/>
    <dgm:cxn modelId="{F92003D4-3275-4333-AE8D-414B3890E24C}" type="presOf" srcId="{B1FAE752-2A95-4101-A426-836514BA9A2E}" destId="{18685DD9-E57B-4A91-85A0-69F19A627B6F}" srcOrd="0" destOrd="0" presId="urn:microsoft.com/office/officeart/2005/8/layout/orgChart1"/>
    <dgm:cxn modelId="{264595FB-F7D5-42B3-B5FE-F5A881C35F98}" type="presOf" srcId="{3D0E5FCC-C6E6-4415-A923-3B56776F1283}" destId="{9E003D81-4B77-4746-884A-9857136F6917}" srcOrd="1" destOrd="0" presId="urn:microsoft.com/office/officeart/2005/8/layout/orgChart1"/>
    <dgm:cxn modelId="{9BAB2774-05BB-43C8-8535-BF8EA565E302}" type="presOf" srcId="{A8F96669-1065-491B-A577-177A8E0C5EE2}" destId="{C471C242-02F9-42E0-A596-8DDB0A56969F}" srcOrd="1" destOrd="0" presId="urn:microsoft.com/office/officeart/2005/8/layout/orgChart1"/>
    <dgm:cxn modelId="{3D4FDC86-44F6-40B3-B56F-9B5A675C2C7D}" srcId="{B9DF79D7-DAB1-419A-93BC-5224E7292C01}" destId="{785076A0-61E1-45AE-9124-93C3B42D37AF}" srcOrd="3" destOrd="0" parTransId="{55A95216-44D0-465E-BB0F-1C6FB47743EE}" sibTransId="{7292B400-021A-4761-8C78-97B2C821CE84}"/>
    <dgm:cxn modelId="{2798E208-72FB-4CA9-9876-41B796A230CC}" type="presOf" srcId="{967B49BC-36ED-41FA-8808-452DBCBF7D4D}" destId="{4C128F8F-9062-4128-A64F-A63C0D0D76C6}" srcOrd="1" destOrd="0" presId="urn:microsoft.com/office/officeart/2005/8/layout/orgChart1"/>
    <dgm:cxn modelId="{26312A58-A4B9-47FC-AF8B-74297050AE40}" srcId="{20E412C7-A88A-4486-8381-D8DEEF44DB1A}" destId="{8E707B23-D4AF-4389-8948-93DAB5FE3162}" srcOrd="2" destOrd="0" parTransId="{977DBED4-83EF-4513-A96F-416F2EC5B5F3}" sibTransId="{A684D586-45CE-4A35-87BE-552730BE061F}"/>
    <dgm:cxn modelId="{459D8608-58E5-4612-A94D-0CA0CBF604A8}" type="presOf" srcId="{785076A0-61E1-45AE-9124-93C3B42D37AF}" destId="{5E3608A1-F430-4DAF-9890-7C4C9DABE81C}" srcOrd="1" destOrd="0" presId="urn:microsoft.com/office/officeart/2005/8/layout/orgChart1"/>
    <dgm:cxn modelId="{2083AE5A-E497-476C-8433-D08320E948D5}" type="presOf" srcId="{DAF6568E-59AF-4294-8156-2D11935E3EE6}" destId="{D2B9B335-E5FD-4F7A-95CB-79654971B6AC}" srcOrd="1" destOrd="0" presId="urn:microsoft.com/office/officeart/2005/8/layout/orgChart1"/>
    <dgm:cxn modelId="{249716ED-6D40-44FB-9E64-4111D70212D3}" type="presOf" srcId="{B9DF79D7-DAB1-419A-93BC-5224E7292C01}" destId="{67D81D6D-22D7-4A60-ACD8-517052A25597}" srcOrd="1" destOrd="0" presId="urn:microsoft.com/office/officeart/2005/8/layout/orgChart1"/>
    <dgm:cxn modelId="{4433C6FF-3731-4D51-86BD-D5AC13C3F125}" type="presOf" srcId="{D2FDB38B-CD9F-43A7-96BD-9FEF7E277B8B}" destId="{800FFEEF-CB1F-49B5-999F-0CBAB6EE0E30}" srcOrd="0" destOrd="0" presId="urn:microsoft.com/office/officeart/2005/8/layout/orgChart1"/>
    <dgm:cxn modelId="{077FB5A7-40F1-42F2-B78E-1D352E0A792F}" type="presOf" srcId="{9400BA02-25B5-4E3D-91D0-BB055A9C2665}" destId="{92AEE5BD-A378-4EE0-A470-C39E025518E6}" srcOrd="1" destOrd="0" presId="urn:microsoft.com/office/officeart/2005/8/layout/orgChart1"/>
    <dgm:cxn modelId="{474B932F-6899-4097-AD9F-2934F3DCB111}" srcId="{7D55D7AC-A6AE-413C-B556-84977487D288}" destId="{19D815F1-4245-4E3D-A759-D4F8A60EABBA}" srcOrd="5" destOrd="0" parTransId="{34EF91BF-8C1A-4B62-AAE1-86D9617A503C}" sibTransId="{5434AFF9-9C37-4159-9068-B57926C95AB3}"/>
    <dgm:cxn modelId="{2486C28C-7056-4E91-9FA7-37AB510A656C}" srcId="{742F5CEC-3FB0-4F91-9A16-3B64073D4E68}" destId="{3A345787-CCB7-4981-8AFD-DC6D6D02996D}" srcOrd="3" destOrd="0" parTransId="{630739F9-3353-4A8A-85E6-586235D93B00}" sibTransId="{92799D77-777E-4C7D-ABA5-2DB03F42976E}"/>
    <dgm:cxn modelId="{BF1B0D9B-C469-43AC-89E3-F4E6B7A69C9F}" type="presOf" srcId="{E4507D21-8B18-426B-90B3-C73CD3A0FEAE}" destId="{F1C5F9D1-BD69-44D6-BE31-4A0D8A09FE90}" srcOrd="1" destOrd="0" presId="urn:microsoft.com/office/officeart/2005/8/layout/orgChart1"/>
    <dgm:cxn modelId="{FCCB9B2A-3DE4-4E0C-AFB5-52E5F028FBF4}" srcId="{6EB344EB-2654-408C-91DA-877780EFA62F}" destId="{9DB95590-8D2B-4D6D-B003-9A494108E126}" srcOrd="3" destOrd="0" parTransId="{0F67BEC9-3472-4783-9EBB-C9EC2923B8E7}" sibTransId="{D8CB4100-CB45-4D62-B76F-BE96DF717FA8}"/>
    <dgm:cxn modelId="{2CAA1048-2E3E-48F6-8553-0A6A8B1393D7}" type="presOf" srcId="{7D55D7AC-A6AE-413C-B556-84977487D288}" destId="{D90603C5-A154-4D56-BFA4-F8CE735875CA}" srcOrd="0" destOrd="0" presId="urn:microsoft.com/office/officeart/2005/8/layout/orgChart1"/>
    <dgm:cxn modelId="{FBF1A506-7057-4D84-8CE7-8816EDD8279C}" type="presOf" srcId="{81C6F986-7CE0-4123-A166-FB031439C0FC}" destId="{AE2AD2F8-A54D-446E-B15A-C9AF86BD8E10}" srcOrd="0" destOrd="0" presId="urn:microsoft.com/office/officeart/2005/8/layout/orgChart1"/>
    <dgm:cxn modelId="{F128D5F3-EF4E-4AEA-9690-1B8FB94FB412}" type="presOf" srcId="{0FD75748-BFAF-4DF2-B6A4-6B45718284B4}" destId="{89DA8FFD-890A-46AE-BCDD-01C72F68DBBB}" srcOrd="0" destOrd="0" presId="urn:microsoft.com/office/officeart/2005/8/layout/orgChart1"/>
    <dgm:cxn modelId="{0DB84FAB-E9DE-461A-BB40-CFFE11C8EFA1}" type="presOf" srcId="{07FDC29B-622D-4E67-AB48-A9AA1F589B65}" destId="{871EE0C6-6AC7-4C6A-9929-48A2811EB2BB}" srcOrd="1" destOrd="0" presId="urn:microsoft.com/office/officeart/2005/8/layout/orgChart1"/>
    <dgm:cxn modelId="{3F0AFE67-0562-44F7-A56B-2AF939C81D66}" type="presOf" srcId="{7EDF19BD-DA68-4694-9E7D-B7A25A3D115D}" destId="{41FAA1FB-202E-4E73-83B7-C7BF508DA170}" srcOrd="1" destOrd="0" presId="urn:microsoft.com/office/officeart/2005/8/layout/orgChart1"/>
    <dgm:cxn modelId="{297877FD-D72C-414D-9925-6F97895CE2CC}" type="presOf" srcId="{785076A0-61E1-45AE-9124-93C3B42D37AF}" destId="{E2D2DA7F-4D8D-4747-A0F8-7931502AE790}" srcOrd="0" destOrd="0" presId="urn:microsoft.com/office/officeart/2005/8/layout/orgChart1"/>
    <dgm:cxn modelId="{D8CDDEA0-39D6-49DD-9BAA-1AED4C2DD600}" type="presOf" srcId="{8AEA7DDD-7E07-4CC3-BBC7-31E2285CC32E}" destId="{74C3AD87-D11E-4E84-9535-BBAB1C2C2B27}" srcOrd="0" destOrd="0" presId="urn:microsoft.com/office/officeart/2005/8/layout/orgChart1"/>
    <dgm:cxn modelId="{159D58EE-FFDD-4509-A3CC-4F5203B741FF}" type="presOf" srcId="{7C5A7727-446E-41A4-A9A7-14302C1448AD}" destId="{36D62B55-4C48-41B4-84E3-8E4C44E5B485}" srcOrd="0" destOrd="0" presId="urn:microsoft.com/office/officeart/2005/8/layout/orgChart1"/>
    <dgm:cxn modelId="{7A58053C-B64B-4F29-A3AE-A67A51142CB2}" srcId="{26A7734B-98C9-41FE-A30F-3EA43FDFD174}" destId="{9D463E36-FB04-4CB0-8969-CB178D4760D1}" srcOrd="4" destOrd="0" parTransId="{5FB46280-1681-4F31-A536-1B040BD712F4}" sibTransId="{8FA4E1B1-5415-43FE-863D-2C566E4E3693}"/>
    <dgm:cxn modelId="{58D8095C-6D97-48F5-A00F-F78436BB1500}" type="presOf" srcId="{15BFC984-FD9C-4EC1-910F-E0B7728DF1CA}" destId="{B2CE6902-BB33-43C7-81F6-5BBDD21ABEC0}" srcOrd="1" destOrd="0" presId="urn:microsoft.com/office/officeart/2005/8/layout/orgChart1"/>
    <dgm:cxn modelId="{895BB9F9-950B-4A3B-AF95-01C909869E02}" type="presOf" srcId="{32A6B69A-F825-4916-AF26-4E2EBE930ACE}" destId="{FB8F12D4-87AE-4CB3-8285-72A539DE802A}" srcOrd="1" destOrd="0" presId="urn:microsoft.com/office/officeart/2005/8/layout/orgChart1"/>
    <dgm:cxn modelId="{DB51EC88-8B3F-493D-9BFB-AD7BBD89AC31}" type="presOf" srcId="{C68324FA-8AA2-419C-A7AA-6BF10CF13F4E}" destId="{89B48612-264D-4D6D-AFC3-52A06E7AC340}" srcOrd="1" destOrd="0" presId="urn:microsoft.com/office/officeart/2005/8/layout/orgChart1"/>
    <dgm:cxn modelId="{61754D77-AB01-4A08-9EFA-9305A01BACE4}" type="presOf" srcId="{5D30A53E-BB33-4527-ACDE-835C169F4E13}" destId="{3A39358A-9B25-42A9-9015-5F218C8651DB}" srcOrd="0" destOrd="0" presId="urn:microsoft.com/office/officeart/2005/8/layout/orgChart1"/>
    <dgm:cxn modelId="{48F8312C-94A9-48EB-A356-90F0524F779F}" type="presOf" srcId="{491C3C17-F8BE-4FAB-A37C-7BBAAEFF7122}" destId="{5E637CCF-4C66-4E16-88D2-4CE893CA35D9}" srcOrd="0" destOrd="0" presId="urn:microsoft.com/office/officeart/2005/8/layout/orgChart1"/>
    <dgm:cxn modelId="{4F68E45B-A803-4654-8C82-8CF564058BCD}" type="presOf" srcId="{AC094981-4EEF-4913-B14A-A14BA91FCC03}" destId="{45334881-CA76-45F5-8209-34EF25E428E0}" srcOrd="0" destOrd="0" presId="urn:microsoft.com/office/officeart/2005/8/layout/orgChart1"/>
    <dgm:cxn modelId="{691C09B6-F79E-4EAB-914A-3F916566280B}" type="presOf" srcId="{397E2425-6401-4793-8313-EDDBC568CFF5}" destId="{659E3726-4796-422E-9CBB-9062D9B03200}" srcOrd="0" destOrd="0" presId="urn:microsoft.com/office/officeart/2005/8/layout/orgChart1"/>
    <dgm:cxn modelId="{CC907A56-D241-4F8D-9036-FFF2F23912A5}" type="presOf" srcId="{A42FFD6D-CFEA-4825-840F-D456580596CE}" destId="{20C24106-9B6E-47A8-B69C-2DAFA8F7AAAA}" srcOrd="1" destOrd="0" presId="urn:microsoft.com/office/officeart/2005/8/layout/orgChart1"/>
    <dgm:cxn modelId="{FFE99B5D-23D5-49E5-854C-05B072B1D60B}" type="presOf" srcId="{91391709-5792-48B5-90D2-BE8612049A03}" destId="{675D167B-AC86-4F5C-B32F-0EF3E9B8DBB1}" srcOrd="0" destOrd="0" presId="urn:microsoft.com/office/officeart/2005/8/layout/orgChart1"/>
    <dgm:cxn modelId="{4FC1D0C2-C53E-4E44-9686-792B7081782B}" type="presOf" srcId="{9E81CAB6-3590-4004-9481-AADB45E2027A}" destId="{4BC60D2D-F261-4494-A8F9-FEF34AB0B17B}" srcOrd="0" destOrd="0" presId="urn:microsoft.com/office/officeart/2005/8/layout/orgChart1"/>
    <dgm:cxn modelId="{57514297-ADE5-4CAC-B2E7-24502D5B45C0}" type="presOf" srcId="{2AE5FCFC-D452-4566-9D0C-0B17302C952C}" destId="{FA340959-4018-4E23-9138-DEDCE77E4216}" srcOrd="0" destOrd="0" presId="urn:microsoft.com/office/officeart/2005/8/layout/orgChart1"/>
    <dgm:cxn modelId="{D5D37775-A5B8-403F-A83B-D23A7ADEEAB0}" type="presOf" srcId="{3D0E5FCC-C6E6-4415-A923-3B56776F1283}" destId="{68B54AAC-8381-4107-8D82-9B66C576EBD4}" srcOrd="0" destOrd="0" presId="urn:microsoft.com/office/officeart/2005/8/layout/orgChart1"/>
    <dgm:cxn modelId="{85658C1F-837A-4993-A6E9-23C77FD1C30E}" type="presOf" srcId="{967B49BC-36ED-41FA-8808-452DBCBF7D4D}" destId="{13218B29-BBBB-4B99-9857-B59206F7AD2B}" srcOrd="0" destOrd="0" presId="urn:microsoft.com/office/officeart/2005/8/layout/orgChart1"/>
    <dgm:cxn modelId="{1AA115D0-850E-485C-AED4-9F15B88D6B4A}" type="presOf" srcId="{3A345787-CCB7-4981-8AFD-DC6D6D02996D}" destId="{4901515A-EFF6-4023-BEAE-4C4F000A7E5E}" srcOrd="1" destOrd="0" presId="urn:microsoft.com/office/officeart/2005/8/layout/orgChart1"/>
    <dgm:cxn modelId="{364453C6-A2F5-428E-B40B-65F46E0B8C76}" type="presOf" srcId="{9C1BDF93-B2F3-451E-B95E-D773DF6A62B8}" destId="{8FCA9DBA-65B2-48BF-B9FD-59E11E72046A}" srcOrd="0" destOrd="0" presId="urn:microsoft.com/office/officeart/2005/8/layout/orgChart1"/>
    <dgm:cxn modelId="{7B119664-92E4-4D94-A37B-3B9B968E5C26}" srcId="{B9DF79D7-DAB1-419A-93BC-5224E7292C01}" destId="{E5F83174-20E0-4019-AF5A-2A9B80B3D86B}" srcOrd="2" destOrd="0" parTransId="{F0825D92-93FD-4D05-BC35-4A845EC2ED1B}" sibTransId="{018E38E8-06C6-4E0C-8897-105423154113}"/>
    <dgm:cxn modelId="{FC0799D2-A741-4208-918A-CA006A34ABF0}" type="presOf" srcId="{DDB223F8-FA19-43B8-B9E5-6F472A80FF11}" destId="{C9A96E31-2FAE-483D-BB6E-6C7A66C756BC}" srcOrd="1" destOrd="0" presId="urn:microsoft.com/office/officeart/2005/8/layout/orgChart1"/>
    <dgm:cxn modelId="{A13B47BF-3E73-4919-8816-732097FB3E13}" type="presOf" srcId="{C7F57EAC-A364-4D11-921C-237EA2B81788}" destId="{0CF2D55B-1392-4042-913D-BFAB5F385C40}" srcOrd="0" destOrd="0" presId="urn:microsoft.com/office/officeart/2005/8/layout/orgChart1"/>
    <dgm:cxn modelId="{0A82CAB3-23C7-4459-84AF-B7C3901A3E24}" type="presOf" srcId="{26A7734B-98C9-41FE-A30F-3EA43FDFD174}" destId="{75645F96-9709-4137-8624-2356B2869061}" srcOrd="0" destOrd="0" presId="urn:microsoft.com/office/officeart/2005/8/layout/orgChart1"/>
    <dgm:cxn modelId="{A5F226DA-9972-4A67-89DD-C95C699CF27E}" srcId="{742F5CEC-3FB0-4F91-9A16-3B64073D4E68}" destId="{E0905AAB-3A95-4785-A758-3BB76C0495E9}" srcOrd="2" destOrd="0" parTransId="{E65248C0-2B5B-42DE-B964-05B0EDA7CDC5}" sibTransId="{FD93F34B-B6DC-4D08-90C5-871DA5C2FA6A}"/>
    <dgm:cxn modelId="{CC759BD9-733C-465A-88D9-734F52F7A18B}" type="presOf" srcId="{3555F3F7-E7B2-4CD1-8EC1-BED7124A357E}" destId="{B8E100E7-9CA6-4F0E-A84A-409D3C8E53BE}" srcOrd="0" destOrd="0" presId="urn:microsoft.com/office/officeart/2005/8/layout/orgChart1"/>
    <dgm:cxn modelId="{0D6AE735-C074-4372-ADEA-CF0E0DA1F682}" type="presOf" srcId="{3A165F34-A414-4325-BE0A-F1D0890421B3}" destId="{F7E70DF4-C6A9-46D7-B4C2-998FDE93FDAC}" srcOrd="0" destOrd="0" presId="urn:microsoft.com/office/officeart/2005/8/layout/orgChart1"/>
    <dgm:cxn modelId="{D36D59EB-8A4A-4389-AE26-D5FCA233D6E6}" type="presOf" srcId="{237EDA52-1468-4866-BD09-3D0627A97534}" destId="{A8308C7A-E881-4F92-96AC-F8AE827BAF6A}" srcOrd="0" destOrd="0" presId="urn:microsoft.com/office/officeart/2005/8/layout/orgChart1"/>
    <dgm:cxn modelId="{F8F4C4B9-4756-43B9-9B75-ED591EF03984}" srcId="{3D0E5FCC-C6E6-4415-A923-3B56776F1283}" destId="{87E1A1E6-A868-4E5B-99F4-735B260B8F8C}" srcOrd="0" destOrd="0" parTransId="{7C5A7727-446E-41A4-A9A7-14302C1448AD}" sibTransId="{6EDBFC1C-ECD3-43AC-B41E-ED5307C640EC}"/>
    <dgm:cxn modelId="{CEEAC086-5933-4548-8064-951BCA7CB015}" type="presOf" srcId="{CA3D817B-A009-4330-9DBC-0887F37ECC7C}" destId="{6C984D03-9418-4CF8-9249-6D25DF6A7CDF}" srcOrd="0" destOrd="0" presId="urn:microsoft.com/office/officeart/2005/8/layout/orgChart1"/>
    <dgm:cxn modelId="{7DEAFC7A-7D50-4AA9-974F-1B238B4DB7E1}" type="presOf" srcId="{E3B1EBA4-1F83-4120-A1B0-C1F9858EBC12}" destId="{36020655-55CE-46B7-85A6-CFA1A488EDB0}" srcOrd="0" destOrd="0" presId="urn:microsoft.com/office/officeart/2005/8/layout/orgChart1"/>
    <dgm:cxn modelId="{1651EF16-7739-4223-ABAF-AD3FDA56C962}" type="presOf" srcId="{5FB46280-1681-4F31-A536-1B040BD712F4}" destId="{4736B655-DDA8-4A48-B43C-2DD88D7D8531}" srcOrd="0" destOrd="0" presId="urn:microsoft.com/office/officeart/2005/8/layout/orgChart1"/>
    <dgm:cxn modelId="{B7C7D99E-3476-4B29-B175-A31F866CF157}" type="presOf" srcId="{218443C8-AB06-4CE0-9CD8-1B7B09F808ED}" destId="{503F9CA6-5656-4A97-8BC1-6F2189E37EF2}" srcOrd="0" destOrd="0" presId="urn:microsoft.com/office/officeart/2005/8/layout/orgChart1"/>
    <dgm:cxn modelId="{34F52BEF-D9FF-4989-BD4D-A07892720A8A}" type="presOf" srcId="{7732B63C-0BE8-4B38-B9E6-DACC80647B34}" destId="{398BB816-7E93-45D6-B471-43191622207E}" srcOrd="0" destOrd="0" presId="urn:microsoft.com/office/officeart/2005/8/layout/orgChart1"/>
    <dgm:cxn modelId="{4603E8D7-F994-4C51-842D-D1A197F8DA42}" type="presOf" srcId="{40E11140-0AB7-4EED-9A39-C6E68338B75E}" destId="{2633350B-FFE7-4BDF-B944-8EFB76127B4F}" srcOrd="0" destOrd="0" presId="urn:microsoft.com/office/officeart/2005/8/layout/orgChart1"/>
    <dgm:cxn modelId="{BF19AB9B-3B26-40B7-8CF7-8BEAC5AABC0E}" type="presOf" srcId="{DB48C575-5006-440B-8A4B-39C6DC78A19E}" destId="{2EB1643C-5014-4083-B852-478412DE33C7}" srcOrd="1" destOrd="0" presId="urn:microsoft.com/office/officeart/2005/8/layout/orgChart1"/>
    <dgm:cxn modelId="{BC9D998A-C01E-4601-AD03-F6E37AF8ECF7}" type="presOf" srcId="{FA990C8C-CCB3-45CF-B502-DBA62674AEE3}" destId="{F5CD160B-36BB-47A1-95D8-66F806DE2FDC}" srcOrd="1" destOrd="0" presId="urn:microsoft.com/office/officeart/2005/8/layout/orgChart1"/>
    <dgm:cxn modelId="{7C332768-B4BD-445D-9F3F-2D60E6F88C0F}" type="presOf" srcId="{6EB344EB-2654-408C-91DA-877780EFA62F}" destId="{CFEE7B57-184D-46CD-BEDD-48AEC64D81B5}" srcOrd="0" destOrd="0" presId="urn:microsoft.com/office/officeart/2005/8/layout/orgChart1"/>
    <dgm:cxn modelId="{3B52C114-BFE0-4B71-8180-2D42EB8B636A}" srcId="{218443C8-AB06-4CE0-9CD8-1B7B09F808ED}" destId="{A0F1657B-3B1B-40C8-AB72-F95CC1588565}" srcOrd="3" destOrd="0" parTransId="{C8293AB6-1181-4C8A-B8F5-FEA589DAFBB7}" sibTransId="{B4444112-32E0-426D-8A51-29B920C2762D}"/>
    <dgm:cxn modelId="{43F2F8F8-35D3-4038-8400-6A11A2846F50}" type="presOf" srcId="{E0905AAB-3A95-4785-A758-3BB76C0495E9}" destId="{6CD5EFA5-3661-4F30-80B0-BB93BB9A176F}" srcOrd="1" destOrd="0" presId="urn:microsoft.com/office/officeart/2005/8/layout/orgChart1"/>
    <dgm:cxn modelId="{C604DC4D-9C4F-4952-9ABB-9B405D9B5D28}" type="presOf" srcId="{5D30A53E-BB33-4527-ACDE-835C169F4E13}" destId="{7F966516-A63E-4F0F-B171-56E2E4071B96}" srcOrd="1" destOrd="0" presId="urn:microsoft.com/office/officeart/2005/8/layout/orgChart1"/>
    <dgm:cxn modelId="{0D8E2310-4303-4E8B-BD44-56A2FB089258}" type="presOf" srcId="{A6261FBC-2BD6-4E7A-BEDA-AF1A9733A29C}" destId="{3E20447A-3718-4BB5-96F9-9A08DD3BF580}" srcOrd="0" destOrd="0" presId="urn:microsoft.com/office/officeart/2005/8/layout/orgChart1"/>
    <dgm:cxn modelId="{2299CD13-EA9E-4D03-B148-88130D0E21C3}" srcId="{7D55D7AC-A6AE-413C-B556-84977487D288}" destId="{AE4FAC43-9FAC-4163-A49C-21230576BA25}" srcOrd="6" destOrd="0" parTransId="{28E9A072-3C3A-4840-BDCF-DBB1DA10CF6E}" sibTransId="{49CE7E9B-0101-4029-ADAE-C66C23E026E5}"/>
    <dgm:cxn modelId="{E6263B70-FBF2-4A82-B5B4-3629EAEEF651}" type="presOf" srcId="{DDCE66B6-A59D-4D6F-8F91-9E8F2CAF7968}" destId="{212469AF-89FC-4A0A-9485-CFDF012F6D76}" srcOrd="0" destOrd="0" presId="urn:microsoft.com/office/officeart/2005/8/layout/orgChart1"/>
    <dgm:cxn modelId="{67D8A0A7-B110-4507-8A44-97ACA9079D58}" type="presOf" srcId="{AC68780C-09A5-4900-B66C-9050718E9B19}" destId="{CE33BD6A-BDBE-4563-A459-D5E12FB1A752}" srcOrd="0" destOrd="0" presId="urn:microsoft.com/office/officeart/2005/8/layout/orgChart1"/>
    <dgm:cxn modelId="{58A02BEA-9BDF-4C04-99B0-D18258D3811F}" type="presOf" srcId="{2222A0CC-63CE-4BBF-8DFC-308BB4C60AD2}" destId="{19CA889B-6F76-4226-854F-C90A70847B55}" srcOrd="1" destOrd="0" presId="urn:microsoft.com/office/officeart/2005/8/layout/orgChart1"/>
    <dgm:cxn modelId="{067B42CE-1AC0-4EB7-8A21-CA0E526EFAA1}" type="presOf" srcId="{7A6E2B28-A652-4A03-B536-52CB6C2AFA96}" destId="{5230B2DF-0267-4BC5-9111-A69D6B02493B}" srcOrd="0" destOrd="0" presId="urn:microsoft.com/office/officeart/2005/8/layout/orgChart1"/>
    <dgm:cxn modelId="{594A2A9D-2866-4B3F-81A4-FF396F9F6D87}" type="presOf" srcId="{43DF2651-C5D9-490F-96A0-D5E1968556E6}" destId="{F53CA343-D82E-4CE0-8F91-9FD5CAF7BF82}" srcOrd="0" destOrd="0" presId="urn:microsoft.com/office/officeart/2005/8/layout/orgChart1"/>
    <dgm:cxn modelId="{C7A6DEEC-FB06-44FA-90A7-8B012DFC8E51}" srcId="{20E412C7-A88A-4486-8381-D8DEEF44DB1A}" destId="{9400BA02-25B5-4E3D-91D0-BB055A9C2665}" srcOrd="0" destOrd="0" parTransId="{DB1F7060-4C55-4010-9628-47EE721E2033}" sibTransId="{790CCF57-AC1F-48A3-898F-B3950BFDDC79}"/>
    <dgm:cxn modelId="{A09F52F0-5095-4A1E-B480-4DC6947AC58E}" type="presOf" srcId="{990CAE16-2C24-429D-ACEC-29A2E4F5F439}" destId="{A593696D-87BF-43C3-982A-93707AF3DB26}" srcOrd="0" destOrd="0" presId="urn:microsoft.com/office/officeart/2005/8/layout/orgChart1"/>
    <dgm:cxn modelId="{38BA5035-4321-4B2D-B0FC-5461D308FFB0}" type="presOf" srcId="{7594A0E6-7511-44AD-A00B-8B8AC0877F08}" destId="{7AA9DDF5-E81F-4D9F-97D7-40361CFD09C3}" srcOrd="0" destOrd="0" presId="urn:microsoft.com/office/officeart/2005/8/layout/orgChart1"/>
    <dgm:cxn modelId="{3FAB2D6A-90EF-43AB-B3E2-B58E3E3DC582}" type="presOf" srcId="{AC82A878-4286-43DA-8544-EE2936732D4C}" destId="{2E18527F-3183-4AC0-A4CD-C0B1BCE1CC03}" srcOrd="1" destOrd="0" presId="urn:microsoft.com/office/officeart/2005/8/layout/orgChart1"/>
    <dgm:cxn modelId="{972A4E9F-A02E-4735-886B-89807ECB2FDD}" type="presOf" srcId="{402843E0-06F1-4C8A-A194-C5F3CA845709}" destId="{FDC9E6B7-443A-42BE-98A7-1FE4D5B2B02E}" srcOrd="1" destOrd="0" presId="urn:microsoft.com/office/officeart/2005/8/layout/orgChart1"/>
    <dgm:cxn modelId="{351FFE36-E868-4760-A4C3-009E01BA0B4B}" type="presOf" srcId="{F181F9D8-A852-4615-AFC2-81A72AE0F460}" destId="{84AC1101-C0AA-486A-A056-96C3D5FF4D9D}" srcOrd="1" destOrd="0" presId="urn:microsoft.com/office/officeart/2005/8/layout/orgChart1"/>
    <dgm:cxn modelId="{4F3AB9D6-7BDD-4A0E-BA28-632F7238B50E}" type="presOf" srcId="{DB1F7060-4C55-4010-9628-47EE721E2033}" destId="{9BF09FA4-0982-454A-940F-497437A8CB35}" srcOrd="0" destOrd="0" presId="urn:microsoft.com/office/officeart/2005/8/layout/orgChart1"/>
    <dgm:cxn modelId="{08E9F467-D0FA-4C12-9BAF-EBBC2B93DBC5}" type="presOf" srcId="{38EFBACC-2BD6-43FC-88D8-14236B955917}" destId="{3ECD8BFA-8A64-4AF1-ADA5-E1F9B54579F5}" srcOrd="0" destOrd="0" presId="urn:microsoft.com/office/officeart/2005/8/layout/orgChart1"/>
    <dgm:cxn modelId="{1F19476B-E535-41EA-90A5-45B66ECF92CC}" srcId="{26A7734B-98C9-41FE-A30F-3EA43FDFD174}" destId="{742F5CEC-3FB0-4F91-9A16-3B64073D4E68}" srcOrd="7" destOrd="0" parTransId="{D67F8A0D-D22F-4973-82D0-F7260C0E87C5}" sibTransId="{5BFAECD0-E362-4A67-9BFB-8CC869204C0E}"/>
    <dgm:cxn modelId="{47BC8D2D-4CF7-4F6B-87EF-3C14787831BC}" type="presOf" srcId="{A7EF873E-6525-47F5-AC4D-75388AA7BE5C}" destId="{D18C006D-0FC4-4CBD-BB87-DABEC8DB5622}" srcOrd="0" destOrd="0" presId="urn:microsoft.com/office/officeart/2005/8/layout/orgChart1"/>
    <dgm:cxn modelId="{6D6DF6DE-3B38-40FC-9745-9038196DEC8E}" srcId="{6EB344EB-2654-408C-91DA-877780EFA62F}" destId="{990CAE16-2C24-429D-ACEC-29A2E4F5F439}" srcOrd="1" destOrd="0" parTransId="{D183A3AB-75F4-4F81-ADC5-15A1B7E8FF9D}" sibTransId="{A265A2D9-4752-4462-B3A9-CF121C20CEC6}"/>
    <dgm:cxn modelId="{CC8C8E0E-6510-4A01-B105-7C82138E4D49}" srcId="{06534DF6-5680-4FD6-8C06-EFD2ADB28888}" destId="{54EBD050-57A1-4841-8039-6E3BC3B87551}" srcOrd="0" destOrd="0" parTransId="{D6661420-D8AB-4C12-A689-2ED3210EDE4E}" sibTransId="{3B6DD1E8-A1C8-4E65-B777-4786CDE9B9C8}"/>
    <dgm:cxn modelId="{1AD06D7D-A9C0-4890-9574-C0701E9168F8}" srcId="{402843E0-06F1-4C8A-A194-C5F3CA845709}" destId="{7FEE4C57-9EE4-469C-882E-CA18CFF1F0C8}" srcOrd="2" destOrd="0" parTransId="{FB5710C3-AFB6-40FF-A158-92EF30DF88AE}" sibTransId="{11DB6677-D2F5-4AF0-8C86-E76793D468C7}"/>
    <dgm:cxn modelId="{97903644-098D-4A50-9AB1-812A545AA8C8}" type="presOf" srcId="{C7F57EAC-A364-4D11-921C-237EA2B81788}" destId="{A4CACBFC-2769-46C3-9889-7D91A51FA072}" srcOrd="1" destOrd="0" presId="urn:microsoft.com/office/officeart/2005/8/layout/orgChart1"/>
    <dgm:cxn modelId="{57C4FD76-AB52-4BE3-817D-CEF4AD5F2879}" type="presOf" srcId="{469FCB90-92DD-4DE7-8308-EB4FF6BFBF4D}" destId="{6C38C655-71DA-4B1C-9308-35DE8856C2AA}" srcOrd="1" destOrd="0" presId="urn:microsoft.com/office/officeart/2005/8/layout/orgChart1"/>
    <dgm:cxn modelId="{8E7AB31E-38C2-464A-A2B3-F7752D45F23B}" type="presOf" srcId="{6BF2A2E7-7D1A-4E60-A9C5-B938EEFA06F3}" destId="{71B400C4-FC40-4EEC-A790-7974D211AD33}" srcOrd="1" destOrd="0" presId="urn:microsoft.com/office/officeart/2005/8/layout/orgChart1"/>
    <dgm:cxn modelId="{2A52843D-0BCB-4A25-9631-D1935F984E7E}" type="presOf" srcId="{02B91645-1FD9-467A-848D-355E01CDC5D0}" destId="{C5A017DA-40D1-4944-ACAB-5AEB085A6442}" srcOrd="0" destOrd="0" presId="urn:microsoft.com/office/officeart/2005/8/layout/orgChart1"/>
    <dgm:cxn modelId="{585B5F75-026E-4749-9DC8-F6CCFB372468}" type="presOf" srcId="{94B823A7-80F8-434D-84D1-9D1B7CE83254}" destId="{B5DEEFF9-96A7-4A08-9497-279466809AA5}" srcOrd="0" destOrd="0" presId="urn:microsoft.com/office/officeart/2005/8/layout/orgChart1"/>
    <dgm:cxn modelId="{84BEDEEE-FA6F-4F00-A5B9-57155D3323ED}" type="presOf" srcId="{4E835A11-116E-49D7-A825-04AAAE1B5B83}" destId="{9A93D258-1AF9-4B6B-ACBB-E3681D93C13F}" srcOrd="1" destOrd="0" presId="urn:microsoft.com/office/officeart/2005/8/layout/orgChart1"/>
    <dgm:cxn modelId="{7D9E4DD1-0CBC-4B9D-A5A4-90F96370F38E}" type="presOf" srcId="{32A6B69A-F825-4916-AF26-4E2EBE930ACE}" destId="{DA5D6DFC-5D45-42F4-982D-E9024D4D867D}" srcOrd="0" destOrd="0" presId="urn:microsoft.com/office/officeart/2005/8/layout/orgChart1"/>
    <dgm:cxn modelId="{320661BB-CF07-4BE9-9BB5-396F477EE2DE}" srcId="{32A6B69A-F825-4916-AF26-4E2EBE930ACE}" destId="{EB1A120C-C49A-4A04-A007-A828FA1D052B}" srcOrd="2" destOrd="0" parTransId="{B45EDE43-7559-4CF4-B2CF-74BEC7ADB4DA}" sibTransId="{7D7CC556-968A-4215-95A7-FA24150F9E7A}"/>
    <dgm:cxn modelId="{74196F7D-A2A0-4979-A946-C31C6F75C24B}" type="presOf" srcId="{2222A0CC-63CE-4BBF-8DFC-308BB4C60AD2}" destId="{8F661A46-F0F6-4798-9FEC-B60952FB1D17}" srcOrd="0" destOrd="0" presId="urn:microsoft.com/office/officeart/2005/8/layout/orgChart1"/>
    <dgm:cxn modelId="{FBD39CA9-D435-4A6B-BCE6-3B317117341D}" srcId="{26A7734B-98C9-41FE-A30F-3EA43FDFD174}" destId="{3D0E5FCC-C6E6-4415-A923-3B56776F1283}" srcOrd="12" destOrd="0" parTransId="{AEAF7E84-B526-4625-AE11-B6DD18C39057}" sibTransId="{5572009B-90BC-4333-90C1-3D72D78A1076}"/>
    <dgm:cxn modelId="{0BAA3F92-8A45-4C72-9D89-769CCE2B48A6}" srcId="{26A7734B-98C9-41FE-A30F-3EA43FDFD174}" destId="{6EB344EB-2654-408C-91DA-877780EFA62F}" srcOrd="5" destOrd="0" parTransId="{D89E97BD-DBB4-463B-9AAE-BFC9743D8045}" sibTransId="{A0B891AC-19DE-4536-A6B4-935A54AF7D9F}"/>
    <dgm:cxn modelId="{539C7C38-15E4-4698-A167-A3B1F409039E}" type="presOf" srcId="{C68324FA-8AA2-419C-A7AA-6BF10CF13F4E}" destId="{CF015141-FA85-409A-BFB1-5999F927298C}" srcOrd="0" destOrd="0" presId="urn:microsoft.com/office/officeart/2005/8/layout/orgChart1"/>
    <dgm:cxn modelId="{BD838E11-3B2A-41A2-905E-D7F43163F954}" srcId="{B9DF79D7-DAB1-419A-93BC-5224E7292C01}" destId="{B1FAE752-2A95-4101-A426-836514BA9A2E}" srcOrd="1" destOrd="0" parTransId="{E62A6C13-7490-4EBE-BA1D-108A8285450E}" sibTransId="{28CB85FD-5B26-4C78-8090-01E667278F22}"/>
    <dgm:cxn modelId="{1FA87012-FA33-4346-9496-C377BBD6D9DC}" type="presOf" srcId="{2EF5EF84-7640-43DD-8476-2E8EFB4D6A0F}" destId="{EF636624-51C5-4B2B-8AFC-D1E8390DD0F7}" srcOrd="1" destOrd="0" presId="urn:microsoft.com/office/officeart/2005/8/layout/orgChart1"/>
    <dgm:cxn modelId="{408618CB-0F8F-442E-A7FF-8D621557263F}" type="presOf" srcId="{1F090F2E-E7CD-4733-87B0-685E2115FC3B}" destId="{446CD447-DD30-4F8B-96F0-0EEBFE25A5A8}" srcOrd="0" destOrd="0" presId="urn:microsoft.com/office/officeart/2005/8/layout/orgChart1"/>
    <dgm:cxn modelId="{81EFB339-F3D4-4F04-9565-CA93E31B1293}" srcId="{6EB344EB-2654-408C-91DA-877780EFA62F}" destId="{C7F57EAC-A364-4D11-921C-237EA2B81788}" srcOrd="0" destOrd="0" parTransId="{9C1BDF93-B2F3-451E-B95E-D773DF6A62B8}" sibTransId="{88AB8A50-CD77-481F-B365-8B82B63646A4}"/>
    <dgm:cxn modelId="{53A3CF27-1C86-4073-8B21-0C3DC2659821}" type="presOf" srcId="{6BF2A2E7-7D1A-4E60-A9C5-B938EEFA06F3}" destId="{1884663A-128C-4C71-9C6C-9D87ADF437FA}" srcOrd="0" destOrd="0" presId="urn:microsoft.com/office/officeart/2005/8/layout/orgChart1"/>
    <dgm:cxn modelId="{C2F35538-891B-47E5-B767-46173B49AF45}" type="presOf" srcId="{5CAB81B7-532F-4ECC-94EC-F1101D5CB844}" destId="{AE3F5C3E-FDB8-4E63-8470-4856FA863262}" srcOrd="0" destOrd="0" presId="urn:microsoft.com/office/officeart/2005/8/layout/orgChart1"/>
    <dgm:cxn modelId="{B1277FCB-DC6C-42AF-8B8B-73FB248E63B2}" srcId="{32A6B69A-F825-4916-AF26-4E2EBE930ACE}" destId="{38EFBACC-2BD6-43FC-88D8-14236B955917}" srcOrd="3" destOrd="0" parTransId="{11CA7F85-1355-427E-9AE8-9CB3B35402E9}" sibTransId="{E5784BE5-76C6-46CC-B0E9-5FEDA4FC0FA8}"/>
    <dgm:cxn modelId="{3BE173D7-6B6A-4198-A544-CA5B2584CBB6}" srcId="{43DF2651-C5D9-490F-96A0-D5E1968556E6}" destId="{26A7734B-98C9-41FE-A30F-3EA43FDFD174}" srcOrd="0" destOrd="0" parTransId="{B3E0C292-E7B6-4FB3-A4AD-1F8C3D98EB66}" sibTransId="{3C66D31B-1C65-4843-995B-2E8D15C9FA03}"/>
    <dgm:cxn modelId="{70D0B2DE-A6E4-4EE5-9B7A-8806CA91931E}" srcId="{7D55D7AC-A6AE-413C-B556-84977487D288}" destId="{C68324FA-8AA2-419C-A7AA-6BF10CF13F4E}" srcOrd="3" destOrd="0" parTransId="{02B91645-1FD9-467A-848D-355E01CDC5D0}" sibTransId="{AC087477-4E61-44C2-936A-7F4C3C7B699B}"/>
    <dgm:cxn modelId="{BA5A1BC9-9E8F-41FD-8642-9A1D8E99C590}" type="presOf" srcId="{8AEA7DDD-7E07-4CC3-BBC7-31E2285CC32E}" destId="{EC8822D3-376B-4990-B7C8-F1D8C9FE3DFF}" srcOrd="1" destOrd="0" presId="urn:microsoft.com/office/officeart/2005/8/layout/orgChart1"/>
    <dgm:cxn modelId="{2DB5A14C-D38C-407A-8DB3-AB2B76853DF7}" type="presOf" srcId="{AEAF7E84-B526-4625-AE11-B6DD18C39057}" destId="{0C0E0275-E419-46DE-B163-B6BB4C36CB2C}" srcOrd="0" destOrd="0" presId="urn:microsoft.com/office/officeart/2005/8/layout/orgChart1"/>
    <dgm:cxn modelId="{CD34E6D0-CFA9-4B7A-9358-19681A94099D}" srcId="{B9DF79D7-DAB1-419A-93BC-5224E7292C01}" destId="{DB48C575-5006-440B-8A4B-39C6DC78A19E}" srcOrd="5" destOrd="0" parTransId="{3555F3F7-E7B2-4CD1-8EC1-BED7124A357E}" sibTransId="{0914D5C8-029F-49A1-AD1A-C116E7C4AAB2}"/>
    <dgm:cxn modelId="{5C5A75F5-FDEC-4FDF-8D9D-6BCBEEC830E0}" type="presOf" srcId="{468DBADB-1A2D-4B35-A066-F85CD8B71CF5}" destId="{B5D47606-276C-49F0-851F-85D7A3DE057E}" srcOrd="1" destOrd="0" presId="urn:microsoft.com/office/officeart/2005/8/layout/orgChart1"/>
    <dgm:cxn modelId="{82AB25A9-8DD3-48EF-976F-41F8DAEF4ED9}" srcId="{26A7734B-98C9-41FE-A30F-3EA43FDFD174}" destId="{32A6B69A-F825-4916-AF26-4E2EBE930ACE}" srcOrd="8" destOrd="0" parTransId="{81C6F986-7CE0-4123-A166-FB031439C0FC}" sibTransId="{B37813F6-B79D-4CBE-994B-FBCAC9C5CD24}"/>
    <dgm:cxn modelId="{73647909-51EC-4C48-AFDB-C0EC12BEAA0A}" type="presOf" srcId="{B9DF79D7-DAB1-419A-93BC-5224E7292C01}" destId="{2E87F38D-DB70-443E-8251-2F636CFF8EA5}" srcOrd="0" destOrd="0" presId="urn:microsoft.com/office/officeart/2005/8/layout/orgChart1"/>
    <dgm:cxn modelId="{D0D9A9EB-A589-4C7B-89E5-07B472FE5848}" type="presOf" srcId="{E65248C0-2B5B-42DE-B964-05B0EDA7CDC5}" destId="{D93C5889-A770-4FBC-9EBE-E51AB7C2FDF6}" srcOrd="0" destOrd="0" presId="urn:microsoft.com/office/officeart/2005/8/layout/orgChart1"/>
    <dgm:cxn modelId="{9E171D8F-2B74-40F6-B94E-0795A9FA1A55}" srcId="{B9DF79D7-DAB1-419A-93BC-5224E7292C01}" destId="{EA170130-05EB-49C1-AEDF-BED750E0EA72}" srcOrd="0" destOrd="0" parTransId="{C9D0EF75-7BC2-4481-9207-C868658479B1}" sibTransId="{13B71CDB-831E-4864-96A3-0C48DD0C50E8}"/>
    <dgm:cxn modelId="{6757D28E-1BEA-4D08-B444-009CF7D8A7CD}" srcId="{32A6B69A-F825-4916-AF26-4E2EBE930ACE}" destId="{85A256C2-DFF7-438B-8384-6D94AD2785CC}" srcOrd="1" destOrd="0" parTransId="{1F090F2E-E7CD-4733-87B0-685E2115FC3B}" sibTransId="{2D90927B-C973-4EA4-AE78-9147012D65AC}"/>
    <dgm:cxn modelId="{4A0B71E0-3065-4434-A65C-EBBE0AACB370}" type="presOf" srcId="{20E412C7-A88A-4486-8381-D8DEEF44DB1A}" destId="{A6A7851C-98BA-41E6-A1C6-E575CB97AF66}" srcOrd="1" destOrd="0" presId="urn:microsoft.com/office/officeart/2005/8/layout/orgChart1"/>
    <dgm:cxn modelId="{9082D056-DC43-4BB5-AFCF-0F0597922D4A}" type="presOf" srcId="{EB1A120C-C49A-4A04-A007-A828FA1D052B}" destId="{CA6269D3-3C13-48C6-98A8-B4F7CB44E998}" srcOrd="1" destOrd="0" presId="urn:microsoft.com/office/officeart/2005/8/layout/orgChart1"/>
    <dgm:cxn modelId="{F4F759EA-73ED-4A2A-AF16-B489F87FD145}" type="presOf" srcId="{990CAE16-2C24-429D-ACEC-29A2E4F5F439}" destId="{0F300595-C998-4C98-998D-52D2EE83F77F}" srcOrd="1" destOrd="0" presId="urn:microsoft.com/office/officeart/2005/8/layout/orgChart1"/>
    <dgm:cxn modelId="{C2E24B71-4B45-4402-BCD2-FFEBDFF66E26}" srcId="{9D463E36-FB04-4CB0-8969-CB178D4760D1}" destId="{7A6E2B28-A652-4A03-B536-52CB6C2AFA96}" srcOrd="1" destOrd="0" parTransId="{9A25BBAD-BCBE-4067-8A61-7D9F1B6B7C76}" sibTransId="{7A034532-21F3-452A-B95E-B100FD55E5C5}"/>
    <dgm:cxn modelId="{EB091097-6B76-436E-A918-3841897D8EEA}" srcId="{9D463E36-FB04-4CB0-8969-CB178D4760D1}" destId="{5D30A53E-BB33-4527-ACDE-835C169F4E13}" srcOrd="0" destOrd="0" parTransId="{2AE5FCFC-D452-4566-9D0C-0B17302C952C}" sibTransId="{3B9DE714-6AA7-479B-988E-EE76A4924B70}"/>
    <dgm:cxn modelId="{8C10DFCD-284D-4ACE-8BB6-0CB7288C8664}" srcId="{26A7734B-98C9-41FE-A30F-3EA43FDFD174}" destId="{7D55D7AC-A6AE-413C-B556-84977487D288}" srcOrd="1" destOrd="0" parTransId="{50DC4892-3195-45DE-B31B-A6E5CB8AAC3F}" sibTransId="{BCB775DE-038F-4B75-9774-D3297B9AF14A}"/>
    <dgm:cxn modelId="{85F841AA-209B-4C12-AA4A-6A54E124893E}" type="presOf" srcId="{EA170130-05EB-49C1-AEDF-BED750E0EA72}" destId="{E95ED765-D6B8-4C24-ACC2-667FCB3F95BA}" srcOrd="0" destOrd="0" presId="urn:microsoft.com/office/officeart/2005/8/layout/orgChart1"/>
    <dgm:cxn modelId="{5249C470-11D1-4A4D-B114-3428D980C01A}" type="presOf" srcId="{EB1A120C-C49A-4A04-A007-A828FA1D052B}" destId="{2699CB65-C0E0-48F4-9C17-C7FD1FDC64A3}" srcOrd="0" destOrd="0" presId="urn:microsoft.com/office/officeart/2005/8/layout/orgChart1"/>
    <dgm:cxn modelId="{0C023340-9C5F-45C2-B16B-235B1BD5119D}" type="presOf" srcId="{7D55D7AC-A6AE-413C-B556-84977487D288}" destId="{D84AF65B-04EA-4831-B4F3-93D88092AD7F}" srcOrd="1" destOrd="0" presId="urn:microsoft.com/office/officeart/2005/8/layout/orgChart1"/>
    <dgm:cxn modelId="{A059F766-AE8F-4282-A9DC-601E355D4B46}" type="presOf" srcId="{402843E0-06F1-4C8A-A194-C5F3CA845709}" destId="{7EBEF020-4792-475A-99B2-E70D4CCF1D53}" srcOrd="0" destOrd="0" presId="urn:microsoft.com/office/officeart/2005/8/layout/orgChart1"/>
    <dgm:cxn modelId="{0C391C7B-E95E-4DC2-A858-A10B2BBF2CE9}" type="presOf" srcId="{468DBADB-1A2D-4B35-A066-F85CD8B71CF5}" destId="{DCBCA505-BDA5-4754-88FD-6C163247BF20}" srcOrd="0" destOrd="0" presId="urn:microsoft.com/office/officeart/2005/8/layout/orgChart1"/>
    <dgm:cxn modelId="{FEE6DBDF-D4DD-41E1-8A8C-EF77BADFA470}" type="presOf" srcId="{7EDF19BD-DA68-4694-9E7D-B7A25A3D115D}" destId="{1DFBDF80-41D6-4F0F-ACCE-99984A9DCB16}" srcOrd="0" destOrd="0" presId="urn:microsoft.com/office/officeart/2005/8/layout/orgChart1"/>
    <dgm:cxn modelId="{17D1F3B9-020F-4708-BA81-858DB16AB2E4}" type="presOf" srcId="{742F5CEC-3FB0-4F91-9A16-3B64073D4E68}" destId="{FEC60AB7-1CFA-43D7-BC5C-3A25F18E9422}" srcOrd="1" destOrd="0" presId="urn:microsoft.com/office/officeart/2005/8/layout/orgChart1"/>
    <dgm:cxn modelId="{D786AF87-F654-4D7B-9E7C-B08C9F37DF95}" type="presOf" srcId="{630739F9-3353-4A8A-85E6-586235D93B00}" destId="{C46697C0-1E7D-4DC4-9EA2-283FD7382DCC}" srcOrd="0" destOrd="0" presId="urn:microsoft.com/office/officeart/2005/8/layout/orgChart1"/>
    <dgm:cxn modelId="{2DAC107E-2C36-4ECD-B94A-5EFF27E012A6}" type="presOf" srcId="{54EBD050-57A1-4841-8039-6E3BC3B87551}" destId="{C936DF82-3EE7-40B7-BE23-50514484DB5C}" srcOrd="0" destOrd="0" presId="urn:microsoft.com/office/officeart/2005/8/layout/orgChart1"/>
    <dgm:cxn modelId="{28CBE818-5041-46D5-8FB2-02AF1BE84C7E}" type="presOf" srcId="{E5F83174-20E0-4019-AF5A-2A9B80B3D86B}" destId="{E7801140-573D-46E9-A343-782AF1F295B0}" srcOrd="1" destOrd="0" presId="urn:microsoft.com/office/officeart/2005/8/layout/orgChart1"/>
    <dgm:cxn modelId="{F20E37D3-5944-476B-BE66-34310397C6E3}" srcId="{20E412C7-A88A-4486-8381-D8DEEF44DB1A}" destId="{2F45D982-B00B-45E2-9603-28F12E3BC206}" srcOrd="1" destOrd="0" parTransId="{CA3D817B-A009-4330-9DBC-0887F37ECC7C}" sibTransId="{26553DB2-6079-4739-A858-DC32FCFD11C7}"/>
    <dgm:cxn modelId="{21F6BCC2-9D21-49A2-880F-E892C648E724}" srcId="{6EB344EB-2654-408C-91DA-877780EFA62F}" destId="{2EF5EF84-7640-43DD-8476-2E8EFB4D6A0F}" srcOrd="2" destOrd="0" parTransId="{94B823A7-80F8-434D-84D1-9D1B7CE83254}" sibTransId="{D40A6151-E037-4002-BF07-00E05F5989FF}"/>
    <dgm:cxn modelId="{7E409D54-1F19-4A0A-BF9D-CB30D7B36066}" type="presOf" srcId="{9A25BBAD-BCBE-4067-8A61-7D9F1B6B7C76}" destId="{1558BB0D-82B9-4394-962D-B957927CED19}" srcOrd="0" destOrd="0" presId="urn:microsoft.com/office/officeart/2005/8/layout/orgChart1"/>
    <dgm:cxn modelId="{471D9C62-EC19-4C26-AC89-D4BE7965818F}" type="presOf" srcId="{336C458F-2DE5-4480-B681-D74B4593D0FD}" destId="{808C78C0-4913-4D3E-AC96-AA89C8475DF8}" srcOrd="1" destOrd="0" presId="urn:microsoft.com/office/officeart/2005/8/layout/orgChart1"/>
    <dgm:cxn modelId="{5386A1C3-EDC3-431B-83D9-C36D4FB5E891}" type="presOf" srcId="{8F17F31F-A789-4B5A-BDDC-0C79852E47C1}" destId="{52C59815-F9AB-4E1B-B7AB-3E7B8C79F940}" srcOrd="0" destOrd="0" presId="urn:microsoft.com/office/officeart/2005/8/layout/orgChart1"/>
    <dgm:cxn modelId="{52A61AFA-0A45-4B52-BDCC-2164141FD8CD}" type="presOf" srcId="{218443C8-AB06-4CE0-9CD8-1B7B09F808ED}" destId="{13AD299F-31B2-40F5-A443-F8DFA3FF387C}" srcOrd="1" destOrd="0" presId="urn:microsoft.com/office/officeart/2005/8/layout/orgChart1"/>
    <dgm:cxn modelId="{F47422F4-8A7D-4366-895D-AD91A6694A7A}" type="presOf" srcId="{62715D2A-D5F5-4A23-9986-7D0EBB372899}" destId="{0935EACE-2A4A-4DA5-9605-BDEB3D65E8C1}" srcOrd="0" destOrd="0" presId="urn:microsoft.com/office/officeart/2005/8/layout/orgChart1"/>
    <dgm:cxn modelId="{B66855AF-5788-4608-90A0-6821EBDC81BB}" srcId="{402843E0-06F1-4C8A-A194-C5F3CA845709}" destId="{E8342092-9DDB-4C58-AD2B-23812BEE64BD}" srcOrd="0" destOrd="0" parTransId="{48F9C7DD-CC38-4187-A315-29B0F36935EB}" sibTransId="{1A533C8C-0A33-4857-9218-026C1273ACDE}"/>
    <dgm:cxn modelId="{9AD4D864-F401-4800-A00D-493EF67B7346}" type="presOf" srcId="{B136F1FA-7471-47F0-82BC-36265E4BDED2}" destId="{CBDB6AE6-3702-4DAC-9EB1-AE86CC513708}" srcOrd="0" destOrd="0" presId="urn:microsoft.com/office/officeart/2005/8/layout/orgChart1"/>
    <dgm:cxn modelId="{662B8970-0B6F-44F1-9F5E-372748F31020}" type="presOf" srcId="{E5F83174-20E0-4019-AF5A-2A9B80B3D86B}" destId="{1869FCC6-401F-4A5A-9249-B881E88E5534}" srcOrd="0" destOrd="0" presId="urn:microsoft.com/office/officeart/2005/8/layout/orgChart1"/>
    <dgm:cxn modelId="{28F7B79E-C2E6-4105-A0C0-D9F942F31587}" type="presOf" srcId="{87E1A1E6-A868-4E5B-99F4-735B260B8F8C}" destId="{0C897F2E-9C13-4CDE-8198-A8A39F23A856}" srcOrd="0" destOrd="0" presId="urn:microsoft.com/office/officeart/2005/8/layout/orgChart1"/>
    <dgm:cxn modelId="{9130C905-231F-4112-8DD8-7E874B140FD4}" type="presOf" srcId="{DB167BC2-A6AB-41E3-85FF-9B09533238D2}" destId="{CB1D161E-A9A1-4AE8-BB64-38BE73FED8B6}" srcOrd="0" destOrd="0" presId="urn:microsoft.com/office/officeart/2005/8/layout/orgChart1"/>
    <dgm:cxn modelId="{BED34AA6-19CC-4F89-B826-D30BCE04BE4D}" type="presOf" srcId="{E4507D21-8B18-426B-90B3-C73CD3A0FEAE}" destId="{926D4A23-FB3A-45D5-B48A-F1F00A34B9BB}" srcOrd="0" destOrd="0" presId="urn:microsoft.com/office/officeart/2005/8/layout/orgChart1"/>
    <dgm:cxn modelId="{2BA415A7-371A-4B61-8A3F-5F18B5E695A7}" srcId="{218443C8-AB06-4CE0-9CD8-1B7B09F808ED}" destId="{15BFC984-FD9C-4EC1-910F-E0B7728DF1CA}" srcOrd="1" destOrd="0" parTransId="{FDDDC6F7-D72F-48A9-9675-D982EAEC3551}" sibTransId="{EFFB26FD-90E7-4237-9CBC-356767D2E152}"/>
    <dgm:cxn modelId="{3E9B3B6D-0493-46B3-8657-CC5FF4A67631}" type="presOf" srcId="{AE4FAC43-9FAC-4163-A49C-21230576BA25}" destId="{68F1E6F3-FB5C-4C06-9CF4-79E96057A32C}" srcOrd="1" destOrd="0" presId="urn:microsoft.com/office/officeart/2005/8/layout/orgChart1"/>
    <dgm:cxn modelId="{09E476CB-ECA5-4DA4-A418-54A39B7221DF}" type="presOf" srcId="{11CA7F85-1355-427E-9AE8-9CB3B35402E9}" destId="{75B4D77D-D6F1-4E29-88EC-1B2BA32DEBF4}" srcOrd="0" destOrd="0" presId="urn:microsoft.com/office/officeart/2005/8/layout/orgChart1"/>
    <dgm:cxn modelId="{0B8CF4DA-103E-41E0-A5B2-0D922F0C4886}" type="presOf" srcId="{397E2425-6401-4793-8313-EDDBC568CFF5}" destId="{73060974-1BCC-4CFD-83F7-2AE3C1BED6FD}" srcOrd="1" destOrd="0" presId="urn:microsoft.com/office/officeart/2005/8/layout/orgChart1"/>
    <dgm:cxn modelId="{8476F4E9-B44F-49C1-96D7-1B9ABCC0012E}" srcId="{06534DF6-5680-4FD6-8C06-EFD2ADB28888}" destId="{967B49BC-36ED-41FA-8808-452DBCBF7D4D}" srcOrd="2" destOrd="0" parTransId="{F9185973-E91D-4F9F-888E-30E52494D236}" sibTransId="{B478C370-D79E-4CF0-8050-A3515B3A16FE}"/>
    <dgm:cxn modelId="{AE94C466-E018-467F-8ECE-5C80A867687C}" type="presOf" srcId="{D2FDB38B-CD9F-43A7-96BD-9FEF7E277B8B}" destId="{89C89104-832A-4937-9772-422988D1C642}" srcOrd="1" destOrd="0" presId="urn:microsoft.com/office/officeart/2005/8/layout/orgChart1"/>
    <dgm:cxn modelId="{6BFA2D19-BB50-4889-AE01-3AEDE1C2D57C}" type="presOf" srcId="{0E99BB89-9CCB-4A68-A82A-9A5208A9DE85}" destId="{E5BDC8CD-2BC3-40F6-9322-C285D21386C4}" srcOrd="0" destOrd="0" presId="urn:microsoft.com/office/officeart/2005/8/layout/orgChart1"/>
    <dgm:cxn modelId="{4F6AE0C1-D96D-4699-8220-CE1313ABD86A}" type="presOf" srcId="{34A9FE22-1E61-421F-BBA2-C86C78DB84BA}" destId="{52F4768A-CA4F-4D50-BC6F-453ABD0496E6}" srcOrd="0" destOrd="0" presId="urn:microsoft.com/office/officeart/2005/8/layout/orgChart1"/>
    <dgm:cxn modelId="{2C7B0B6F-1768-4940-9C50-34BE79A23C4A}" srcId="{26A7734B-98C9-41FE-A30F-3EA43FDFD174}" destId="{218443C8-AB06-4CE0-9CD8-1B7B09F808ED}" srcOrd="2" destOrd="0" parTransId="{B136F1FA-7471-47F0-82BC-36265E4BDED2}" sibTransId="{A088B5C5-8EA5-4524-BDA2-AA49516CC78E}"/>
    <dgm:cxn modelId="{FDD0086D-650B-43B7-8F61-56E4ECD90570}" type="presOf" srcId="{58996895-1193-47F3-8459-1C48E5E6A287}" destId="{1CFE7C49-6AAC-4ADF-9E01-6BF86A687564}" srcOrd="0" destOrd="0" presId="urn:microsoft.com/office/officeart/2005/8/layout/orgChart1"/>
    <dgm:cxn modelId="{51FA8B62-E13D-4E67-9EC8-B664FEE55A28}" type="presOf" srcId="{742F5CEC-3FB0-4F91-9A16-3B64073D4E68}" destId="{154BFD2E-76A1-4287-AE2C-B7E874D8EF2A}" srcOrd="0" destOrd="0" presId="urn:microsoft.com/office/officeart/2005/8/layout/orgChart1"/>
    <dgm:cxn modelId="{1CFF287D-1B67-48AC-B08E-5ED9B9059893}" type="presOf" srcId="{DB48C575-5006-440B-8A4B-39C6DC78A19E}" destId="{2A967EB9-DF12-47B7-8C39-842FD0E7AF75}" srcOrd="0" destOrd="0" presId="urn:microsoft.com/office/officeart/2005/8/layout/orgChart1"/>
    <dgm:cxn modelId="{C6EF7C9A-83F9-4688-9A8E-0FA4E552DAC2}" type="presOf" srcId="{FA990C8C-CCB3-45CF-B502-DBA62674AEE3}" destId="{CC12E122-C9AA-46DB-9AC8-FE6F0595C595}" srcOrd="0" destOrd="0" presId="urn:microsoft.com/office/officeart/2005/8/layout/orgChart1"/>
    <dgm:cxn modelId="{63CB68D2-30EB-48B3-890D-AA64A35E9E83}" type="presOf" srcId="{FDDDC6F7-D72F-48A9-9675-D982EAEC3551}" destId="{9A028D69-B33E-458C-AEA8-9E8DC66A7F1E}" srcOrd="0" destOrd="0" presId="urn:microsoft.com/office/officeart/2005/8/layout/orgChart1"/>
    <dgm:cxn modelId="{486B6676-9FAD-4611-B931-B74E803F36D6}" type="presOf" srcId="{19D815F1-4245-4E3D-A759-D4F8A60EABBA}" destId="{AAF646DB-15AC-453D-8D55-1E80BAEE4091}" srcOrd="1" destOrd="0" presId="urn:microsoft.com/office/officeart/2005/8/layout/orgChart1"/>
    <dgm:cxn modelId="{626FBBBB-6686-448E-B712-F5BCCFD7B16C}" type="presOf" srcId="{9D463E36-FB04-4CB0-8969-CB178D4760D1}" destId="{0131D8DE-73B4-4DFC-9B04-FF7C9E2C2862}" srcOrd="1" destOrd="0" presId="urn:microsoft.com/office/officeart/2005/8/layout/orgChart1"/>
    <dgm:cxn modelId="{97F268DD-35DF-4CC7-96D2-4A50711B4F6A}" type="presOf" srcId="{E8342092-9DDB-4C58-AD2B-23812BEE64BD}" destId="{4D7429F5-29DE-46BE-B50B-633088F492F4}" srcOrd="1" destOrd="0" presId="urn:microsoft.com/office/officeart/2005/8/layout/orgChart1"/>
    <dgm:cxn modelId="{110BF182-FC2D-4029-AF3E-D52F3317AE86}" type="presOf" srcId="{502FF505-CD6A-490C-91EF-FCDB60B83475}" destId="{BBA998FB-2BC8-4ED4-8DDB-9E6D951E1686}" srcOrd="0" destOrd="0" presId="urn:microsoft.com/office/officeart/2005/8/layout/orgChart1"/>
    <dgm:cxn modelId="{9B0F3050-E8D1-4A8C-BCFB-C96E00CB5150}" type="presOf" srcId="{977DBED4-83EF-4513-A96F-416F2EC5B5F3}" destId="{E2BF8E9D-39D9-4440-87D6-F041B0172797}" srcOrd="0" destOrd="0" presId="urn:microsoft.com/office/officeart/2005/8/layout/orgChart1"/>
    <dgm:cxn modelId="{C7F1771B-4D95-49A1-9AB2-4CF6C9D70A45}" type="presOf" srcId="{A4844A0F-599C-42C2-BEF5-31C7967332B7}" destId="{F0A9DB92-7AB7-4976-9244-297B5BCC5CCE}" srcOrd="0" destOrd="0" presId="urn:microsoft.com/office/officeart/2005/8/layout/orgChart1"/>
    <dgm:cxn modelId="{E774B7D3-0AAD-4648-865E-8DF0B7478048}" type="presOf" srcId="{28E9A072-3C3A-4840-BDCF-DBB1DA10CF6E}" destId="{45F7D7E3-AAF5-48D9-BB2C-31E4BABC9760}" srcOrd="0" destOrd="0" presId="urn:microsoft.com/office/officeart/2005/8/layout/orgChart1"/>
    <dgm:cxn modelId="{24864616-72EE-4E64-A457-935E05EC9E9D}" type="presOf" srcId="{07FDC29B-622D-4E67-AB48-A9AA1F589B65}" destId="{092F8D06-ED29-41EF-98F8-AC33AEB9D4F5}" srcOrd="0" destOrd="0" presId="urn:microsoft.com/office/officeart/2005/8/layout/orgChart1"/>
    <dgm:cxn modelId="{A73FBF95-D24F-46C8-BB5D-48F142FE408F}" srcId="{32A6B69A-F825-4916-AF26-4E2EBE930ACE}" destId="{500F4641-BDE3-4598-ACA3-3ACD7B759F63}" srcOrd="4" destOrd="0" parTransId="{18898107-DDF5-4498-938A-DE993FA6B0DB}" sibTransId="{3364A058-A8C5-4EAA-BE79-C732F32E2D0B}"/>
    <dgm:cxn modelId="{0FE2CA70-A288-40DF-B077-CCDE99620DAE}" type="presOf" srcId="{1F42FDDE-F64D-4FB5-B7A9-C7B3972650C5}" destId="{D6D1DFCF-5F7F-48A9-9DBC-4E98C92BACE9}" srcOrd="1" destOrd="0" presId="urn:microsoft.com/office/officeart/2005/8/layout/orgChart1"/>
    <dgm:cxn modelId="{2D18E690-88C5-4C09-9ADA-93BF03FDDD19}" srcId="{1F42FDDE-F64D-4FB5-B7A9-C7B3972650C5}" destId="{DAF6568E-59AF-4294-8156-2D11935E3EE6}" srcOrd="0" destOrd="0" parTransId="{8F17F31F-A789-4B5A-BDDC-0C79852E47C1}" sibTransId="{09372781-81ED-428F-AF8B-D4B354422468}"/>
    <dgm:cxn modelId="{0FF0CFC4-23F1-487B-8339-FD66C1C430BC}" srcId="{32A6B69A-F825-4916-AF26-4E2EBE930ACE}" destId="{2BD05C23-613B-47AE-8CEB-0596B09C2300}" srcOrd="0" destOrd="0" parTransId="{39F3DE9C-622B-4A9A-A591-7F66DF3BC05A}" sibTransId="{9FA9C379-5F73-49F2-B18E-F5C0046C0D91}"/>
    <dgm:cxn modelId="{25B9816A-0B8D-4B9C-9062-FCDA2AAFD664}" type="presOf" srcId="{F181F9D8-A852-4615-AFC2-81A72AE0F460}" destId="{065F1A28-9697-48A0-A237-52A4BFDA25E9}" srcOrd="0" destOrd="0" presId="urn:microsoft.com/office/officeart/2005/8/layout/orgChart1"/>
    <dgm:cxn modelId="{1CEDCA66-4112-4454-88BA-3BDE84A41D46}" type="presOf" srcId="{EA170130-05EB-49C1-AEDF-BED750E0EA72}" destId="{D588A760-5006-4A8D-92E1-3FC140BC238A}" srcOrd="1" destOrd="0" presId="urn:microsoft.com/office/officeart/2005/8/layout/orgChart1"/>
    <dgm:cxn modelId="{DCFE2F83-91BC-41C2-B1DF-CC2389CE2256}" type="presOf" srcId="{15BFC984-FD9C-4EC1-910F-E0B7728DF1CA}" destId="{FA29C742-9D13-4EC3-9311-A0E2B9886BDB}" srcOrd="0" destOrd="0" presId="urn:microsoft.com/office/officeart/2005/8/layout/orgChart1"/>
    <dgm:cxn modelId="{F4E86910-AB5A-4F44-897F-3E5AB5FD5AA6}" type="presOf" srcId="{54EBD050-57A1-4841-8039-6E3BC3B87551}" destId="{A6A756E9-4A64-4ABB-B236-8A1312D8C1DD}" srcOrd="1" destOrd="0" presId="urn:microsoft.com/office/officeart/2005/8/layout/orgChart1"/>
    <dgm:cxn modelId="{7926C2C4-3842-44A4-A76A-9445E07B7523}" type="presOf" srcId="{E0905AAB-3A95-4785-A758-3BB76C0495E9}" destId="{92DA6A20-9D4E-48EE-BD6D-3981942BBF8E}" srcOrd="0" destOrd="0" presId="urn:microsoft.com/office/officeart/2005/8/layout/orgChart1"/>
    <dgm:cxn modelId="{5227CA89-CF61-4824-ACC6-A4875B3D272E}" type="presOf" srcId="{336C458F-2DE5-4480-B681-D74B4593D0FD}" destId="{2159F12C-A255-4B6E-BBA3-0A9B35A90312}" srcOrd="0" destOrd="0" presId="urn:microsoft.com/office/officeart/2005/8/layout/orgChart1"/>
    <dgm:cxn modelId="{1B452A9B-529C-410A-A380-46F84826B10B}" type="presOf" srcId="{87E1A1E6-A868-4E5B-99F4-735B260B8F8C}" destId="{976BBC1F-70FF-4169-AE7D-2B37E400BCAF}" srcOrd="1" destOrd="0" presId="urn:microsoft.com/office/officeart/2005/8/layout/orgChart1"/>
    <dgm:cxn modelId="{D16B26B9-4DEF-4833-8C67-289AACBAD878}" type="presOf" srcId="{39F3DE9C-622B-4A9A-A591-7F66DF3BC05A}" destId="{3993B249-4592-4266-ABDF-81F87884CDB2}" srcOrd="0" destOrd="0" presId="urn:microsoft.com/office/officeart/2005/8/layout/orgChart1"/>
    <dgm:cxn modelId="{D3314078-942B-4BA5-BCB8-1E45AE4BD8F7}" srcId="{1F42FDDE-F64D-4FB5-B7A9-C7B3972650C5}" destId="{6BF2A2E7-7D1A-4E60-A9C5-B938EEFA06F3}" srcOrd="3" destOrd="0" parTransId="{7594A0E6-7511-44AD-A00B-8B8AC0877F08}" sibTransId="{B13B883B-FC3C-41AC-8222-61CE073A2386}"/>
    <dgm:cxn modelId="{6B3D763F-4B3A-4F77-A3B6-BA840956D230}" srcId="{218443C8-AB06-4CE0-9CD8-1B7B09F808ED}" destId="{AC82A878-4286-43DA-8544-EE2936732D4C}" srcOrd="0" destOrd="0" parTransId="{6E4044AE-79D6-492D-9F3C-3C6B1A7C5B12}" sibTransId="{CCA098C7-0B6B-4593-9185-E8CEC0ED57AD}"/>
    <dgm:cxn modelId="{55934CC3-5E51-482F-BC33-5D20A66C2CF4}" type="presOf" srcId="{0E10C905-03B0-4968-A51B-CC222A62B71D}" destId="{2AFA91C7-C22F-4837-BA11-ACEFFEB4915F}" srcOrd="0" destOrd="0" presId="urn:microsoft.com/office/officeart/2005/8/layout/orgChart1"/>
    <dgm:cxn modelId="{CF0F86A9-6288-4E66-A661-9F0405EB69BE}" type="presOf" srcId="{3A345787-CCB7-4981-8AFD-DC6D6D02996D}" destId="{44E20255-6CC0-4715-81C3-CAB65680E806}" srcOrd="0" destOrd="0" presId="urn:microsoft.com/office/officeart/2005/8/layout/orgChart1"/>
    <dgm:cxn modelId="{25242DE9-F50B-4EC7-9CF1-2533C580483F}" srcId="{3D0E5FCC-C6E6-4415-A923-3B56776F1283}" destId="{A8F96669-1065-491B-A577-177A8E0C5EE2}" srcOrd="1" destOrd="0" parTransId="{40E11140-0AB7-4EED-9A39-C6E68338B75E}" sibTransId="{8FA807D9-834B-43EA-A945-A97ADB0A14B2}"/>
    <dgm:cxn modelId="{2EC787BB-F55A-4396-8C6A-F5AB33E5C1BF}" srcId="{B9DF79D7-DAB1-419A-93BC-5224E7292C01}" destId="{A42FFD6D-CFEA-4825-840F-D456580596CE}" srcOrd="4" destOrd="0" parTransId="{461BF01B-4C90-4BBC-9475-E99858736F81}" sibTransId="{FF7F50C9-5B86-4FC8-B4B5-FA6D1A1F5903}"/>
    <dgm:cxn modelId="{0E9B8941-D254-4F5A-9343-4747B8F438B1}" type="presOf" srcId="{E62A6C13-7490-4EBE-BA1D-108A8285450E}" destId="{92AB8742-4DE6-45F0-B02D-3D0A37EF5324}" srcOrd="0" destOrd="0" presId="urn:microsoft.com/office/officeart/2005/8/layout/orgChart1"/>
    <dgm:cxn modelId="{38E68260-4555-480E-9E95-947117E05354}" type="presOf" srcId="{8E707B23-D4AF-4389-8948-93DAB5FE3162}" destId="{166A7946-C3FB-4966-BE82-D95B3ECEFABB}" srcOrd="0" destOrd="0" presId="urn:microsoft.com/office/officeart/2005/8/layout/orgChart1"/>
    <dgm:cxn modelId="{85EF1F4C-E5C0-48DA-BB86-05E863E5E58B}" type="presOf" srcId="{D67F8A0D-D22F-4973-82D0-F7260C0E87C5}" destId="{0525949A-56A3-41FD-B6D5-F690223B2261}" srcOrd="0" destOrd="0" presId="urn:microsoft.com/office/officeart/2005/8/layout/orgChart1"/>
    <dgm:cxn modelId="{C4426128-EF13-4A38-8312-032B271E389E}" type="presOf" srcId="{50DC4892-3195-45DE-B31B-A6E5CB8AAC3F}" destId="{C9E30748-848E-4116-8BA7-B3CF3B5E3B82}" srcOrd="0" destOrd="0" presId="urn:microsoft.com/office/officeart/2005/8/layout/orgChart1"/>
    <dgm:cxn modelId="{C8E1339E-A72D-4E82-8135-D968AB9FD34C}" srcId="{1F42FDDE-F64D-4FB5-B7A9-C7B3972650C5}" destId="{8AEA7DDD-7E07-4CC3-BBC7-31E2285CC32E}" srcOrd="1" destOrd="0" parTransId="{4C06212B-ED82-4829-B634-553B4F3E2A8F}" sibTransId="{F266E774-0D35-4972-835A-85D46E277E31}"/>
    <dgm:cxn modelId="{3BAA1180-4FD4-4B60-A30C-2C5FE913814C}" type="presOf" srcId="{55A95216-44D0-465E-BB0F-1C6FB47743EE}" destId="{8110E6C7-B987-4164-A9C5-8BE7356A576F}" srcOrd="0" destOrd="0" presId="urn:microsoft.com/office/officeart/2005/8/layout/orgChart1"/>
    <dgm:cxn modelId="{BB29D50B-D9A4-4BCD-BA8D-CBAE30C63F9D}" type="presOf" srcId="{AE4FAC43-9FAC-4163-A49C-21230576BA25}" destId="{A94116FE-DB21-4C24-93E0-AE510CC38A72}" srcOrd="0" destOrd="0" presId="urn:microsoft.com/office/officeart/2005/8/layout/orgChart1"/>
    <dgm:cxn modelId="{CBE947A9-9CBC-4AFC-855A-61836B7EA2B0}" type="presOf" srcId="{85A256C2-DFF7-438B-8384-6D94AD2785CC}" destId="{9211E6B2-FA18-4489-A425-03842A05A6AB}" srcOrd="1" destOrd="0" presId="urn:microsoft.com/office/officeart/2005/8/layout/orgChart1"/>
    <dgm:cxn modelId="{C5738426-DD9C-453A-BA98-E8B4D7657752}" srcId="{26A7734B-98C9-41FE-A30F-3EA43FDFD174}" destId="{20E412C7-A88A-4486-8381-D8DEEF44DB1A}" srcOrd="0" destOrd="0" parTransId="{62715D2A-D5F5-4A23-9986-7D0EBB372899}" sibTransId="{A20DF056-3C62-4353-820A-CF56D563949E}"/>
    <dgm:cxn modelId="{CE7C213B-A695-47FE-850A-AF4F669856FC}" type="presOf" srcId="{2BD05C23-613B-47AE-8CEB-0596B09C2300}" destId="{F80C518A-AFD3-482A-92A8-11891631297F}" srcOrd="0" destOrd="0" presId="urn:microsoft.com/office/officeart/2005/8/layout/orgChart1"/>
    <dgm:cxn modelId="{9A3940FB-1449-4281-AB32-75DEAC6D8DA3}" type="presOf" srcId="{DB167BC2-A6AB-41E3-85FF-9B09533238D2}" destId="{B5C473BD-3DF1-4DA0-AF24-9C7AAB35D860}" srcOrd="1" destOrd="0" presId="urn:microsoft.com/office/officeart/2005/8/layout/orgChart1"/>
    <dgm:cxn modelId="{C792A7D1-FC2D-4F6E-BF58-EA748F2360E4}" type="presOf" srcId="{9400BA02-25B5-4E3D-91D0-BB055A9C2665}" destId="{FC63A081-5C87-446F-B39F-79496D030EF0}" srcOrd="0" destOrd="0" presId="urn:microsoft.com/office/officeart/2005/8/layout/orgChart1"/>
    <dgm:cxn modelId="{40BFF76B-D3AD-4CCF-A04D-954F0FF70EF6}" type="presOf" srcId="{9DB95590-8D2B-4D6D-B003-9A494108E126}" destId="{EECFDE60-2814-46F7-AB03-06BD3165DFA8}" srcOrd="1" destOrd="0" presId="urn:microsoft.com/office/officeart/2005/8/layout/orgChart1"/>
    <dgm:cxn modelId="{2EE4BE40-AE61-4B73-AD23-51EFCF12565A}" srcId="{26A7734B-98C9-41FE-A30F-3EA43FDFD174}" destId="{B9DF79D7-DAB1-419A-93BC-5224E7292C01}" srcOrd="11" destOrd="0" parTransId="{DDCE66B6-A59D-4D6F-8F91-9E8F2CAF7968}" sibTransId="{CF6A534D-FF90-4049-95DD-CB3D03217EF1}"/>
    <dgm:cxn modelId="{638EE057-C82E-44C8-B90B-E81AC06A7F24}" srcId="{218443C8-AB06-4CE0-9CD8-1B7B09F808ED}" destId="{3A165F34-A414-4325-BE0A-F1D0890421B3}" srcOrd="2" destOrd="0" parTransId="{AC68780C-09A5-4900-B66C-9050718E9B19}" sibTransId="{A909963E-65A6-466D-84F0-3423194127DE}"/>
    <dgm:cxn modelId="{F59D2952-4A9B-4DFB-BA3B-A00EE8EBDC12}" type="presOf" srcId="{AC82A878-4286-43DA-8544-EE2936732D4C}" destId="{3906F3BC-FCDB-4569-988B-300E506E251C}" srcOrd="0" destOrd="0" presId="urn:microsoft.com/office/officeart/2005/8/layout/orgChart1"/>
    <dgm:cxn modelId="{0E05E14A-7990-4A87-A26B-8F11B96A0BD4}" srcId="{07FDC29B-622D-4E67-AB48-A9AA1F589B65}" destId="{336C458F-2DE5-4480-B681-D74B4593D0FD}" srcOrd="1" destOrd="0" parTransId="{AC094981-4EEF-4913-B14A-A14BA91FCC03}" sibTransId="{8EC64EF2-D043-4026-9F0B-2CB9F908F904}"/>
    <dgm:cxn modelId="{CEE90FBA-E0DA-4075-894A-B5BE1AA376E0}" type="presOf" srcId="{F9185973-E91D-4F9F-888E-30E52494D236}" destId="{68CDE359-982B-4DC3-9633-3FCCCA6CEC93}" srcOrd="0" destOrd="0" presId="urn:microsoft.com/office/officeart/2005/8/layout/orgChart1"/>
    <dgm:cxn modelId="{A5D2B486-7973-406F-BAE6-1D04A0F1DF28}" type="presOf" srcId="{A0F1657B-3B1B-40C8-AB72-F95CC1588565}" destId="{1A5A58EF-BBCE-4070-9C39-630D6C8B4F1A}" srcOrd="1" destOrd="0" presId="urn:microsoft.com/office/officeart/2005/8/layout/orgChart1"/>
    <dgm:cxn modelId="{8A56A365-1C24-4F00-A6EB-3AD897CEC23A}" type="presOf" srcId="{0F67BEC9-3472-4783-9EBB-C9EC2923B8E7}" destId="{A1E0202A-C1B2-4DB1-A2D6-5C72C8F5CF74}" srcOrd="0" destOrd="0" presId="urn:microsoft.com/office/officeart/2005/8/layout/orgChart1"/>
    <dgm:cxn modelId="{9E4D56D4-C05D-401C-BDBE-6B5E81CF4F7C}" type="presOf" srcId="{D2E320A0-BFD2-4113-AAB1-6C21B23D54CA}" destId="{12B276A5-96F3-431C-B61B-630875C09293}" srcOrd="0" destOrd="0" presId="urn:microsoft.com/office/officeart/2005/8/layout/orgChart1"/>
    <dgm:cxn modelId="{A7D1AE0E-6500-45BA-A224-0400058910FA}" srcId="{402843E0-06F1-4C8A-A194-C5F3CA845709}" destId="{0E99BB89-9CCB-4A68-A82A-9A5208A9DE85}" srcOrd="3" destOrd="0" parTransId="{EB3E4C30-C311-42BE-B076-0A2A8357D0E5}" sibTransId="{858E668D-B354-41A9-BEC8-52CA35421A4F}"/>
    <dgm:cxn modelId="{B5987076-C75C-45F5-A58C-4076837EA35B}" srcId="{B9DF79D7-DAB1-419A-93BC-5224E7292C01}" destId="{2222A0CC-63CE-4BBF-8DFC-308BB4C60AD2}" srcOrd="6" destOrd="0" parTransId="{0E10C905-03B0-4968-A51B-CC222A62B71D}" sibTransId="{D975E294-1E4D-4BDA-A2A5-0EC8FCB21891}"/>
    <dgm:cxn modelId="{07CFC0F1-2FCA-446F-B2BD-BDEC6821820B}" srcId="{9D463E36-FB04-4CB0-8969-CB178D4760D1}" destId="{F181F9D8-A852-4615-AFC2-81A72AE0F460}" srcOrd="3" destOrd="0" parTransId="{0FD75748-BFAF-4DF2-B6A4-6B45718284B4}" sibTransId="{946EBCC2-FDDF-4D03-9FFB-100B0CB82E3D}"/>
    <dgm:cxn modelId="{F2352252-B233-4CBB-A5C7-BD78E02B0AF7}" type="presOf" srcId="{E8342092-9DDB-4C58-AD2B-23812BEE64BD}" destId="{5CA21DB2-889F-4858-9C72-EAF15593C655}" srcOrd="0" destOrd="0" presId="urn:microsoft.com/office/officeart/2005/8/layout/orgChart1"/>
    <dgm:cxn modelId="{CB97E552-636C-442C-95E7-0A5B3D19059C}" srcId="{7D55D7AC-A6AE-413C-B556-84977487D288}" destId="{469FCB90-92DD-4DE7-8308-EB4FF6BFBF4D}" srcOrd="4" destOrd="0" parTransId="{491C3C17-F8BE-4FAB-A37C-7BBAAEFF7122}" sibTransId="{AD16890F-04E6-43B0-8CCC-AE2F8A2D1CAE}"/>
    <dgm:cxn modelId="{4E67412E-B51A-40A3-B699-1FDD2AD6A2DC}" type="presOf" srcId="{06534DF6-5680-4FD6-8C06-EFD2ADB28888}" destId="{B1E995E2-5C9C-4248-9332-DB368BE8584C}" srcOrd="0" destOrd="0" presId="urn:microsoft.com/office/officeart/2005/8/layout/orgChart1"/>
    <dgm:cxn modelId="{33F57229-F90C-4772-A088-6AED7ED4EC7A}" srcId="{1F42FDDE-F64D-4FB5-B7A9-C7B3972650C5}" destId="{5CAB81B7-532F-4ECC-94EC-F1101D5CB844}" srcOrd="2" destOrd="0" parTransId="{58996895-1193-47F3-8459-1C48E5E6A287}" sibTransId="{62D79BE7-8A83-4CEC-B70C-4F8C448FD4F9}"/>
    <dgm:cxn modelId="{C571462B-6699-4623-8436-5A102A8067C9}" type="presOf" srcId="{DDB223F8-FA19-43B8-B9E5-6F472A80FF11}" destId="{3454FA27-9764-4BCE-A870-8D030F7ED86F}" srcOrd="0" destOrd="0" presId="urn:microsoft.com/office/officeart/2005/8/layout/orgChart1"/>
    <dgm:cxn modelId="{966088EF-A6F3-47A2-ACB0-C1ECF58BD43A}" type="presOf" srcId="{D183A3AB-75F4-4F81-ADC5-15A1B7E8FF9D}" destId="{2CFA545E-C950-48BD-9A93-BF0E3AF3205F}" srcOrd="0" destOrd="0" presId="urn:microsoft.com/office/officeart/2005/8/layout/orgChart1"/>
    <dgm:cxn modelId="{CECD5E23-9085-4280-8137-7B5E64FF3577}" type="presOf" srcId="{26A7734B-98C9-41FE-A30F-3EA43FDFD174}" destId="{7844C942-8FC7-4DC2-8BAA-F2FA889C0C32}" srcOrd="1" destOrd="0" presId="urn:microsoft.com/office/officeart/2005/8/layout/orgChart1"/>
    <dgm:cxn modelId="{4583CDD2-0D30-4A20-A982-741B626F2047}" type="presOf" srcId="{D6661420-D8AB-4C12-A689-2ED3210EDE4E}" destId="{BC774559-F446-492E-8685-CF1F5D6F719E}" srcOrd="0" destOrd="0" presId="urn:microsoft.com/office/officeart/2005/8/layout/orgChart1"/>
    <dgm:cxn modelId="{04236BF0-AD71-4C06-9331-1B6798945FA5}" type="presOf" srcId="{A6261FBC-2BD6-4E7A-BEDA-AF1A9733A29C}" destId="{4018A5FC-73BC-4E5E-9E49-45E715A77439}" srcOrd="1" destOrd="0" presId="urn:microsoft.com/office/officeart/2005/8/layout/orgChart1"/>
    <dgm:cxn modelId="{6D46737F-C0B2-44F3-9AE4-35DAFE5C465B}" type="presOf" srcId="{06534DF6-5680-4FD6-8C06-EFD2ADB28888}" destId="{D3995460-8471-4272-9D77-09F38C821651}" srcOrd="1" destOrd="0" presId="urn:microsoft.com/office/officeart/2005/8/layout/orgChart1"/>
    <dgm:cxn modelId="{2DB35823-B0D0-4AEF-A4CF-1B475F5EB3EC}" srcId="{26A7734B-98C9-41FE-A30F-3EA43FDFD174}" destId="{06534DF6-5680-4FD6-8C06-EFD2ADB28888}" srcOrd="9" destOrd="0" parTransId="{D2E320A0-BFD2-4113-AAB1-6C21B23D54CA}" sibTransId="{BD137E64-E5C7-4314-8A13-F3A915F9E201}"/>
    <dgm:cxn modelId="{B6DD916F-B7CA-42F2-90E3-E6D089A7F959}" type="presOf" srcId="{38EFBACC-2BD6-43FC-88D8-14236B955917}" destId="{C39BB2A9-22E4-4417-B56D-7A4B391521A9}" srcOrd="1" destOrd="0" presId="urn:microsoft.com/office/officeart/2005/8/layout/orgChart1"/>
    <dgm:cxn modelId="{C9E61E1B-B5EB-4974-9101-A6B088C51006}" type="presOf" srcId="{72C7DB3D-C2EB-4F70-8ECC-4B7354A1B27D}" destId="{ED68BC16-70E4-43D6-AC37-553F1B9A7DDC}" srcOrd="0" destOrd="0" presId="urn:microsoft.com/office/officeart/2005/8/layout/orgChart1"/>
    <dgm:cxn modelId="{C67FF41C-4D15-4CAD-9EAD-4753C2FFC781}" type="presOf" srcId="{34EF91BF-8C1A-4B62-AAE1-86D9617A503C}" destId="{D60C2317-9163-4563-8781-8850DA154E18}" srcOrd="0" destOrd="0" presId="urn:microsoft.com/office/officeart/2005/8/layout/orgChart1"/>
    <dgm:cxn modelId="{184A1B0C-62C3-414E-B8A3-D68FA88D411E}" srcId="{402843E0-06F1-4C8A-A194-C5F3CA845709}" destId="{7EDF19BD-DA68-4694-9E7D-B7A25A3D115D}" srcOrd="1" destOrd="0" parTransId="{E3B1EBA4-1F83-4120-A1B0-C1F9858EBC12}" sibTransId="{0B76EF9D-E0B9-43A0-BCC2-465133B1CB0D}"/>
    <dgm:cxn modelId="{79013051-E35D-4A0E-BC16-35D2CE90D3F6}" type="presOf" srcId="{6EB344EB-2654-408C-91DA-877780EFA62F}" destId="{63555BE0-A60E-4E19-A04A-AC95F61827D0}" srcOrd="1" destOrd="0" presId="urn:microsoft.com/office/officeart/2005/8/layout/orgChart1"/>
    <dgm:cxn modelId="{26E04D8C-5ECD-423A-A103-FA41F96F3701}" type="presOf" srcId="{3A165F34-A414-4325-BE0A-F1D0890421B3}" destId="{6D58D67D-39ED-4E52-B8D0-0889FAD40F27}" srcOrd="1" destOrd="0" presId="urn:microsoft.com/office/officeart/2005/8/layout/orgChart1"/>
    <dgm:cxn modelId="{425F9A56-9362-42FC-9CA2-2A073955DFFD}" type="presOf" srcId="{8E707B23-D4AF-4389-8948-93DAB5FE3162}" destId="{B42D18B6-1E16-4ECE-988B-1969CD2C9EE9}" srcOrd="1" destOrd="0" presId="urn:microsoft.com/office/officeart/2005/8/layout/orgChart1"/>
    <dgm:cxn modelId="{4931EF6A-3E8C-466A-B79D-04EFCE8A737F}" srcId="{26A7734B-98C9-41FE-A30F-3EA43FDFD174}" destId="{07FDC29B-622D-4E67-AB48-A9AA1F589B65}" srcOrd="10" destOrd="0" parTransId="{9E81CAB6-3590-4004-9481-AADB45E2027A}" sibTransId="{C53ECC46-7146-45A6-A54D-59D48FBE07C9}"/>
    <dgm:cxn modelId="{865D9F7C-A3BB-40DF-9D17-8A058BC2AFB0}" type="presOf" srcId="{A42FFD6D-CFEA-4825-840F-D456580596CE}" destId="{B4D0DD80-0A7E-4E6C-8236-6A65363A5DC7}" srcOrd="0" destOrd="0" presId="urn:microsoft.com/office/officeart/2005/8/layout/orgChart1"/>
    <dgm:cxn modelId="{97E76DA4-521A-4658-8B48-FBCEEC4C778C}" type="presOf" srcId="{A99296EA-C43D-4932-91C9-F5CDAF3D91A6}" destId="{7793ACD8-272C-4D99-B21A-5677733FE0DF}" srcOrd="0" destOrd="0" presId="urn:microsoft.com/office/officeart/2005/8/layout/orgChart1"/>
    <dgm:cxn modelId="{CAA11A3C-E1BA-4BCE-BE4E-F7308BB10E85}" type="presOf" srcId="{4E835A11-116E-49D7-A825-04AAAE1B5B83}" destId="{D20F180C-FD20-4643-8FCA-76C21E273341}" srcOrd="0" destOrd="0" presId="urn:microsoft.com/office/officeart/2005/8/layout/orgChart1"/>
    <dgm:cxn modelId="{4D05213B-125E-4C29-9ABA-BDA44AB08851}" type="presOf" srcId="{18898107-DDF5-4498-938A-DE993FA6B0DB}" destId="{D86621F9-15BE-4AFF-BD1A-8FF826582A10}" srcOrd="0" destOrd="0" presId="urn:microsoft.com/office/officeart/2005/8/layout/orgChart1"/>
    <dgm:cxn modelId="{F495F4DF-6E40-4366-8AF2-C1B6EB7D69CB}" type="presOf" srcId="{500F4641-BDE3-4598-ACA3-3ACD7B759F63}" destId="{D98BD108-56E6-4BC9-9851-5D93A2351CA4}" srcOrd="1" destOrd="0" presId="urn:microsoft.com/office/officeart/2005/8/layout/orgChart1"/>
    <dgm:cxn modelId="{78163479-B390-4F6E-9A4B-95A84AA781C2}" srcId="{32A6B69A-F825-4916-AF26-4E2EBE930ACE}" destId="{FA990C8C-CCB3-45CF-B502-DBA62674AEE3}" srcOrd="5" destOrd="0" parTransId="{237EDA52-1468-4866-BD09-3D0627A97534}" sibTransId="{CB87B0AC-BC8B-4FD2-8CEA-ACA4F450E790}"/>
    <dgm:cxn modelId="{03167DF3-6F80-4A42-9862-F8E3B27BCE28}" type="presOf" srcId="{B1FAE752-2A95-4101-A426-836514BA9A2E}" destId="{F1309AE7-CF76-4B6C-BEA7-4D5DAB7C7925}" srcOrd="1" destOrd="0" presId="urn:microsoft.com/office/officeart/2005/8/layout/orgChart1"/>
    <dgm:cxn modelId="{0255526D-F75E-4C66-BEF0-4A1716C49C8A}" type="presOf" srcId="{57F43BBE-ECF0-468D-A135-63ECE88EC544}" destId="{0482C169-DE8D-4AA2-BF15-31115EA6C46F}" srcOrd="0" destOrd="0" presId="urn:microsoft.com/office/officeart/2005/8/layout/orgChart1"/>
    <dgm:cxn modelId="{76955983-7E44-4332-95DD-9382E2615DCA}" type="presOf" srcId="{7FEE4C57-9EE4-469C-882E-CA18CFF1F0C8}" destId="{FE4B9678-2A97-42DE-A026-35061D5EAD1F}" srcOrd="1" destOrd="0" presId="urn:microsoft.com/office/officeart/2005/8/layout/orgChart1"/>
    <dgm:cxn modelId="{B5780B98-6DA8-44AB-8253-A499B33DE085}" type="presOf" srcId="{C9D0EF75-7BC2-4481-9207-C868658479B1}" destId="{07836A9C-4A31-4FD9-B62B-D82EF32A7E9E}" srcOrd="0" destOrd="0" presId="urn:microsoft.com/office/officeart/2005/8/layout/orgChart1"/>
    <dgm:cxn modelId="{C471603F-3B94-42BE-ABA5-4CD35155DB43}" type="presOf" srcId="{A8F96669-1065-491B-A577-177A8E0C5EE2}" destId="{69C0204F-B4DF-4C4D-8370-7C43A88A1134}" srcOrd="0" destOrd="0" presId="urn:microsoft.com/office/officeart/2005/8/layout/orgChart1"/>
    <dgm:cxn modelId="{1CB1CD9C-5EF2-4528-B066-9CE653948D4E}" srcId="{7D55D7AC-A6AE-413C-B556-84977487D288}" destId="{DB167BC2-A6AB-41E3-85FF-9B09533238D2}" srcOrd="1" destOrd="0" parTransId="{5981C11D-AC5D-4A3A-83D0-42BD8C781924}" sibTransId="{4140D5E2-7390-496A-958D-2920441002F7}"/>
    <dgm:cxn modelId="{E8F14A22-D5D8-48C3-80A1-762AC6A4A934}" type="presOf" srcId="{20E412C7-A88A-4486-8381-D8DEEF44DB1A}" destId="{9F52B83B-E017-42AE-9F51-9398CB593099}" srcOrd="0" destOrd="0" presId="urn:microsoft.com/office/officeart/2005/8/layout/orgChart1"/>
    <dgm:cxn modelId="{9D28F05F-9EBB-4D04-84AE-1EFEE8FCBC82}" type="presOf" srcId="{2BD05C23-613B-47AE-8CEB-0596B09C2300}" destId="{47C5AF04-395A-4857-9F4B-1E30D88CF516}" srcOrd="1" destOrd="0" presId="urn:microsoft.com/office/officeart/2005/8/layout/orgChart1"/>
    <dgm:cxn modelId="{E2655735-A9C1-46FD-91AB-60A7AE161683}" type="presOf" srcId="{5981C11D-AC5D-4A3A-83D0-42BD8C781924}" destId="{57606486-F414-4E9F-8416-6BD2C9A93B07}" srcOrd="0" destOrd="0" presId="urn:microsoft.com/office/officeart/2005/8/layout/orgChart1"/>
    <dgm:cxn modelId="{7D676B22-9B4A-4014-ACEF-071DBD444E12}" type="presOf" srcId="{85A256C2-DFF7-438B-8384-6D94AD2785CC}" destId="{0126AF3E-B96E-47F4-917B-585A6B6A0C5E}" srcOrd="0" destOrd="0" presId="urn:microsoft.com/office/officeart/2005/8/layout/orgChart1"/>
    <dgm:cxn modelId="{AD3F8BE1-D9D5-4305-A96F-645BF18CCABA}" srcId="{7D55D7AC-A6AE-413C-B556-84977487D288}" destId="{468DBADB-1A2D-4B35-A066-F85CD8B71CF5}" srcOrd="2" destOrd="0" parTransId="{A4844A0F-599C-42C2-BEF5-31C7967332B7}" sibTransId="{2C8D7AF7-26FB-4262-9AEA-59F6F8802313}"/>
    <dgm:cxn modelId="{F7CD6CC2-8FFD-46A9-BF14-AD6E3743581E}" type="presOf" srcId="{19D815F1-4245-4E3D-A759-D4F8A60EABBA}" destId="{105AFA67-CAA8-4557-A7BC-927202C60D4E}" srcOrd="0" destOrd="0" presId="urn:microsoft.com/office/officeart/2005/8/layout/orgChart1"/>
    <dgm:cxn modelId="{AD92ED72-22E0-4E07-AC39-2F3AE5B96FEA}" srcId="{742F5CEC-3FB0-4F91-9A16-3B64073D4E68}" destId="{D2FDB38B-CD9F-43A7-96BD-9FEF7E277B8B}" srcOrd="0" destOrd="0" parTransId="{F61CE615-4F83-42E2-88BE-1FD00804ACCA}" sibTransId="{87F14632-1218-47BD-B614-FB78084982D4}"/>
    <dgm:cxn modelId="{3F3FC611-5366-4803-9EBB-8014121DBCB6}" type="presOf" srcId="{F61CE615-4F83-42E2-88BE-1FD00804ACCA}" destId="{76CC93CC-496A-4EA0-8EDB-702F403F3EB5}" srcOrd="0" destOrd="0" presId="urn:microsoft.com/office/officeart/2005/8/layout/orgChart1"/>
    <dgm:cxn modelId="{B1DE2FF3-1F88-49F1-8736-92218BB340EC}" type="presOf" srcId="{48F9C7DD-CC38-4187-A315-29B0F36935EB}" destId="{97D50233-11FA-4380-97D2-13334266D21B}" srcOrd="0" destOrd="0" presId="urn:microsoft.com/office/officeart/2005/8/layout/orgChart1"/>
    <dgm:cxn modelId="{79569565-B816-4E66-87C3-5035E1019946}" type="presOf" srcId="{2EF5EF84-7640-43DD-8476-2E8EFB4D6A0F}" destId="{1ACF877A-FD49-4636-AFA9-F839E47CC3C5}" srcOrd="0" destOrd="0" presId="urn:microsoft.com/office/officeart/2005/8/layout/orgChart1"/>
    <dgm:cxn modelId="{FAEF5584-C438-48F7-840F-2FDC740CCBB9}" srcId="{7D55D7AC-A6AE-413C-B556-84977487D288}" destId="{397E2425-6401-4793-8313-EDDBC568CFF5}" srcOrd="0" destOrd="0" parTransId="{72C7DB3D-C2EB-4F70-8ECC-4B7354A1B27D}" sibTransId="{3A91AA53-3E8D-4A20-9B3E-DC9FC5E5765B}"/>
    <dgm:cxn modelId="{AE2C3AE1-EC7F-4ED5-A07C-061B9C7C6F64}" type="presOf" srcId="{461BF01B-4C90-4BBC-9475-E99858736F81}" destId="{39916E1D-5D31-4481-9E8A-96A114D135F9}" srcOrd="0" destOrd="0" presId="urn:microsoft.com/office/officeart/2005/8/layout/orgChart1"/>
    <dgm:cxn modelId="{EE8108E8-2D55-438B-8A2B-44B0D016145C}" type="presOf" srcId="{9D463E36-FB04-4CB0-8969-CB178D4760D1}" destId="{8CC98F1D-AD5B-4B4D-9345-CDDF2BB104C8}" srcOrd="0" destOrd="0" presId="urn:microsoft.com/office/officeart/2005/8/layout/orgChart1"/>
    <dgm:cxn modelId="{13C2EC17-3B4C-4861-940C-0EFFA436D5D3}" srcId="{26A7734B-98C9-41FE-A30F-3EA43FDFD174}" destId="{1F42FDDE-F64D-4FB5-B7A9-C7B3972650C5}" srcOrd="6" destOrd="0" parTransId="{A7EF873E-6525-47F5-AC4D-75388AA7BE5C}" sibTransId="{B20A9C91-EB36-4C3E-970B-153014A68C9B}"/>
    <dgm:cxn modelId="{09662FDA-3300-4A8A-83B7-9B2CFFBF57F6}" type="presOf" srcId="{2F45D982-B00B-45E2-9603-28F12E3BC206}" destId="{BAA93707-E04C-4561-AB71-B942DE535BA2}" srcOrd="0" destOrd="0" presId="urn:microsoft.com/office/officeart/2005/8/layout/orgChart1"/>
    <dgm:cxn modelId="{4F5AD9FB-9F2F-4CD5-9573-91AEA4D288CC}" srcId="{B9DF79D7-DAB1-419A-93BC-5224E7292C01}" destId="{A6261FBC-2BD6-4E7A-BEDA-AF1A9733A29C}" srcOrd="7" destOrd="0" parTransId="{34A9FE22-1E61-421F-BBA2-C86C78DB84BA}" sibTransId="{12B3940E-A28C-409F-94D6-198912DA08D2}"/>
    <dgm:cxn modelId="{0F1A5A1C-F547-49A3-B266-6C698B9B9865}" type="presOf" srcId="{EB3E4C30-C311-42BE-B076-0A2A8357D0E5}" destId="{E6899FD7-1719-4F3C-A2E3-C8325D512D58}" srcOrd="0" destOrd="0" presId="urn:microsoft.com/office/officeart/2005/8/layout/orgChart1"/>
    <dgm:cxn modelId="{C7908C3F-AE30-47B5-9752-94DA2C5ABB1C}" srcId="{9D463E36-FB04-4CB0-8969-CB178D4760D1}" destId="{4E835A11-116E-49D7-A825-04AAAE1B5B83}" srcOrd="2" destOrd="0" parTransId="{57F43BBE-ECF0-468D-A135-63ECE88EC544}" sibTransId="{26415C1D-6F22-4879-971D-36F0B9CF73E4}"/>
    <dgm:cxn modelId="{B7C997F8-0EA0-4558-ABAF-315FE0EF3D9F}" type="presOf" srcId="{A0F1657B-3B1B-40C8-AB72-F95CC1588565}" destId="{79DC65AC-AAEE-4F66-BA3E-1FAFA20B2003}" srcOrd="0" destOrd="0" presId="urn:microsoft.com/office/officeart/2005/8/layout/orgChart1"/>
    <dgm:cxn modelId="{F629917A-D5F3-4A4D-83F9-4C17C71FF637}" type="presOf" srcId="{500F4641-BDE3-4598-ACA3-3ACD7B759F63}" destId="{192549E3-71F6-406D-ADFE-7284B435F50C}" srcOrd="0" destOrd="0" presId="urn:microsoft.com/office/officeart/2005/8/layout/orgChart1"/>
    <dgm:cxn modelId="{20C2798A-19BB-4A75-8545-50B9801F55BB}" type="presOf" srcId="{0E99BB89-9CCB-4A68-A82A-9A5208A9DE85}" destId="{D83B6EA6-1A91-4C3E-8D2B-DC5DAC453D34}" srcOrd="1" destOrd="0" presId="urn:microsoft.com/office/officeart/2005/8/layout/orgChart1"/>
    <dgm:cxn modelId="{1D1BA280-F04E-40C0-AE33-0BF250B9B32B}" type="presOf" srcId="{DAF6568E-59AF-4294-8156-2D11935E3EE6}" destId="{240AD5CA-AE14-49F6-B1E5-3EB8F2928561}" srcOrd="0" destOrd="0" presId="urn:microsoft.com/office/officeart/2005/8/layout/orgChart1"/>
    <dgm:cxn modelId="{F536AAB3-18D8-4879-927A-CF6E35C0863D}" srcId="{06534DF6-5680-4FD6-8C06-EFD2ADB28888}" destId="{E4507D21-8B18-426B-90B3-C73CD3A0FEAE}" srcOrd="1" destOrd="0" parTransId="{502FF505-CD6A-490C-91EF-FCDB60B83475}" sibTransId="{82B1EE0A-5D79-41B5-8CC2-396E03429161}"/>
    <dgm:cxn modelId="{629F6D12-DD49-4021-BA73-A254EBE90F33}" srcId="{07FDC29B-622D-4E67-AB48-A9AA1F589B65}" destId="{DDB223F8-FA19-43B8-B9E5-6F472A80FF11}" srcOrd="0" destOrd="0" parTransId="{91391709-5792-48B5-90D2-BE8612049A03}" sibTransId="{64135039-B7AF-4F51-A611-6C5CE420A163}"/>
    <dgm:cxn modelId="{573B8022-3C98-4CA5-B07B-E80CBA57499D}" type="presOf" srcId="{9DB95590-8D2B-4D6D-B003-9A494108E126}" destId="{F03233B6-2492-4788-8D74-99E1D79D07D7}" srcOrd="0" destOrd="0" presId="urn:microsoft.com/office/officeart/2005/8/layout/orgChart1"/>
    <dgm:cxn modelId="{C0C95562-330C-46D7-9FB9-C8B10627E2F6}" type="presOf" srcId="{B45EDE43-7559-4CF4-B2CF-74BEC7ADB4DA}" destId="{6D5C116B-2587-4418-836B-4D21EECA628C}" srcOrd="0" destOrd="0" presId="urn:microsoft.com/office/officeart/2005/8/layout/orgChart1"/>
    <dgm:cxn modelId="{2031AF2F-81B3-46F2-A11D-FD9D39A7CDEA}" srcId="{26A7734B-98C9-41FE-A30F-3EA43FDFD174}" destId="{402843E0-06F1-4C8A-A194-C5F3CA845709}" srcOrd="3" destOrd="0" parTransId="{648878DE-500B-42CD-995E-8B3335B002D4}" sibTransId="{C2687847-2E6C-4441-881C-A36A42E0F377}"/>
    <dgm:cxn modelId="{E93BE176-8890-4D04-8624-0556248ED3A5}" type="presOf" srcId="{4C06212B-ED82-4829-B634-553B4F3E2A8F}" destId="{35B9E0AA-5247-4677-85F3-7281551FE034}" srcOrd="0" destOrd="0" presId="urn:microsoft.com/office/officeart/2005/8/layout/orgChart1"/>
    <dgm:cxn modelId="{F72FFBE9-8C10-4DDE-BB37-E64F3DBB4166}" type="presOf" srcId="{469FCB90-92DD-4DE7-8308-EB4FF6BFBF4D}" destId="{DA172951-206D-4934-BD10-5A3BF09629ED}" srcOrd="0" destOrd="0" presId="urn:microsoft.com/office/officeart/2005/8/layout/orgChart1"/>
    <dgm:cxn modelId="{66A8DB06-708F-4504-B06B-9FEEAC8BA82A}" type="presOf" srcId="{648878DE-500B-42CD-995E-8B3335B002D4}" destId="{1FEBBC4B-5CAB-4241-8036-9EF8E95378E8}" srcOrd="0" destOrd="0" presId="urn:microsoft.com/office/officeart/2005/8/layout/orgChart1"/>
    <dgm:cxn modelId="{F4223729-9C34-4E20-BB10-10B53161EBCC}" type="presOf" srcId="{C8293AB6-1181-4C8A-B8F5-FEA589DAFBB7}" destId="{93471673-1524-4347-BB70-4D1645AAC44A}" srcOrd="0" destOrd="0" presId="urn:microsoft.com/office/officeart/2005/8/layout/orgChart1"/>
    <dgm:cxn modelId="{F3BD94AA-98D6-4F00-8802-0F7FEBA865BD}" type="presParOf" srcId="{F53CA343-D82E-4CE0-8F91-9FD5CAF7BF82}" destId="{4311B045-9FE8-4866-960F-3B79F0A8F2F1}" srcOrd="0" destOrd="0" presId="urn:microsoft.com/office/officeart/2005/8/layout/orgChart1"/>
    <dgm:cxn modelId="{8CB57A8C-0BB7-4E69-97B0-3308F0B58B02}" type="presParOf" srcId="{4311B045-9FE8-4866-960F-3B79F0A8F2F1}" destId="{31FADD4D-4230-4E62-9B44-223E3645A7C9}" srcOrd="0" destOrd="0" presId="urn:microsoft.com/office/officeart/2005/8/layout/orgChart1"/>
    <dgm:cxn modelId="{2F18ABD5-2CA3-4F9E-B10F-B807A98F6A37}" type="presParOf" srcId="{31FADD4D-4230-4E62-9B44-223E3645A7C9}" destId="{75645F96-9709-4137-8624-2356B2869061}" srcOrd="0" destOrd="0" presId="urn:microsoft.com/office/officeart/2005/8/layout/orgChart1"/>
    <dgm:cxn modelId="{F094DF8B-B7B3-4FD4-B794-A8DB892D0B27}" type="presParOf" srcId="{31FADD4D-4230-4E62-9B44-223E3645A7C9}" destId="{7844C942-8FC7-4DC2-8BAA-F2FA889C0C32}" srcOrd="1" destOrd="0" presId="urn:microsoft.com/office/officeart/2005/8/layout/orgChart1"/>
    <dgm:cxn modelId="{2491C963-350A-4071-B850-DB0AE4A9852D}" type="presParOf" srcId="{4311B045-9FE8-4866-960F-3B79F0A8F2F1}" destId="{95B077E3-1B4C-45FF-9014-C6C784E9284F}" srcOrd="1" destOrd="0" presId="urn:microsoft.com/office/officeart/2005/8/layout/orgChart1"/>
    <dgm:cxn modelId="{EEB449A4-9778-4D90-9672-8DBADBD1F2AA}" type="presParOf" srcId="{95B077E3-1B4C-45FF-9014-C6C784E9284F}" destId="{0935EACE-2A4A-4DA5-9605-BDEB3D65E8C1}" srcOrd="0" destOrd="0" presId="urn:microsoft.com/office/officeart/2005/8/layout/orgChart1"/>
    <dgm:cxn modelId="{245950EB-6A60-45D6-ABFA-4826E72EE691}" type="presParOf" srcId="{95B077E3-1B4C-45FF-9014-C6C784E9284F}" destId="{18F5D505-D8FF-4608-9CB3-C38AADA09ACA}" srcOrd="1" destOrd="0" presId="urn:microsoft.com/office/officeart/2005/8/layout/orgChart1"/>
    <dgm:cxn modelId="{6D901BC1-64AD-4EDD-8A54-D65E5EB5B423}" type="presParOf" srcId="{18F5D505-D8FF-4608-9CB3-C38AADA09ACA}" destId="{FDACB1EB-A46C-4129-88F7-F9698516346E}" srcOrd="0" destOrd="0" presId="urn:microsoft.com/office/officeart/2005/8/layout/orgChart1"/>
    <dgm:cxn modelId="{84B56F68-2B4C-4B40-ADB1-0335F1DF9776}" type="presParOf" srcId="{FDACB1EB-A46C-4129-88F7-F9698516346E}" destId="{9F52B83B-E017-42AE-9F51-9398CB593099}" srcOrd="0" destOrd="0" presId="urn:microsoft.com/office/officeart/2005/8/layout/orgChart1"/>
    <dgm:cxn modelId="{17FFAAEA-06DC-45E6-9895-5D443CA7ACB9}" type="presParOf" srcId="{FDACB1EB-A46C-4129-88F7-F9698516346E}" destId="{A6A7851C-98BA-41E6-A1C6-E575CB97AF66}" srcOrd="1" destOrd="0" presId="urn:microsoft.com/office/officeart/2005/8/layout/orgChart1"/>
    <dgm:cxn modelId="{1B425C8C-4CE0-4CF9-8B26-E941A9E879A7}" type="presParOf" srcId="{18F5D505-D8FF-4608-9CB3-C38AADA09ACA}" destId="{548DDAE6-41C5-4516-9E94-AB0D086D0AEF}" srcOrd="1" destOrd="0" presId="urn:microsoft.com/office/officeart/2005/8/layout/orgChart1"/>
    <dgm:cxn modelId="{CDAAF63C-32C3-4CEE-ABBC-6107C9BCEF9C}" type="presParOf" srcId="{548DDAE6-41C5-4516-9E94-AB0D086D0AEF}" destId="{9BF09FA4-0982-454A-940F-497437A8CB35}" srcOrd="0" destOrd="0" presId="urn:microsoft.com/office/officeart/2005/8/layout/orgChart1"/>
    <dgm:cxn modelId="{5DEF00BA-B536-40DE-9C56-367085638BE4}" type="presParOf" srcId="{548DDAE6-41C5-4516-9E94-AB0D086D0AEF}" destId="{2B08B43B-85CB-4731-AB4A-B538FE949B55}" srcOrd="1" destOrd="0" presId="urn:microsoft.com/office/officeart/2005/8/layout/orgChart1"/>
    <dgm:cxn modelId="{9B8D4647-BCAE-4C69-BD92-90137B73A78B}" type="presParOf" srcId="{2B08B43B-85CB-4731-AB4A-B538FE949B55}" destId="{B10C34A6-67F9-4D34-BD41-BE693CFD7C72}" srcOrd="0" destOrd="0" presId="urn:microsoft.com/office/officeart/2005/8/layout/orgChart1"/>
    <dgm:cxn modelId="{333D95B7-8B08-46BF-A61D-78AB9E4A88C3}" type="presParOf" srcId="{B10C34A6-67F9-4D34-BD41-BE693CFD7C72}" destId="{FC63A081-5C87-446F-B39F-79496D030EF0}" srcOrd="0" destOrd="0" presId="urn:microsoft.com/office/officeart/2005/8/layout/orgChart1"/>
    <dgm:cxn modelId="{2EF0620D-613D-4A38-B7D9-88A603860C1B}" type="presParOf" srcId="{B10C34A6-67F9-4D34-BD41-BE693CFD7C72}" destId="{92AEE5BD-A378-4EE0-A470-C39E025518E6}" srcOrd="1" destOrd="0" presId="urn:microsoft.com/office/officeart/2005/8/layout/orgChart1"/>
    <dgm:cxn modelId="{01000382-DDD3-426A-9162-24707B6B55E2}" type="presParOf" srcId="{2B08B43B-85CB-4731-AB4A-B538FE949B55}" destId="{5FEE6B36-3E75-45FA-B6C7-30D8CF1101FB}" srcOrd="1" destOrd="0" presId="urn:microsoft.com/office/officeart/2005/8/layout/orgChart1"/>
    <dgm:cxn modelId="{83AA8F48-496E-415D-ADA8-FC886F10F7B9}" type="presParOf" srcId="{2B08B43B-85CB-4731-AB4A-B538FE949B55}" destId="{3F7CCCCD-67DF-405A-B51F-F6C83C3A7878}" srcOrd="2" destOrd="0" presId="urn:microsoft.com/office/officeart/2005/8/layout/orgChart1"/>
    <dgm:cxn modelId="{49BE3A01-E239-4521-9479-B41146EE7C27}" type="presParOf" srcId="{548DDAE6-41C5-4516-9E94-AB0D086D0AEF}" destId="{6C984D03-9418-4CF8-9249-6D25DF6A7CDF}" srcOrd="2" destOrd="0" presId="urn:microsoft.com/office/officeart/2005/8/layout/orgChart1"/>
    <dgm:cxn modelId="{D8E3EE7D-CF1A-4073-AECB-E8C77014ED74}" type="presParOf" srcId="{548DDAE6-41C5-4516-9E94-AB0D086D0AEF}" destId="{7935AB2A-F0D3-4C59-88BA-74B796DB4168}" srcOrd="3" destOrd="0" presId="urn:microsoft.com/office/officeart/2005/8/layout/orgChart1"/>
    <dgm:cxn modelId="{57548C72-7BA3-4B42-B194-8860D1A5F98F}" type="presParOf" srcId="{7935AB2A-F0D3-4C59-88BA-74B796DB4168}" destId="{129E8AA7-7EFC-4BA2-8593-7EFACAFD794F}" srcOrd="0" destOrd="0" presId="urn:microsoft.com/office/officeart/2005/8/layout/orgChart1"/>
    <dgm:cxn modelId="{314CE069-5378-416D-BAE3-226E3BF0EF77}" type="presParOf" srcId="{129E8AA7-7EFC-4BA2-8593-7EFACAFD794F}" destId="{BAA93707-E04C-4561-AB71-B942DE535BA2}" srcOrd="0" destOrd="0" presId="urn:microsoft.com/office/officeart/2005/8/layout/orgChart1"/>
    <dgm:cxn modelId="{39A29C5F-7332-42CF-B864-9156911539DB}" type="presParOf" srcId="{129E8AA7-7EFC-4BA2-8593-7EFACAFD794F}" destId="{D5AA9A02-64B0-442B-84FC-1FFFC47C00B2}" srcOrd="1" destOrd="0" presId="urn:microsoft.com/office/officeart/2005/8/layout/orgChart1"/>
    <dgm:cxn modelId="{DE6B1B39-1F63-4337-B247-9B51B72E625D}" type="presParOf" srcId="{7935AB2A-F0D3-4C59-88BA-74B796DB4168}" destId="{A0FEA6F9-298A-4173-885E-75E3D2936807}" srcOrd="1" destOrd="0" presId="urn:microsoft.com/office/officeart/2005/8/layout/orgChart1"/>
    <dgm:cxn modelId="{D326CE51-C17E-4E05-8AEF-81EC768271DC}" type="presParOf" srcId="{7935AB2A-F0D3-4C59-88BA-74B796DB4168}" destId="{1ED5D166-2491-422B-A687-CE94B26FAE72}" srcOrd="2" destOrd="0" presId="urn:microsoft.com/office/officeart/2005/8/layout/orgChart1"/>
    <dgm:cxn modelId="{504CBD88-B643-4D51-9B99-D33C8EF01FF9}" type="presParOf" srcId="{548DDAE6-41C5-4516-9E94-AB0D086D0AEF}" destId="{E2BF8E9D-39D9-4440-87D6-F041B0172797}" srcOrd="4" destOrd="0" presId="urn:microsoft.com/office/officeart/2005/8/layout/orgChart1"/>
    <dgm:cxn modelId="{3CE18E6C-C570-4E69-890B-AA6C72D73488}" type="presParOf" srcId="{548DDAE6-41C5-4516-9E94-AB0D086D0AEF}" destId="{8C05749E-4647-456A-879A-01F836BC4F96}" srcOrd="5" destOrd="0" presId="urn:microsoft.com/office/officeart/2005/8/layout/orgChart1"/>
    <dgm:cxn modelId="{B442A1F2-3D39-46AE-80F0-7FCE9A0BF5A1}" type="presParOf" srcId="{8C05749E-4647-456A-879A-01F836BC4F96}" destId="{B6AD2B31-11EC-4689-B980-028CCADD9FC5}" srcOrd="0" destOrd="0" presId="urn:microsoft.com/office/officeart/2005/8/layout/orgChart1"/>
    <dgm:cxn modelId="{DA4135A7-C246-4242-8ECF-CDF2563A704F}" type="presParOf" srcId="{B6AD2B31-11EC-4689-B980-028CCADD9FC5}" destId="{166A7946-C3FB-4966-BE82-D95B3ECEFABB}" srcOrd="0" destOrd="0" presId="urn:microsoft.com/office/officeart/2005/8/layout/orgChart1"/>
    <dgm:cxn modelId="{B3663FD5-CD0C-4438-8A4B-E9950A07B934}" type="presParOf" srcId="{B6AD2B31-11EC-4689-B980-028CCADD9FC5}" destId="{B42D18B6-1E16-4ECE-988B-1969CD2C9EE9}" srcOrd="1" destOrd="0" presId="urn:microsoft.com/office/officeart/2005/8/layout/orgChart1"/>
    <dgm:cxn modelId="{61D1794D-96BA-4540-8188-501B29E6C381}" type="presParOf" srcId="{8C05749E-4647-456A-879A-01F836BC4F96}" destId="{151F7B57-2A11-4C80-AFBD-074568B015F4}" srcOrd="1" destOrd="0" presId="urn:microsoft.com/office/officeart/2005/8/layout/orgChart1"/>
    <dgm:cxn modelId="{3017A1C9-DB3B-43D7-96E3-75044D0138EF}" type="presParOf" srcId="{8C05749E-4647-456A-879A-01F836BC4F96}" destId="{B7290A12-3428-46CB-8B7E-0AA66A5EA2A8}" srcOrd="2" destOrd="0" presId="urn:microsoft.com/office/officeart/2005/8/layout/orgChart1"/>
    <dgm:cxn modelId="{10E13AC4-99A7-4784-AF4E-B37AB5890747}" type="presParOf" srcId="{18F5D505-D8FF-4608-9CB3-C38AADA09ACA}" destId="{E50DCDF2-5AAC-4356-A259-171D4D9D034E}" srcOrd="2" destOrd="0" presId="urn:microsoft.com/office/officeart/2005/8/layout/orgChart1"/>
    <dgm:cxn modelId="{D5E9F780-6F8E-4075-A74F-10919E8AE9D8}" type="presParOf" srcId="{95B077E3-1B4C-45FF-9014-C6C784E9284F}" destId="{C9E30748-848E-4116-8BA7-B3CF3B5E3B82}" srcOrd="2" destOrd="0" presId="urn:microsoft.com/office/officeart/2005/8/layout/orgChart1"/>
    <dgm:cxn modelId="{B58F2A39-60B1-4540-93BD-C9E9C43F95B2}" type="presParOf" srcId="{95B077E3-1B4C-45FF-9014-C6C784E9284F}" destId="{1E7A1682-FC30-4EC0-ADA0-CAEC10C68460}" srcOrd="3" destOrd="0" presId="urn:microsoft.com/office/officeart/2005/8/layout/orgChart1"/>
    <dgm:cxn modelId="{3A45F088-C800-46F6-9C31-B409E45B4206}" type="presParOf" srcId="{1E7A1682-FC30-4EC0-ADA0-CAEC10C68460}" destId="{4BCDF560-6DEB-451A-A332-36EBE7597B0B}" srcOrd="0" destOrd="0" presId="urn:microsoft.com/office/officeart/2005/8/layout/orgChart1"/>
    <dgm:cxn modelId="{93879A9B-8175-418E-A254-8C2846F862C1}" type="presParOf" srcId="{4BCDF560-6DEB-451A-A332-36EBE7597B0B}" destId="{D90603C5-A154-4D56-BFA4-F8CE735875CA}" srcOrd="0" destOrd="0" presId="urn:microsoft.com/office/officeart/2005/8/layout/orgChart1"/>
    <dgm:cxn modelId="{6E3CF144-E69D-45E4-ADF7-495CC653252B}" type="presParOf" srcId="{4BCDF560-6DEB-451A-A332-36EBE7597B0B}" destId="{D84AF65B-04EA-4831-B4F3-93D88092AD7F}" srcOrd="1" destOrd="0" presId="urn:microsoft.com/office/officeart/2005/8/layout/orgChart1"/>
    <dgm:cxn modelId="{8104443A-1DA4-4C44-96CC-07A30DE6D259}" type="presParOf" srcId="{1E7A1682-FC30-4EC0-ADA0-CAEC10C68460}" destId="{47DB0558-CEAB-4023-83AE-33DF56170864}" srcOrd="1" destOrd="0" presId="urn:microsoft.com/office/officeart/2005/8/layout/orgChart1"/>
    <dgm:cxn modelId="{C3D61261-F527-48E5-B67E-A4AE4438D09C}" type="presParOf" srcId="{47DB0558-CEAB-4023-83AE-33DF56170864}" destId="{ED68BC16-70E4-43D6-AC37-553F1B9A7DDC}" srcOrd="0" destOrd="0" presId="urn:microsoft.com/office/officeart/2005/8/layout/orgChart1"/>
    <dgm:cxn modelId="{885C2F4D-C152-430C-AB5B-6DCB82E96DC9}" type="presParOf" srcId="{47DB0558-CEAB-4023-83AE-33DF56170864}" destId="{2D31DAEC-B604-4EC0-90A0-F875BDA55A51}" srcOrd="1" destOrd="0" presId="urn:microsoft.com/office/officeart/2005/8/layout/orgChart1"/>
    <dgm:cxn modelId="{B7A71230-3DA2-4EB5-BA80-EC1841444CAC}" type="presParOf" srcId="{2D31DAEC-B604-4EC0-90A0-F875BDA55A51}" destId="{BD3EF1A8-C53A-42AF-839B-0C820AC1A129}" srcOrd="0" destOrd="0" presId="urn:microsoft.com/office/officeart/2005/8/layout/orgChart1"/>
    <dgm:cxn modelId="{AE0B6474-6E61-4AEF-9A7F-C85549CD541C}" type="presParOf" srcId="{BD3EF1A8-C53A-42AF-839B-0C820AC1A129}" destId="{659E3726-4796-422E-9CBB-9062D9B03200}" srcOrd="0" destOrd="0" presId="urn:microsoft.com/office/officeart/2005/8/layout/orgChart1"/>
    <dgm:cxn modelId="{5386AF26-1906-4ABF-A8FF-9A6ABC1B684F}" type="presParOf" srcId="{BD3EF1A8-C53A-42AF-839B-0C820AC1A129}" destId="{73060974-1BCC-4CFD-83F7-2AE3C1BED6FD}" srcOrd="1" destOrd="0" presId="urn:microsoft.com/office/officeart/2005/8/layout/orgChart1"/>
    <dgm:cxn modelId="{C9E60812-2578-46A1-891E-EF5B071BCACA}" type="presParOf" srcId="{2D31DAEC-B604-4EC0-90A0-F875BDA55A51}" destId="{CCC5E48E-87FF-4D20-AEA2-924DEA2658D6}" srcOrd="1" destOrd="0" presId="urn:microsoft.com/office/officeart/2005/8/layout/orgChart1"/>
    <dgm:cxn modelId="{0E5244B3-508B-427B-8D90-B93DCEC866AB}" type="presParOf" srcId="{2D31DAEC-B604-4EC0-90A0-F875BDA55A51}" destId="{0813FE45-15E5-4743-8F0F-1A2E64D93E36}" srcOrd="2" destOrd="0" presId="urn:microsoft.com/office/officeart/2005/8/layout/orgChart1"/>
    <dgm:cxn modelId="{AA1C1AA6-684B-4907-8F6B-431D95FAC573}" type="presParOf" srcId="{47DB0558-CEAB-4023-83AE-33DF56170864}" destId="{57606486-F414-4E9F-8416-6BD2C9A93B07}" srcOrd="2" destOrd="0" presId="urn:microsoft.com/office/officeart/2005/8/layout/orgChart1"/>
    <dgm:cxn modelId="{4495748C-A5B5-41FD-803B-BCCE0B27ED52}" type="presParOf" srcId="{47DB0558-CEAB-4023-83AE-33DF56170864}" destId="{09C65A44-DC29-4B72-A969-9649DF8D7B41}" srcOrd="3" destOrd="0" presId="urn:microsoft.com/office/officeart/2005/8/layout/orgChart1"/>
    <dgm:cxn modelId="{047AB3DE-A04B-4229-A436-6BDCACD5430B}" type="presParOf" srcId="{09C65A44-DC29-4B72-A969-9649DF8D7B41}" destId="{659B3149-FE84-4715-BA04-09D17548344F}" srcOrd="0" destOrd="0" presId="urn:microsoft.com/office/officeart/2005/8/layout/orgChart1"/>
    <dgm:cxn modelId="{905E65ED-5E4B-479D-B3D0-9F6005E9A0FC}" type="presParOf" srcId="{659B3149-FE84-4715-BA04-09D17548344F}" destId="{CB1D161E-A9A1-4AE8-BB64-38BE73FED8B6}" srcOrd="0" destOrd="0" presId="urn:microsoft.com/office/officeart/2005/8/layout/orgChart1"/>
    <dgm:cxn modelId="{9A892C4F-95DB-4668-9D3B-9685CE524D97}" type="presParOf" srcId="{659B3149-FE84-4715-BA04-09D17548344F}" destId="{B5C473BD-3DF1-4DA0-AF24-9C7AAB35D860}" srcOrd="1" destOrd="0" presId="urn:microsoft.com/office/officeart/2005/8/layout/orgChart1"/>
    <dgm:cxn modelId="{85E922DE-5553-4B67-AA86-6E5F922E48DA}" type="presParOf" srcId="{09C65A44-DC29-4B72-A969-9649DF8D7B41}" destId="{B2EA791F-3838-4CB6-9920-349EE181DCD8}" srcOrd="1" destOrd="0" presId="urn:microsoft.com/office/officeart/2005/8/layout/orgChart1"/>
    <dgm:cxn modelId="{497BC9CA-055A-47FD-9934-3DD4F7A0BD45}" type="presParOf" srcId="{09C65A44-DC29-4B72-A969-9649DF8D7B41}" destId="{48B3AFAE-0FDF-4E64-A36F-5719CDFA9D9F}" srcOrd="2" destOrd="0" presId="urn:microsoft.com/office/officeart/2005/8/layout/orgChart1"/>
    <dgm:cxn modelId="{5F4A99DC-3E0B-4E59-A382-BAACC16EA2EE}" type="presParOf" srcId="{47DB0558-CEAB-4023-83AE-33DF56170864}" destId="{F0A9DB92-7AB7-4976-9244-297B5BCC5CCE}" srcOrd="4" destOrd="0" presId="urn:microsoft.com/office/officeart/2005/8/layout/orgChart1"/>
    <dgm:cxn modelId="{38F0D711-AF83-4F76-BCA9-E4B38ADA0BBA}" type="presParOf" srcId="{47DB0558-CEAB-4023-83AE-33DF56170864}" destId="{375536C2-6A52-4DE8-AE25-0D23DDB32B2F}" srcOrd="5" destOrd="0" presId="urn:microsoft.com/office/officeart/2005/8/layout/orgChart1"/>
    <dgm:cxn modelId="{67F6D4CA-1E02-4B5B-802E-1C79FCF65270}" type="presParOf" srcId="{375536C2-6A52-4DE8-AE25-0D23DDB32B2F}" destId="{4EED006B-A39E-4423-98C3-5B1155E7219D}" srcOrd="0" destOrd="0" presId="urn:microsoft.com/office/officeart/2005/8/layout/orgChart1"/>
    <dgm:cxn modelId="{6B6B6C51-5F7A-43B1-8519-63B54E5CFCD4}" type="presParOf" srcId="{4EED006B-A39E-4423-98C3-5B1155E7219D}" destId="{DCBCA505-BDA5-4754-88FD-6C163247BF20}" srcOrd="0" destOrd="0" presId="urn:microsoft.com/office/officeart/2005/8/layout/orgChart1"/>
    <dgm:cxn modelId="{31B1BD47-C7C9-4878-8506-435CD8EFA1FC}" type="presParOf" srcId="{4EED006B-A39E-4423-98C3-5B1155E7219D}" destId="{B5D47606-276C-49F0-851F-85D7A3DE057E}" srcOrd="1" destOrd="0" presId="urn:microsoft.com/office/officeart/2005/8/layout/orgChart1"/>
    <dgm:cxn modelId="{11482942-4FAF-45B1-9814-499C79B6F02A}" type="presParOf" srcId="{375536C2-6A52-4DE8-AE25-0D23DDB32B2F}" destId="{6D311323-F570-4F5D-A90A-8E3E9D0B2143}" srcOrd="1" destOrd="0" presId="urn:microsoft.com/office/officeart/2005/8/layout/orgChart1"/>
    <dgm:cxn modelId="{8CEF64AE-67CD-4995-97B9-C8C5DA5D4922}" type="presParOf" srcId="{375536C2-6A52-4DE8-AE25-0D23DDB32B2F}" destId="{932173FE-6C84-4430-B316-281C2DD579C3}" srcOrd="2" destOrd="0" presId="urn:microsoft.com/office/officeart/2005/8/layout/orgChart1"/>
    <dgm:cxn modelId="{F8EBBE5B-5FBC-4DBC-880D-28B1F213B05F}" type="presParOf" srcId="{47DB0558-CEAB-4023-83AE-33DF56170864}" destId="{C5A017DA-40D1-4944-ACAB-5AEB085A6442}" srcOrd="6" destOrd="0" presId="urn:microsoft.com/office/officeart/2005/8/layout/orgChart1"/>
    <dgm:cxn modelId="{B30EB8BF-8E25-47CA-B3E5-D4686177C50A}" type="presParOf" srcId="{47DB0558-CEAB-4023-83AE-33DF56170864}" destId="{B108B9D4-F2C5-4FF8-9961-9CBF49A05683}" srcOrd="7" destOrd="0" presId="urn:microsoft.com/office/officeart/2005/8/layout/orgChart1"/>
    <dgm:cxn modelId="{D5077FAB-1A85-4B01-8514-441AD005F356}" type="presParOf" srcId="{B108B9D4-F2C5-4FF8-9961-9CBF49A05683}" destId="{4693828A-F436-4BBD-B270-5AB08F0E5A06}" srcOrd="0" destOrd="0" presId="urn:microsoft.com/office/officeart/2005/8/layout/orgChart1"/>
    <dgm:cxn modelId="{6E897D66-3754-498E-A056-B7C8D36EF58D}" type="presParOf" srcId="{4693828A-F436-4BBD-B270-5AB08F0E5A06}" destId="{CF015141-FA85-409A-BFB1-5999F927298C}" srcOrd="0" destOrd="0" presId="urn:microsoft.com/office/officeart/2005/8/layout/orgChart1"/>
    <dgm:cxn modelId="{3A971CDC-6015-4634-872B-079F6368A34A}" type="presParOf" srcId="{4693828A-F436-4BBD-B270-5AB08F0E5A06}" destId="{89B48612-264D-4D6D-AFC3-52A06E7AC340}" srcOrd="1" destOrd="0" presId="urn:microsoft.com/office/officeart/2005/8/layout/orgChart1"/>
    <dgm:cxn modelId="{E33940D7-BEA4-44D2-804A-AE1E1597F7EF}" type="presParOf" srcId="{B108B9D4-F2C5-4FF8-9961-9CBF49A05683}" destId="{C4E4C382-0EAC-4287-9647-9904BF526C13}" srcOrd="1" destOrd="0" presId="urn:microsoft.com/office/officeart/2005/8/layout/orgChart1"/>
    <dgm:cxn modelId="{21ADBD70-3DE8-4DC1-97B8-73F63FE34A3D}" type="presParOf" srcId="{B108B9D4-F2C5-4FF8-9961-9CBF49A05683}" destId="{01DCE393-A5DF-46B6-A839-BC6440D46B70}" srcOrd="2" destOrd="0" presId="urn:microsoft.com/office/officeart/2005/8/layout/orgChart1"/>
    <dgm:cxn modelId="{FDB858C1-9AF5-412C-96A3-0207B21D7749}" type="presParOf" srcId="{47DB0558-CEAB-4023-83AE-33DF56170864}" destId="{5E637CCF-4C66-4E16-88D2-4CE893CA35D9}" srcOrd="8" destOrd="0" presId="urn:microsoft.com/office/officeart/2005/8/layout/orgChart1"/>
    <dgm:cxn modelId="{9E5507A1-49AF-4823-BE29-9AD2AC971205}" type="presParOf" srcId="{47DB0558-CEAB-4023-83AE-33DF56170864}" destId="{EEC5B83A-12D9-4F3D-9214-55B2CCA1F20A}" srcOrd="9" destOrd="0" presId="urn:microsoft.com/office/officeart/2005/8/layout/orgChart1"/>
    <dgm:cxn modelId="{8756DAD2-50A5-4B20-B85B-06311F670D59}" type="presParOf" srcId="{EEC5B83A-12D9-4F3D-9214-55B2CCA1F20A}" destId="{D0750CFA-461A-43EE-BC1B-C3CC582ECBDA}" srcOrd="0" destOrd="0" presId="urn:microsoft.com/office/officeart/2005/8/layout/orgChart1"/>
    <dgm:cxn modelId="{A230410C-BEA0-4985-BC45-0478901CCF38}" type="presParOf" srcId="{D0750CFA-461A-43EE-BC1B-C3CC582ECBDA}" destId="{DA172951-206D-4934-BD10-5A3BF09629ED}" srcOrd="0" destOrd="0" presId="urn:microsoft.com/office/officeart/2005/8/layout/orgChart1"/>
    <dgm:cxn modelId="{532BB974-5127-438D-A3B5-17340BFE9AF6}" type="presParOf" srcId="{D0750CFA-461A-43EE-BC1B-C3CC582ECBDA}" destId="{6C38C655-71DA-4B1C-9308-35DE8856C2AA}" srcOrd="1" destOrd="0" presId="urn:microsoft.com/office/officeart/2005/8/layout/orgChart1"/>
    <dgm:cxn modelId="{B52BB99E-55B1-4A07-951A-B3BDC2D59AD9}" type="presParOf" srcId="{EEC5B83A-12D9-4F3D-9214-55B2CCA1F20A}" destId="{7FE0B3BB-0052-437F-8981-5627AACAB0EF}" srcOrd="1" destOrd="0" presId="urn:microsoft.com/office/officeart/2005/8/layout/orgChart1"/>
    <dgm:cxn modelId="{BE560250-4A86-4F15-BA34-6FAEDFC3F501}" type="presParOf" srcId="{EEC5B83A-12D9-4F3D-9214-55B2CCA1F20A}" destId="{9095E34D-3906-4844-9F4B-1E2C2BE4613A}" srcOrd="2" destOrd="0" presId="urn:microsoft.com/office/officeart/2005/8/layout/orgChart1"/>
    <dgm:cxn modelId="{EFCEB115-012A-468B-B611-0BBF18D1028B}" type="presParOf" srcId="{47DB0558-CEAB-4023-83AE-33DF56170864}" destId="{D60C2317-9163-4563-8781-8850DA154E18}" srcOrd="10" destOrd="0" presId="urn:microsoft.com/office/officeart/2005/8/layout/orgChart1"/>
    <dgm:cxn modelId="{D4B72C05-712D-4D73-B526-28FF40A081CA}" type="presParOf" srcId="{47DB0558-CEAB-4023-83AE-33DF56170864}" destId="{51ACB531-17EA-400E-B8A6-2FFCA7818D4D}" srcOrd="11" destOrd="0" presId="urn:microsoft.com/office/officeart/2005/8/layout/orgChart1"/>
    <dgm:cxn modelId="{642341AF-CDA8-42B8-BEBF-07465A701106}" type="presParOf" srcId="{51ACB531-17EA-400E-B8A6-2FFCA7818D4D}" destId="{13BB742F-354B-4501-A1EA-5E0198B1B2DB}" srcOrd="0" destOrd="0" presId="urn:microsoft.com/office/officeart/2005/8/layout/orgChart1"/>
    <dgm:cxn modelId="{A48B29EA-3D02-47CC-A47E-C70857824117}" type="presParOf" srcId="{13BB742F-354B-4501-A1EA-5E0198B1B2DB}" destId="{105AFA67-CAA8-4557-A7BC-927202C60D4E}" srcOrd="0" destOrd="0" presId="urn:microsoft.com/office/officeart/2005/8/layout/orgChart1"/>
    <dgm:cxn modelId="{C43C8706-E3B1-4C38-86A0-3A133A7E4F59}" type="presParOf" srcId="{13BB742F-354B-4501-A1EA-5E0198B1B2DB}" destId="{AAF646DB-15AC-453D-8D55-1E80BAEE4091}" srcOrd="1" destOrd="0" presId="urn:microsoft.com/office/officeart/2005/8/layout/orgChart1"/>
    <dgm:cxn modelId="{18F0AB9E-7A98-4CB4-8E8C-1E461398E460}" type="presParOf" srcId="{51ACB531-17EA-400E-B8A6-2FFCA7818D4D}" destId="{DDAB1241-BCD2-44B4-AE18-94E4169EC0B6}" srcOrd="1" destOrd="0" presId="urn:microsoft.com/office/officeart/2005/8/layout/orgChart1"/>
    <dgm:cxn modelId="{5FC3BF81-0C63-4559-8654-EEE2FB35C338}" type="presParOf" srcId="{51ACB531-17EA-400E-B8A6-2FFCA7818D4D}" destId="{AA9D465E-B6A1-4663-BDCB-63B9782688A8}" srcOrd="2" destOrd="0" presId="urn:microsoft.com/office/officeart/2005/8/layout/orgChart1"/>
    <dgm:cxn modelId="{FCC5095F-1BAF-4F75-8B98-25EEB710B5C2}" type="presParOf" srcId="{47DB0558-CEAB-4023-83AE-33DF56170864}" destId="{45F7D7E3-AAF5-48D9-BB2C-31E4BABC9760}" srcOrd="12" destOrd="0" presId="urn:microsoft.com/office/officeart/2005/8/layout/orgChart1"/>
    <dgm:cxn modelId="{880806D1-7532-48C8-B4BA-9B598749F66D}" type="presParOf" srcId="{47DB0558-CEAB-4023-83AE-33DF56170864}" destId="{4F01DEBB-78B1-409B-AB4D-A4FF61E7FCBA}" srcOrd="13" destOrd="0" presId="urn:microsoft.com/office/officeart/2005/8/layout/orgChart1"/>
    <dgm:cxn modelId="{831C7AF1-2EA9-4396-8B86-70BFFD8D6033}" type="presParOf" srcId="{4F01DEBB-78B1-409B-AB4D-A4FF61E7FCBA}" destId="{7C773872-9820-4D14-B3CF-58E9694BD219}" srcOrd="0" destOrd="0" presId="urn:microsoft.com/office/officeart/2005/8/layout/orgChart1"/>
    <dgm:cxn modelId="{10FA1FA8-D80C-4570-AF71-5E4A8F0DCA58}" type="presParOf" srcId="{7C773872-9820-4D14-B3CF-58E9694BD219}" destId="{A94116FE-DB21-4C24-93E0-AE510CC38A72}" srcOrd="0" destOrd="0" presId="urn:microsoft.com/office/officeart/2005/8/layout/orgChart1"/>
    <dgm:cxn modelId="{8FE6A23B-7972-4F87-BA25-43E4C2243CC0}" type="presParOf" srcId="{7C773872-9820-4D14-B3CF-58E9694BD219}" destId="{68F1E6F3-FB5C-4C06-9CF4-79E96057A32C}" srcOrd="1" destOrd="0" presId="urn:microsoft.com/office/officeart/2005/8/layout/orgChart1"/>
    <dgm:cxn modelId="{D60B2D41-ECAF-4907-BFED-8CA7C24AA6B0}" type="presParOf" srcId="{4F01DEBB-78B1-409B-AB4D-A4FF61E7FCBA}" destId="{7B13778E-2064-42CA-ADE3-D0AD8C9631B2}" srcOrd="1" destOrd="0" presId="urn:microsoft.com/office/officeart/2005/8/layout/orgChart1"/>
    <dgm:cxn modelId="{39C91AF4-A8CF-40BA-9EF4-8FC8751ADCF3}" type="presParOf" srcId="{4F01DEBB-78B1-409B-AB4D-A4FF61E7FCBA}" destId="{AAE9D145-3935-41F7-B7F3-AB6B2FC99D80}" srcOrd="2" destOrd="0" presId="urn:microsoft.com/office/officeart/2005/8/layout/orgChart1"/>
    <dgm:cxn modelId="{3DE5C593-4DA3-49BC-8E1E-F3AFAFCF0B48}" type="presParOf" srcId="{1E7A1682-FC30-4EC0-ADA0-CAEC10C68460}" destId="{B33DB5EF-27CD-4F5A-B525-0D024510FEBE}" srcOrd="2" destOrd="0" presId="urn:microsoft.com/office/officeart/2005/8/layout/orgChart1"/>
    <dgm:cxn modelId="{44C8A8A1-2EE0-4826-8E4A-537A43986CC4}" type="presParOf" srcId="{95B077E3-1B4C-45FF-9014-C6C784E9284F}" destId="{CBDB6AE6-3702-4DAC-9EB1-AE86CC513708}" srcOrd="4" destOrd="0" presId="urn:microsoft.com/office/officeart/2005/8/layout/orgChart1"/>
    <dgm:cxn modelId="{70845502-D317-47C3-AA9B-A3BF4303D6BC}" type="presParOf" srcId="{95B077E3-1B4C-45FF-9014-C6C784E9284F}" destId="{AEDFD5A3-D849-4B28-972B-F9D7B61FF810}" srcOrd="5" destOrd="0" presId="urn:microsoft.com/office/officeart/2005/8/layout/orgChart1"/>
    <dgm:cxn modelId="{23277D83-35C7-42A4-8262-3B325BC6A493}" type="presParOf" srcId="{AEDFD5A3-D849-4B28-972B-F9D7B61FF810}" destId="{91947DE7-AAA6-4486-AF68-130A30207FA7}" srcOrd="0" destOrd="0" presId="urn:microsoft.com/office/officeart/2005/8/layout/orgChart1"/>
    <dgm:cxn modelId="{B5BD6EE1-D2D8-4BFD-84B4-3146F399379E}" type="presParOf" srcId="{91947DE7-AAA6-4486-AF68-130A30207FA7}" destId="{503F9CA6-5656-4A97-8BC1-6F2189E37EF2}" srcOrd="0" destOrd="0" presId="urn:microsoft.com/office/officeart/2005/8/layout/orgChart1"/>
    <dgm:cxn modelId="{9C8A50F9-7719-43C3-A667-0670602691D4}" type="presParOf" srcId="{91947DE7-AAA6-4486-AF68-130A30207FA7}" destId="{13AD299F-31B2-40F5-A443-F8DFA3FF387C}" srcOrd="1" destOrd="0" presId="urn:microsoft.com/office/officeart/2005/8/layout/orgChart1"/>
    <dgm:cxn modelId="{BB3DB42F-9667-41B0-8719-D2D3B7EB9020}" type="presParOf" srcId="{AEDFD5A3-D849-4B28-972B-F9D7B61FF810}" destId="{7ED68AB4-D69E-4A74-9836-6CCE97856ECF}" srcOrd="1" destOrd="0" presId="urn:microsoft.com/office/officeart/2005/8/layout/orgChart1"/>
    <dgm:cxn modelId="{AB7F7AE2-59E5-460A-8376-27C1987C3173}" type="presParOf" srcId="{7ED68AB4-D69E-4A74-9836-6CCE97856ECF}" destId="{D4EB22E2-83B4-4D4B-B9B6-0128F3D67A80}" srcOrd="0" destOrd="0" presId="urn:microsoft.com/office/officeart/2005/8/layout/orgChart1"/>
    <dgm:cxn modelId="{36DC678C-94C5-4121-83DB-A682FC4F6F7A}" type="presParOf" srcId="{7ED68AB4-D69E-4A74-9836-6CCE97856ECF}" destId="{0A4C72A1-FB01-402A-93C4-F420CA3087D6}" srcOrd="1" destOrd="0" presId="urn:microsoft.com/office/officeart/2005/8/layout/orgChart1"/>
    <dgm:cxn modelId="{69A3B067-82F0-4692-9257-FEA1CDCA9AD9}" type="presParOf" srcId="{0A4C72A1-FB01-402A-93C4-F420CA3087D6}" destId="{2F782EDF-7341-4AD5-A218-6386EF9672AC}" srcOrd="0" destOrd="0" presId="urn:microsoft.com/office/officeart/2005/8/layout/orgChart1"/>
    <dgm:cxn modelId="{ABB6D9EC-7EFF-471F-ADE5-3E726A11B9FD}" type="presParOf" srcId="{2F782EDF-7341-4AD5-A218-6386EF9672AC}" destId="{3906F3BC-FCDB-4569-988B-300E506E251C}" srcOrd="0" destOrd="0" presId="urn:microsoft.com/office/officeart/2005/8/layout/orgChart1"/>
    <dgm:cxn modelId="{E39CD363-15CD-48A8-BE3B-2A1AE36A2F88}" type="presParOf" srcId="{2F782EDF-7341-4AD5-A218-6386EF9672AC}" destId="{2E18527F-3183-4AC0-A4CD-C0B1BCE1CC03}" srcOrd="1" destOrd="0" presId="urn:microsoft.com/office/officeart/2005/8/layout/orgChart1"/>
    <dgm:cxn modelId="{F988D1DA-3C94-416D-9973-962C9E31E9AB}" type="presParOf" srcId="{0A4C72A1-FB01-402A-93C4-F420CA3087D6}" destId="{EAB3C302-EC86-4206-8EAA-E5E5DC169F66}" srcOrd="1" destOrd="0" presId="urn:microsoft.com/office/officeart/2005/8/layout/orgChart1"/>
    <dgm:cxn modelId="{DE2C7653-0223-48AE-A0B6-AFC2551154AE}" type="presParOf" srcId="{0A4C72A1-FB01-402A-93C4-F420CA3087D6}" destId="{1C026A0E-F6E4-45C3-94B3-61DBBEB6AEAF}" srcOrd="2" destOrd="0" presId="urn:microsoft.com/office/officeart/2005/8/layout/orgChart1"/>
    <dgm:cxn modelId="{DFB5C983-6794-43A1-B2C5-97D694ED6A58}" type="presParOf" srcId="{7ED68AB4-D69E-4A74-9836-6CCE97856ECF}" destId="{9A028D69-B33E-458C-AEA8-9E8DC66A7F1E}" srcOrd="2" destOrd="0" presId="urn:microsoft.com/office/officeart/2005/8/layout/orgChart1"/>
    <dgm:cxn modelId="{4493CB93-AB58-4C16-9F91-303246066180}" type="presParOf" srcId="{7ED68AB4-D69E-4A74-9836-6CCE97856ECF}" destId="{D2D0B306-F269-4718-964F-691B6D2A1009}" srcOrd="3" destOrd="0" presId="urn:microsoft.com/office/officeart/2005/8/layout/orgChart1"/>
    <dgm:cxn modelId="{338CDBFD-85CC-4B9E-8BF7-07C692F0C8BF}" type="presParOf" srcId="{D2D0B306-F269-4718-964F-691B6D2A1009}" destId="{A7200B76-4D12-47CA-AB56-6915F2925328}" srcOrd="0" destOrd="0" presId="urn:microsoft.com/office/officeart/2005/8/layout/orgChart1"/>
    <dgm:cxn modelId="{58707ED3-682E-487D-B030-827C6B58CA74}" type="presParOf" srcId="{A7200B76-4D12-47CA-AB56-6915F2925328}" destId="{FA29C742-9D13-4EC3-9311-A0E2B9886BDB}" srcOrd="0" destOrd="0" presId="urn:microsoft.com/office/officeart/2005/8/layout/orgChart1"/>
    <dgm:cxn modelId="{62EBAF7D-C59A-43D0-8437-E23B1922CD62}" type="presParOf" srcId="{A7200B76-4D12-47CA-AB56-6915F2925328}" destId="{B2CE6902-BB33-43C7-81F6-5BBDD21ABEC0}" srcOrd="1" destOrd="0" presId="urn:microsoft.com/office/officeart/2005/8/layout/orgChart1"/>
    <dgm:cxn modelId="{DFCE409D-025B-4877-A867-E0602FEFB961}" type="presParOf" srcId="{D2D0B306-F269-4718-964F-691B6D2A1009}" destId="{B1E726C0-46D6-4029-BC30-9D194B6711D2}" srcOrd="1" destOrd="0" presId="urn:microsoft.com/office/officeart/2005/8/layout/orgChart1"/>
    <dgm:cxn modelId="{51B3317C-91E8-480B-BEE6-343A5359A76B}" type="presParOf" srcId="{D2D0B306-F269-4718-964F-691B6D2A1009}" destId="{AEDDCC30-120F-4BFC-B3B9-1EF6E49E140A}" srcOrd="2" destOrd="0" presId="urn:microsoft.com/office/officeart/2005/8/layout/orgChart1"/>
    <dgm:cxn modelId="{D2FF2B92-1509-453A-ACB4-D18EFB39B357}" type="presParOf" srcId="{7ED68AB4-D69E-4A74-9836-6CCE97856ECF}" destId="{CE33BD6A-BDBE-4563-A459-D5E12FB1A752}" srcOrd="4" destOrd="0" presId="urn:microsoft.com/office/officeart/2005/8/layout/orgChart1"/>
    <dgm:cxn modelId="{8E7DBC23-A1A2-472C-93DB-6CDEDD2FD8A8}" type="presParOf" srcId="{7ED68AB4-D69E-4A74-9836-6CCE97856ECF}" destId="{57330311-FA9E-466F-8AB4-01B52295F9AB}" srcOrd="5" destOrd="0" presId="urn:microsoft.com/office/officeart/2005/8/layout/orgChart1"/>
    <dgm:cxn modelId="{F7272790-C4D0-48F2-9655-86E74AFC0514}" type="presParOf" srcId="{57330311-FA9E-466F-8AB4-01B52295F9AB}" destId="{DA8E6CD4-93F1-4B61-984B-DD196150400B}" srcOrd="0" destOrd="0" presId="urn:microsoft.com/office/officeart/2005/8/layout/orgChart1"/>
    <dgm:cxn modelId="{B8453623-3D05-4116-9F92-6BB308067B61}" type="presParOf" srcId="{DA8E6CD4-93F1-4B61-984B-DD196150400B}" destId="{F7E70DF4-C6A9-46D7-B4C2-998FDE93FDAC}" srcOrd="0" destOrd="0" presId="urn:microsoft.com/office/officeart/2005/8/layout/orgChart1"/>
    <dgm:cxn modelId="{79B6E0F5-C9A4-499A-95B7-48F278D08C82}" type="presParOf" srcId="{DA8E6CD4-93F1-4B61-984B-DD196150400B}" destId="{6D58D67D-39ED-4E52-B8D0-0889FAD40F27}" srcOrd="1" destOrd="0" presId="urn:microsoft.com/office/officeart/2005/8/layout/orgChart1"/>
    <dgm:cxn modelId="{E6B7023A-3C7C-44B7-8CAB-5FA48BBBC829}" type="presParOf" srcId="{57330311-FA9E-466F-8AB4-01B52295F9AB}" destId="{447E70BB-FC73-4F1A-AEA1-B8DCB6013ACA}" srcOrd="1" destOrd="0" presId="urn:microsoft.com/office/officeart/2005/8/layout/orgChart1"/>
    <dgm:cxn modelId="{AF613089-5E12-45C8-B64C-2232CEC6EAED}" type="presParOf" srcId="{57330311-FA9E-466F-8AB4-01B52295F9AB}" destId="{599FE0A3-432B-45A3-90E6-AFCB0AB890DB}" srcOrd="2" destOrd="0" presId="urn:microsoft.com/office/officeart/2005/8/layout/orgChart1"/>
    <dgm:cxn modelId="{9BFCCAA3-DC4B-4325-9C56-52E02773C7D9}" type="presParOf" srcId="{7ED68AB4-D69E-4A74-9836-6CCE97856ECF}" destId="{93471673-1524-4347-BB70-4D1645AAC44A}" srcOrd="6" destOrd="0" presId="urn:microsoft.com/office/officeart/2005/8/layout/orgChart1"/>
    <dgm:cxn modelId="{A28B1476-B3A9-402F-8BD6-8825F640BEC8}" type="presParOf" srcId="{7ED68AB4-D69E-4A74-9836-6CCE97856ECF}" destId="{A24C3518-5FA4-4894-A821-55C831FD7EA0}" srcOrd="7" destOrd="0" presId="urn:microsoft.com/office/officeart/2005/8/layout/orgChart1"/>
    <dgm:cxn modelId="{F207C7FD-A254-4B19-8DD6-D6378BCD34F2}" type="presParOf" srcId="{A24C3518-5FA4-4894-A821-55C831FD7EA0}" destId="{2E4C8CFE-6C2B-47ED-B614-A4868D4A7598}" srcOrd="0" destOrd="0" presId="urn:microsoft.com/office/officeart/2005/8/layout/orgChart1"/>
    <dgm:cxn modelId="{4EB538A3-7698-41ED-821D-68D925E55311}" type="presParOf" srcId="{2E4C8CFE-6C2B-47ED-B614-A4868D4A7598}" destId="{79DC65AC-AAEE-4F66-BA3E-1FAFA20B2003}" srcOrd="0" destOrd="0" presId="urn:microsoft.com/office/officeart/2005/8/layout/orgChart1"/>
    <dgm:cxn modelId="{C9B532DE-1750-45A8-85C9-92898E87AE14}" type="presParOf" srcId="{2E4C8CFE-6C2B-47ED-B614-A4868D4A7598}" destId="{1A5A58EF-BBCE-4070-9C39-630D6C8B4F1A}" srcOrd="1" destOrd="0" presId="urn:microsoft.com/office/officeart/2005/8/layout/orgChart1"/>
    <dgm:cxn modelId="{5F021AF8-7882-4ED1-AA2D-246E92362903}" type="presParOf" srcId="{A24C3518-5FA4-4894-A821-55C831FD7EA0}" destId="{AC3722AF-96B1-4078-B198-17F2004DAA88}" srcOrd="1" destOrd="0" presId="urn:microsoft.com/office/officeart/2005/8/layout/orgChart1"/>
    <dgm:cxn modelId="{224D7BC6-8BA4-492A-8060-EC612148964B}" type="presParOf" srcId="{A24C3518-5FA4-4894-A821-55C831FD7EA0}" destId="{46B13DD1-9DD7-4F29-BEFC-A20E358DD244}" srcOrd="2" destOrd="0" presId="urn:microsoft.com/office/officeart/2005/8/layout/orgChart1"/>
    <dgm:cxn modelId="{7D23E80A-0A4A-4C20-82F1-324B9E3B9F2F}" type="presParOf" srcId="{AEDFD5A3-D849-4B28-972B-F9D7B61FF810}" destId="{A95E67E1-5CA8-47F7-A63C-D12583D40A96}" srcOrd="2" destOrd="0" presId="urn:microsoft.com/office/officeart/2005/8/layout/orgChart1"/>
    <dgm:cxn modelId="{EB11559F-6CC6-4844-8509-3EB24C51E5BE}" type="presParOf" srcId="{95B077E3-1B4C-45FF-9014-C6C784E9284F}" destId="{1FEBBC4B-5CAB-4241-8036-9EF8E95378E8}" srcOrd="6" destOrd="0" presId="urn:microsoft.com/office/officeart/2005/8/layout/orgChart1"/>
    <dgm:cxn modelId="{1AAB01BA-7B43-4C70-928C-30394DB81508}" type="presParOf" srcId="{95B077E3-1B4C-45FF-9014-C6C784E9284F}" destId="{845717AD-0CA2-4A5A-B6A8-CB576BCA54DB}" srcOrd="7" destOrd="0" presId="urn:microsoft.com/office/officeart/2005/8/layout/orgChart1"/>
    <dgm:cxn modelId="{4023F75A-2E9E-4164-A382-1103FF09841A}" type="presParOf" srcId="{845717AD-0CA2-4A5A-B6A8-CB576BCA54DB}" destId="{A5A67488-FA4A-4AAD-9DEB-773D8E7EAD28}" srcOrd="0" destOrd="0" presId="urn:microsoft.com/office/officeart/2005/8/layout/orgChart1"/>
    <dgm:cxn modelId="{E3F11D75-8C21-4E29-A688-0AC30FADC5F5}" type="presParOf" srcId="{A5A67488-FA4A-4AAD-9DEB-773D8E7EAD28}" destId="{7EBEF020-4792-475A-99B2-E70D4CCF1D53}" srcOrd="0" destOrd="0" presId="urn:microsoft.com/office/officeart/2005/8/layout/orgChart1"/>
    <dgm:cxn modelId="{CCF479F6-F183-462A-BFFD-E958BBDF9008}" type="presParOf" srcId="{A5A67488-FA4A-4AAD-9DEB-773D8E7EAD28}" destId="{FDC9E6B7-443A-42BE-98A7-1FE4D5B2B02E}" srcOrd="1" destOrd="0" presId="urn:microsoft.com/office/officeart/2005/8/layout/orgChart1"/>
    <dgm:cxn modelId="{79406D88-111A-4670-8B6D-33E55E3387F3}" type="presParOf" srcId="{845717AD-0CA2-4A5A-B6A8-CB576BCA54DB}" destId="{43EB44B6-BFD9-4C2C-800F-3A33BA1F33EE}" srcOrd="1" destOrd="0" presId="urn:microsoft.com/office/officeart/2005/8/layout/orgChart1"/>
    <dgm:cxn modelId="{986D8B4F-0B55-4828-8802-901423CD6CB3}" type="presParOf" srcId="{43EB44B6-BFD9-4C2C-800F-3A33BA1F33EE}" destId="{97D50233-11FA-4380-97D2-13334266D21B}" srcOrd="0" destOrd="0" presId="urn:microsoft.com/office/officeart/2005/8/layout/orgChart1"/>
    <dgm:cxn modelId="{1FF6A1AF-EE52-44AA-B37B-C94635C5C4FD}" type="presParOf" srcId="{43EB44B6-BFD9-4C2C-800F-3A33BA1F33EE}" destId="{3AFA8FF4-2E26-4177-8C3B-47B197D91735}" srcOrd="1" destOrd="0" presId="urn:microsoft.com/office/officeart/2005/8/layout/orgChart1"/>
    <dgm:cxn modelId="{35747291-3D5C-4B10-9BFB-376F37AFD923}" type="presParOf" srcId="{3AFA8FF4-2E26-4177-8C3B-47B197D91735}" destId="{C1858EAF-0EC2-4ED9-8B58-10E133F8B5BB}" srcOrd="0" destOrd="0" presId="urn:microsoft.com/office/officeart/2005/8/layout/orgChart1"/>
    <dgm:cxn modelId="{BAADF229-449C-4EC1-B8CB-D5400B790983}" type="presParOf" srcId="{C1858EAF-0EC2-4ED9-8B58-10E133F8B5BB}" destId="{5CA21DB2-889F-4858-9C72-EAF15593C655}" srcOrd="0" destOrd="0" presId="urn:microsoft.com/office/officeart/2005/8/layout/orgChart1"/>
    <dgm:cxn modelId="{745C4BC6-543E-4679-9F72-A858846FDD58}" type="presParOf" srcId="{C1858EAF-0EC2-4ED9-8B58-10E133F8B5BB}" destId="{4D7429F5-29DE-46BE-B50B-633088F492F4}" srcOrd="1" destOrd="0" presId="urn:microsoft.com/office/officeart/2005/8/layout/orgChart1"/>
    <dgm:cxn modelId="{B29AD7F4-87A8-47C5-800B-E570B22F39C5}" type="presParOf" srcId="{3AFA8FF4-2E26-4177-8C3B-47B197D91735}" destId="{A9FE0488-B042-45DA-AD3F-500845ACEFC1}" srcOrd="1" destOrd="0" presId="urn:microsoft.com/office/officeart/2005/8/layout/orgChart1"/>
    <dgm:cxn modelId="{51CF755F-DE32-4AB0-9C04-0F498AA7F922}" type="presParOf" srcId="{3AFA8FF4-2E26-4177-8C3B-47B197D91735}" destId="{6C86B0DB-A3BD-407B-9982-BB9DC8F5549D}" srcOrd="2" destOrd="0" presId="urn:microsoft.com/office/officeart/2005/8/layout/orgChart1"/>
    <dgm:cxn modelId="{3BAFC034-623C-4492-88BD-E1D6BF27ABE9}" type="presParOf" srcId="{43EB44B6-BFD9-4C2C-800F-3A33BA1F33EE}" destId="{36020655-55CE-46B7-85A6-CFA1A488EDB0}" srcOrd="2" destOrd="0" presId="urn:microsoft.com/office/officeart/2005/8/layout/orgChart1"/>
    <dgm:cxn modelId="{E61D515A-3584-4383-A709-7EE16B33200C}" type="presParOf" srcId="{43EB44B6-BFD9-4C2C-800F-3A33BA1F33EE}" destId="{A425412E-4C6E-49A4-84FD-0EDF4CC3777D}" srcOrd="3" destOrd="0" presId="urn:microsoft.com/office/officeart/2005/8/layout/orgChart1"/>
    <dgm:cxn modelId="{5F5CCF36-C1C8-466B-A417-B170697CEAE9}" type="presParOf" srcId="{A425412E-4C6E-49A4-84FD-0EDF4CC3777D}" destId="{A41B307C-00B7-4971-A4A2-F927128ABC1E}" srcOrd="0" destOrd="0" presId="urn:microsoft.com/office/officeart/2005/8/layout/orgChart1"/>
    <dgm:cxn modelId="{3D515C89-82D4-452E-BEB6-BD7CDE6693F1}" type="presParOf" srcId="{A41B307C-00B7-4971-A4A2-F927128ABC1E}" destId="{1DFBDF80-41D6-4F0F-ACCE-99984A9DCB16}" srcOrd="0" destOrd="0" presId="urn:microsoft.com/office/officeart/2005/8/layout/orgChart1"/>
    <dgm:cxn modelId="{026C8D44-3ABA-4C66-B53B-0F2E42A5FF06}" type="presParOf" srcId="{A41B307C-00B7-4971-A4A2-F927128ABC1E}" destId="{41FAA1FB-202E-4E73-83B7-C7BF508DA170}" srcOrd="1" destOrd="0" presId="urn:microsoft.com/office/officeart/2005/8/layout/orgChart1"/>
    <dgm:cxn modelId="{7335C3D5-DA98-4D5B-AAD0-897D11BC7E53}" type="presParOf" srcId="{A425412E-4C6E-49A4-84FD-0EDF4CC3777D}" destId="{994DA064-8E85-4AB4-BDF6-C255A0B2D2C2}" srcOrd="1" destOrd="0" presId="urn:microsoft.com/office/officeart/2005/8/layout/orgChart1"/>
    <dgm:cxn modelId="{310B1761-A58A-495D-B911-3217D81DCC5A}" type="presParOf" srcId="{A425412E-4C6E-49A4-84FD-0EDF4CC3777D}" destId="{FA5645A9-B215-4A88-919B-7322169A1279}" srcOrd="2" destOrd="0" presId="urn:microsoft.com/office/officeart/2005/8/layout/orgChart1"/>
    <dgm:cxn modelId="{C30A6F6B-4204-42E8-AAB9-F69269FB3D94}" type="presParOf" srcId="{43EB44B6-BFD9-4C2C-800F-3A33BA1F33EE}" destId="{DF9C6B03-268D-471A-8425-3ACC3E267CA6}" srcOrd="4" destOrd="0" presId="urn:microsoft.com/office/officeart/2005/8/layout/orgChart1"/>
    <dgm:cxn modelId="{EB409446-68A9-4FB9-B2E5-600B3A3435E2}" type="presParOf" srcId="{43EB44B6-BFD9-4C2C-800F-3A33BA1F33EE}" destId="{D5052979-2CB6-43B5-8B6B-0AE847EEF82E}" srcOrd="5" destOrd="0" presId="urn:microsoft.com/office/officeart/2005/8/layout/orgChart1"/>
    <dgm:cxn modelId="{DAC78775-41E6-43FF-9951-7761013D30B4}" type="presParOf" srcId="{D5052979-2CB6-43B5-8B6B-0AE847EEF82E}" destId="{CAA87F7A-CB15-4897-801D-826EE69C7DD4}" srcOrd="0" destOrd="0" presId="urn:microsoft.com/office/officeart/2005/8/layout/orgChart1"/>
    <dgm:cxn modelId="{865F07ED-A794-4775-9CD4-BF60B945597E}" type="presParOf" srcId="{CAA87F7A-CB15-4897-801D-826EE69C7DD4}" destId="{BE9087D4-5F24-46E2-ADC9-556FC8F3A577}" srcOrd="0" destOrd="0" presId="urn:microsoft.com/office/officeart/2005/8/layout/orgChart1"/>
    <dgm:cxn modelId="{4ACFC568-9F96-4ACD-9EC0-5D046D52E23A}" type="presParOf" srcId="{CAA87F7A-CB15-4897-801D-826EE69C7DD4}" destId="{FE4B9678-2A97-42DE-A026-35061D5EAD1F}" srcOrd="1" destOrd="0" presId="urn:microsoft.com/office/officeart/2005/8/layout/orgChart1"/>
    <dgm:cxn modelId="{CC39354B-312C-4C7C-B8D7-3360BCBC7E43}" type="presParOf" srcId="{D5052979-2CB6-43B5-8B6B-0AE847EEF82E}" destId="{CA91B1A9-4E9E-40D7-9E85-CF06D83E9B40}" srcOrd="1" destOrd="0" presId="urn:microsoft.com/office/officeart/2005/8/layout/orgChart1"/>
    <dgm:cxn modelId="{A76ECB6A-5FD9-4B0D-898B-4A30AD755939}" type="presParOf" srcId="{D5052979-2CB6-43B5-8B6B-0AE847EEF82E}" destId="{9885A3B6-9F5B-4D78-9E5A-2ED5E19E6E67}" srcOrd="2" destOrd="0" presId="urn:microsoft.com/office/officeart/2005/8/layout/orgChart1"/>
    <dgm:cxn modelId="{A63354EF-6878-4E75-B47D-A56E62CAA51A}" type="presParOf" srcId="{43EB44B6-BFD9-4C2C-800F-3A33BA1F33EE}" destId="{E6899FD7-1719-4F3C-A2E3-C8325D512D58}" srcOrd="6" destOrd="0" presId="urn:microsoft.com/office/officeart/2005/8/layout/orgChart1"/>
    <dgm:cxn modelId="{C8D6333F-FE97-4BD7-959C-7EA85C8A3091}" type="presParOf" srcId="{43EB44B6-BFD9-4C2C-800F-3A33BA1F33EE}" destId="{1958097E-43AF-446A-86EC-D60DD4749293}" srcOrd="7" destOrd="0" presId="urn:microsoft.com/office/officeart/2005/8/layout/orgChart1"/>
    <dgm:cxn modelId="{82E48DF8-A30B-4A5D-87A1-7709C26A8B7F}" type="presParOf" srcId="{1958097E-43AF-446A-86EC-D60DD4749293}" destId="{61323161-B175-46A2-9817-9D4877C7A836}" srcOrd="0" destOrd="0" presId="urn:microsoft.com/office/officeart/2005/8/layout/orgChart1"/>
    <dgm:cxn modelId="{AE13A716-71E4-478F-8C83-8C933ACC3A84}" type="presParOf" srcId="{61323161-B175-46A2-9817-9D4877C7A836}" destId="{E5BDC8CD-2BC3-40F6-9322-C285D21386C4}" srcOrd="0" destOrd="0" presId="urn:microsoft.com/office/officeart/2005/8/layout/orgChart1"/>
    <dgm:cxn modelId="{DB4D3FAF-06F7-474F-9660-12E8581A1A2F}" type="presParOf" srcId="{61323161-B175-46A2-9817-9D4877C7A836}" destId="{D83B6EA6-1A91-4C3E-8D2B-DC5DAC453D34}" srcOrd="1" destOrd="0" presId="urn:microsoft.com/office/officeart/2005/8/layout/orgChart1"/>
    <dgm:cxn modelId="{3A466DB8-2F86-4CEF-A814-7018B1D527A0}" type="presParOf" srcId="{1958097E-43AF-446A-86EC-D60DD4749293}" destId="{4B181D02-9A9B-4317-AD33-226C93A501AC}" srcOrd="1" destOrd="0" presId="urn:microsoft.com/office/officeart/2005/8/layout/orgChart1"/>
    <dgm:cxn modelId="{500C316D-AE8A-4BE7-B071-BD83BCDA2E3A}" type="presParOf" srcId="{1958097E-43AF-446A-86EC-D60DD4749293}" destId="{1BE7F5B5-B0D3-4F1F-8482-0893B64745B9}" srcOrd="2" destOrd="0" presId="urn:microsoft.com/office/officeart/2005/8/layout/orgChart1"/>
    <dgm:cxn modelId="{67151A6E-1F5C-4BCA-9839-F756039E1F5B}" type="presParOf" srcId="{845717AD-0CA2-4A5A-B6A8-CB576BCA54DB}" destId="{E7B2CC55-CB00-44D8-B248-6B7BD0790B44}" srcOrd="2" destOrd="0" presId="urn:microsoft.com/office/officeart/2005/8/layout/orgChart1"/>
    <dgm:cxn modelId="{3873F64F-1F75-4864-A72E-42B64B8B7DB1}" type="presParOf" srcId="{95B077E3-1B4C-45FF-9014-C6C784E9284F}" destId="{4736B655-DDA8-4A48-B43C-2DD88D7D8531}" srcOrd="8" destOrd="0" presId="urn:microsoft.com/office/officeart/2005/8/layout/orgChart1"/>
    <dgm:cxn modelId="{FBA598B3-D87D-4F96-98B8-13B3301A56AA}" type="presParOf" srcId="{95B077E3-1B4C-45FF-9014-C6C784E9284F}" destId="{A14930FD-08C0-40BE-9AE9-B320E154C873}" srcOrd="9" destOrd="0" presId="urn:microsoft.com/office/officeart/2005/8/layout/orgChart1"/>
    <dgm:cxn modelId="{7782253B-D1D5-4D70-BDC3-479414561F01}" type="presParOf" srcId="{A14930FD-08C0-40BE-9AE9-B320E154C873}" destId="{DF40F5BC-E283-4246-B923-A601AB22019B}" srcOrd="0" destOrd="0" presId="urn:microsoft.com/office/officeart/2005/8/layout/orgChart1"/>
    <dgm:cxn modelId="{7512B804-66E3-4BC4-B12D-59112D7697D6}" type="presParOf" srcId="{DF40F5BC-E283-4246-B923-A601AB22019B}" destId="{8CC98F1D-AD5B-4B4D-9345-CDDF2BB104C8}" srcOrd="0" destOrd="0" presId="urn:microsoft.com/office/officeart/2005/8/layout/orgChart1"/>
    <dgm:cxn modelId="{66320937-6493-4146-802C-7CEEFF0ADF55}" type="presParOf" srcId="{DF40F5BC-E283-4246-B923-A601AB22019B}" destId="{0131D8DE-73B4-4DFC-9B04-FF7C9E2C2862}" srcOrd="1" destOrd="0" presId="urn:microsoft.com/office/officeart/2005/8/layout/orgChart1"/>
    <dgm:cxn modelId="{C464B1FA-F451-4EC3-A6C8-C1977ED57D99}" type="presParOf" srcId="{A14930FD-08C0-40BE-9AE9-B320E154C873}" destId="{D34E39D2-626F-4DD4-AC3B-4858C6564A7F}" srcOrd="1" destOrd="0" presId="urn:microsoft.com/office/officeart/2005/8/layout/orgChart1"/>
    <dgm:cxn modelId="{544CB4B9-2A91-4987-BFF7-720E4322C85E}" type="presParOf" srcId="{D34E39D2-626F-4DD4-AC3B-4858C6564A7F}" destId="{FA340959-4018-4E23-9138-DEDCE77E4216}" srcOrd="0" destOrd="0" presId="urn:microsoft.com/office/officeart/2005/8/layout/orgChart1"/>
    <dgm:cxn modelId="{AF2C5D04-6D2E-46E4-A7CD-A558229C9DC9}" type="presParOf" srcId="{D34E39D2-626F-4DD4-AC3B-4858C6564A7F}" destId="{1A37C1F6-37D1-4843-AD29-C0D567D339A9}" srcOrd="1" destOrd="0" presId="urn:microsoft.com/office/officeart/2005/8/layout/orgChart1"/>
    <dgm:cxn modelId="{DB625E3F-0DCE-4F14-A0D6-2CB6E50DEDD3}" type="presParOf" srcId="{1A37C1F6-37D1-4843-AD29-C0D567D339A9}" destId="{AAA85D68-39AC-42D7-9E39-2379C728195E}" srcOrd="0" destOrd="0" presId="urn:microsoft.com/office/officeart/2005/8/layout/orgChart1"/>
    <dgm:cxn modelId="{54E4FCF7-253E-4990-BD9B-5E18C8B6D583}" type="presParOf" srcId="{AAA85D68-39AC-42D7-9E39-2379C728195E}" destId="{3A39358A-9B25-42A9-9015-5F218C8651DB}" srcOrd="0" destOrd="0" presId="urn:microsoft.com/office/officeart/2005/8/layout/orgChart1"/>
    <dgm:cxn modelId="{D15E490A-2FF2-4A4D-9701-E78C8BDDA1FB}" type="presParOf" srcId="{AAA85D68-39AC-42D7-9E39-2379C728195E}" destId="{7F966516-A63E-4F0F-B171-56E2E4071B96}" srcOrd="1" destOrd="0" presId="urn:microsoft.com/office/officeart/2005/8/layout/orgChart1"/>
    <dgm:cxn modelId="{1DE625A1-3362-435F-95C2-FAD2A8E26E57}" type="presParOf" srcId="{1A37C1F6-37D1-4843-AD29-C0D567D339A9}" destId="{45A69CED-FFF1-4B6B-B788-992A051C2100}" srcOrd="1" destOrd="0" presId="urn:microsoft.com/office/officeart/2005/8/layout/orgChart1"/>
    <dgm:cxn modelId="{16ACC8C9-696D-49CB-B823-57B5D4DE47D3}" type="presParOf" srcId="{1A37C1F6-37D1-4843-AD29-C0D567D339A9}" destId="{5FC041F0-44E3-4394-9869-F28828E62425}" srcOrd="2" destOrd="0" presId="urn:microsoft.com/office/officeart/2005/8/layout/orgChart1"/>
    <dgm:cxn modelId="{107F160F-792E-4EC4-A912-920AF4531630}" type="presParOf" srcId="{D34E39D2-626F-4DD4-AC3B-4858C6564A7F}" destId="{1558BB0D-82B9-4394-962D-B957927CED19}" srcOrd="2" destOrd="0" presId="urn:microsoft.com/office/officeart/2005/8/layout/orgChart1"/>
    <dgm:cxn modelId="{B62A51DE-B133-4FEF-B13D-FAA8B79167A1}" type="presParOf" srcId="{D34E39D2-626F-4DD4-AC3B-4858C6564A7F}" destId="{5855C3AA-BD8F-4EC4-9C1E-44E1B6F41C98}" srcOrd="3" destOrd="0" presId="urn:microsoft.com/office/officeart/2005/8/layout/orgChart1"/>
    <dgm:cxn modelId="{D122E970-B1FF-4ADD-9E10-051891270986}" type="presParOf" srcId="{5855C3AA-BD8F-4EC4-9C1E-44E1B6F41C98}" destId="{5C1F3346-98F8-406F-BF2B-EB60521D5FA3}" srcOrd="0" destOrd="0" presId="urn:microsoft.com/office/officeart/2005/8/layout/orgChart1"/>
    <dgm:cxn modelId="{81BCAC21-83E8-4C73-8C61-76A55BA37578}" type="presParOf" srcId="{5C1F3346-98F8-406F-BF2B-EB60521D5FA3}" destId="{5230B2DF-0267-4BC5-9111-A69D6B02493B}" srcOrd="0" destOrd="0" presId="urn:microsoft.com/office/officeart/2005/8/layout/orgChart1"/>
    <dgm:cxn modelId="{53B7EF65-A584-42BE-8395-A4B45ED20F5A}" type="presParOf" srcId="{5C1F3346-98F8-406F-BF2B-EB60521D5FA3}" destId="{33D78744-9213-44F4-BEEE-4B1EE8722C3B}" srcOrd="1" destOrd="0" presId="urn:microsoft.com/office/officeart/2005/8/layout/orgChart1"/>
    <dgm:cxn modelId="{693E1110-5E12-4070-9610-61728001413C}" type="presParOf" srcId="{5855C3AA-BD8F-4EC4-9C1E-44E1B6F41C98}" destId="{E2D80788-84A4-4D56-8FA3-EFA975614999}" srcOrd="1" destOrd="0" presId="urn:microsoft.com/office/officeart/2005/8/layout/orgChart1"/>
    <dgm:cxn modelId="{11198082-A3B4-4832-A3A7-A3A5E2AE0B80}" type="presParOf" srcId="{5855C3AA-BD8F-4EC4-9C1E-44E1B6F41C98}" destId="{9EC9831A-FDEE-4800-9E48-41733F402B69}" srcOrd="2" destOrd="0" presId="urn:microsoft.com/office/officeart/2005/8/layout/orgChart1"/>
    <dgm:cxn modelId="{B8233C5C-35F3-4010-BC4B-D946A7D5BB33}" type="presParOf" srcId="{D34E39D2-626F-4DD4-AC3B-4858C6564A7F}" destId="{0482C169-DE8D-4AA2-BF15-31115EA6C46F}" srcOrd="4" destOrd="0" presId="urn:microsoft.com/office/officeart/2005/8/layout/orgChart1"/>
    <dgm:cxn modelId="{F240B902-62D4-4EFD-AF56-E28F48E858C8}" type="presParOf" srcId="{D34E39D2-626F-4DD4-AC3B-4858C6564A7F}" destId="{603C4E7B-ACF0-4BF8-BC35-C06D6615D9C3}" srcOrd="5" destOrd="0" presId="urn:microsoft.com/office/officeart/2005/8/layout/orgChart1"/>
    <dgm:cxn modelId="{BB7CCA14-3BB8-4F79-A385-7793CB484159}" type="presParOf" srcId="{603C4E7B-ACF0-4BF8-BC35-C06D6615D9C3}" destId="{EFFF3776-2617-4B49-AF79-8D2ED446E29C}" srcOrd="0" destOrd="0" presId="urn:microsoft.com/office/officeart/2005/8/layout/orgChart1"/>
    <dgm:cxn modelId="{BE78D654-8207-4788-B8CB-58F02353D11D}" type="presParOf" srcId="{EFFF3776-2617-4B49-AF79-8D2ED446E29C}" destId="{D20F180C-FD20-4643-8FCA-76C21E273341}" srcOrd="0" destOrd="0" presId="urn:microsoft.com/office/officeart/2005/8/layout/orgChart1"/>
    <dgm:cxn modelId="{F05C3598-E65B-4303-A62E-24240CA9C367}" type="presParOf" srcId="{EFFF3776-2617-4B49-AF79-8D2ED446E29C}" destId="{9A93D258-1AF9-4B6B-ACBB-E3681D93C13F}" srcOrd="1" destOrd="0" presId="urn:microsoft.com/office/officeart/2005/8/layout/orgChart1"/>
    <dgm:cxn modelId="{41ABD2CB-6D3D-4377-9C69-B4A2A124DC3A}" type="presParOf" srcId="{603C4E7B-ACF0-4BF8-BC35-C06D6615D9C3}" destId="{77E93E57-F3B4-4E3A-B6B9-6D5B39EBEB42}" srcOrd="1" destOrd="0" presId="urn:microsoft.com/office/officeart/2005/8/layout/orgChart1"/>
    <dgm:cxn modelId="{A496E0A2-0D97-43C0-8EC8-8B0A6383C9BF}" type="presParOf" srcId="{603C4E7B-ACF0-4BF8-BC35-C06D6615D9C3}" destId="{95C6234F-28F9-4A0C-A854-FEBA2B1A6608}" srcOrd="2" destOrd="0" presId="urn:microsoft.com/office/officeart/2005/8/layout/orgChart1"/>
    <dgm:cxn modelId="{899C0E74-E051-4CCF-8C13-7A76EC4749CC}" type="presParOf" srcId="{D34E39D2-626F-4DD4-AC3B-4858C6564A7F}" destId="{89DA8FFD-890A-46AE-BCDD-01C72F68DBBB}" srcOrd="6" destOrd="0" presId="urn:microsoft.com/office/officeart/2005/8/layout/orgChart1"/>
    <dgm:cxn modelId="{CE5FF2EA-6EFC-4D74-9524-D7B5EC189EE9}" type="presParOf" srcId="{D34E39D2-626F-4DD4-AC3B-4858C6564A7F}" destId="{BB06C7F0-8684-4B82-BA1A-1F71D97322AA}" srcOrd="7" destOrd="0" presId="urn:microsoft.com/office/officeart/2005/8/layout/orgChart1"/>
    <dgm:cxn modelId="{4BCAE225-E9FD-44A2-8F46-132AD8E1166D}" type="presParOf" srcId="{BB06C7F0-8684-4B82-BA1A-1F71D97322AA}" destId="{8CA8EFA0-9163-4F38-85C8-4A10664D2A67}" srcOrd="0" destOrd="0" presId="urn:microsoft.com/office/officeart/2005/8/layout/orgChart1"/>
    <dgm:cxn modelId="{21E63A03-EF07-40CE-9452-3FE7F739BD65}" type="presParOf" srcId="{8CA8EFA0-9163-4F38-85C8-4A10664D2A67}" destId="{065F1A28-9697-48A0-A237-52A4BFDA25E9}" srcOrd="0" destOrd="0" presId="urn:microsoft.com/office/officeart/2005/8/layout/orgChart1"/>
    <dgm:cxn modelId="{8FB1849E-34E4-4811-B71F-3E1469E9F263}" type="presParOf" srcId="{8CA8EFA0-9163-4F38-85C8-4A10664D2A67}" destId="{84AC1101-C0AA-486A-A056-96C3D5FF4D9D}" srcOrd="1" destOrd="0" presId="urn:microsoft.com/office/officeart/2005/8/layout/orgChart1"/>
    <dgm:cxn modelId="{3674F687-A55A-4CE4-B071-64AC4B2C9675}" type="presParOf" srcId="{BB06C7F0-8684-4B82-BA1A-1F71D97322AA}" destId="{AC070B69-86C7-43B9-8D4F-3229F5CB0CB9}" srcOrd="1" destOrd="0" presId="urn:microsoft.com/office/officeart/2005/8/layout/orgChart1"/>
    <dgm:cxn modelId="{0857F5C5-FF90-470A-9811-1EFF80F40EB2}" type="presParOf" srcId="{BB06C7F0-8684-4B82-BA1A-1F71D97322AA}" destId="{C86AE0E3-D18C-4266-ABAF-E5A84527E711}" srcOrd="2" destOrd="0" presId="urn:microsoft.com/office/officeart/2005/8/layout/orgChart1"/>
    <dgm:cxn modelId="{7A7B3A34-7383-4091-8B31-3F48FE2D8CE8}" type="presParOf" srcId="{A14930FD-08C0-40BE-9AE9-B320E154C873}" destId="{1E34EA76-7368-4D89-88F5-7E78028D23D9}" srcOrd="2" destOrd="0" presId="urn:microsoft.com/office/officeart/2005/8/layout/orgChart1"/>
    <dgm:cxn modelId="{62D7107E-F984-44AE-9D4C-6B82EB00A327}" type="presParOf" srcId="{95B077E3-1B4C-45FF-9014-C6C784E9284F}" destId="{F052F7C6-F725-478B-9C7C-950992F038A8}" srcOrd="10" destOrd="0" presId="urn:microsoft.com/office/officeart/2005/8/layout/orgChart1"/>
    <dgm:cxn modelId="{3B622AE5-F7CE-40A5-9013-21175FA2EABB}" type="presParOf" srcId="{95B077E3-1B4C-45FF-9014-C6C784E9284F}" destId="{C957C4F6-5B91-4267-8B41-7377A7A9392E}" srcOrd="11" destOrd="0" presId="urn:microsoft.com/office/officeart/2005/8/layout/orgChart1"/>
    <dgm:cxn modelId="{E3E6A1A7-F6FA-44F8-B48C-F0923B3E2988}" type="presParOf" srcId="{C957C4F6-5B91-4267-8B41-7377A7A9392E}" destId="{D68F4C16-3C18-4218-9181-B1BBE3D925E5}" srcOrd="0" destOrd="0" presId="urn:microsoft.com/office/officeart/2005/8/layout/orgChart1"/>
    <dgm:cxn modelId="{37D83943-8F4A-4052-BD26-39739EC7BA5E}" type="presParOf" srcId="{D68F4C16-3C18-4218-9181-B1BBE3D925E5}" destId="{CFEE7B57-184D-46CD-BEDD-48AEC64D81B5}" srcOrd="0" destOrd="0" presId="urn:microsoft.com/office/officeart/2005/8/layout/orgChart1"/>
    <dgm:cxn modelId="{3190BEB8-8554-4FEC-AE8C-E163EA4E2F9A}" type="presParOf" srcId="{D68F4C16-3C18-4218-9181-B1BBE3D925E5}" destId="{63555BE0-A60E-4E19-A04A-AC95F61827D0}" srcOrd="1" destOrd="0" presId="urn:microsoft.com/office/officeart/2005/8/layout/orgChart1"/>
    <dgm:cxn modelId="{CEFFB450-B2AA-486C-9133-5A2C47FF535A}" type="presParOf" srcId="{C957C4F6-5B91-4267-8B41-7377A7A9392E}" destId="{843F426C-3C60-4AC0-B8E9-7AFD4D1FE354}" srcOrd="1" destOrd="0" presId="urn:microsoft.com/office/officeart/2005/8/layout/orgChart1"/>
    <dgm:cxn modelId="{FD4D3C7B-D6B1-40E0-AE5C-91614D134135}" type="presParOf" srcId="{843F426C-3C60-4AC0-B8E9-7AFD4D1FE354}" destId="{8FCA9DBA-65B2-48BF-B9FD-59E11E72046A}" srcOrd="0" destOrd="0" presId="urn:microsoft.com/office/officeart/2005/8/layout/orgChart1"/>
    <dgm:cxn modelId="{F3E6E283-E671-4D73-8B7D-7B72EAF6A602}" type="presParOf" srcId="{843F426C-3C60-4AC0-B8E9-7AFD4D1FE354}" destId="{03CDBA48-65FC-46B6-B347-FCF925C03F06}" srcOrd="1" destOrd="0" presId="urn:microsoft.com/office/officeart/2005/8/layout/orgChart1"/>
    <dgm:cxn modelId="{55957FB5-6A40-4E4D-A9A3-5F26B19F79E4}" type="presParOf" srcId="{03CDBA48-65FC-46B6-B347-FCF925C03F06}" destId="{0C66ABEE-C9E9-4548-AD02-305C49FCC8BA}" srcOrd="0" destOrd="0" presId="urn:microsoft.com/office/officeart/2005/8/layout/orgChart1"/>
    <dgm:cxn modelId="{A55EC085-4509-4560-8D4F-5B6EADE23B10}" type="presParOf" srcId="{0C66ABEE-C9E9-4548-AD02-305C49FCC8BA}" destId="{0CF2D55B-1392-4042-913D-BFAB5F385C40}" srcOrd="0" destOrd="0" presId="urn:microsoft.com/office/officeart/2005/8/layout/orgChart1"/>
    <dgm:cxn modelId="{20F76552-1B1F-467B-BF1A-407F33DE3343}" type="presParOf" srcId="{0C66ABEE-C9E9-4548-AD02-305C49FCC8BA}" destId="{A4CACBFC-2769-46C3-9889-7D91A51FA072}" srcOrd="1" destOrd="0" presId="urn:microsoft.com/office/officeart/2005/8/layout/orgChart1"/>
    <dgm:cxn modelId="{B5530731-C495-42DE-97EF-423FA008C3AA}" type="presParOf" srcId="{03CDBA48-65FC-46B6-B347-FCF925C03F06}" destId="{00D888EF-0156-456E-9876-E438606FA139}" srcOrd="1" destOrd="0" presId="urn:microsoft.com/office/officeart/2005/8/layout/orgChart1"/>
    <dgm:cxn modelId="{CEBAA8EA-602B-4895-A571-8A5C4633EFFA}" type="presParOf" srcId="{03CDBA48-65FC-46B6-B347-FCF925C03F06}" destId="{CEF6ED91-4182-4D5C-A4C6-D7366E2B656F}" srcOrd="2" destOrd="0" presId="urn:microsoft.com/office/officeart/2005/8/layout/orgChart1"/>
    <dgm:cxn modelId="{131CA862-B4A3-437A-97D9-774BB7346E90}" type="presParOf" srcId="{843F426C-3C60-4AC0-B8E9-7AFD4D1FE354}" destId="{2CFA545E-C950-48BD-9A93-BF0E3AF3205F}" srcOrd="2" destOrd="0" presId="urn:microsoft.com/office/officeart/2005/8/layout/orgChart1"/>
    <dgm:cxn modelId="{3716F0FD-5031-47FF-84BE-A1E1973C84ED}" type="presParOf" srcId="{843F426C-3C60-4AC0-B8E9-7AFD4D1FE354}" destId="{C50B7421-69AC-4F24-BCF7-4D9FB2272249}" srcOrd="3" destOrd="0" presId="urn:microsoft.com/office/officeart/2005/8/layout/orgChart1"/>
    <dgm:cxn modelId="{9E31D705-ED0C-4E5C-A721-4C94563666AA}" type="presParOf" srcId="{C50B7421-69AC-4F24-BCF7-4D9FB2272249}" destId="{4D807A76-94F9-47F2-BE80-AAA72D4AE8C1}" srcOrd="0" destOrd="0" presId="urn:microsoft.com/office/officeart/2005/8/layout/orgChart1"/>
    <dgm:cxn modelId="{3E383A9E-6CBC-4326-9776-08318718AF83}" type="presParOf" srcId="{4D807A76-94F9-47F2-BE80-AAA72D4AE8C1}" destId="{A593696D-87BF-43C3-982A-93707AF3DB26}" srcOrd="0" destOrd="0" presId="urn:microsoft.com/office/officeart/2005/8/layout/orgChart1"/>
    <dgm:cxn modelId="{3B33452C-D53D-4455-B92A-813B48AD5B85}" type="presParOf" srcId="{4D807A76-94F9-47F2-BE80-AAA72D4AE8C1}" destId="{0F300595-C998-4C98-998D-52D2EE83F77F}" srcOrd="1" destOrd="0" presId="urn:microsoft.com/office/officeart/2005/8/layout/orgChart1"/>
    <dgm:cxn modelId="{BA80F1D0-6A3C-4F65-8D2D-4DE9D4F881BB}" type="presParOf" srcId="{C50B7421-69AC-4F24-BCF7-4D9FB2272249}" destId="{64C46823-D6D6-4B82-9614-9F2C4688804C}" srcOrd="1" destOrd="0" presId="urn:microsoft.com/office/officeart/2005/8/layout/orgChart1"/>
    <dgm:cxn modelId="{756AA6EE-9A38-4E63-AADF-1A85241819EB}" type="presParOf" srcId="{C50B7421-69AC-4F24-BCF7-4D9FB2272249}" destId="{43F66A0D-7EAE-47AE-8ED3-319006E7046E}" srcOrd="2" destOrd="0" presId="urn:microsoft.com/office/officeart/2005/8/layout/orgChart1"/>
    <dgm:cxn modelId="{6649CEB4-66C0-4E52-8AC5-D08C6CE72948}" type="presParOf" srcId="{843F426C-3C60-4AC0-B8E9-7AFD4D1FE354}" destId="{B5DEEFF9-96A7-4A08-9497-279466809AA5}" srcOrd="4" destOrd="0" presId="urn:microsoft.com/office/officeart/2005/8/layout/orgChart1"/>
    <dgm:cxn modelId="{C4B93EB9-C48B-446A-9349-E352F288BC9C}" type="presParOf" srcId="{843F426C-3C60-4AC0-B8E9-7AFD4D1FE354}" destId="{37C048F1-2D4B-4C7D-8F7D-D196B924B644}" srcOrd="5" destOrd="0" presId="urn:microsoft.com/office/officeart/2005/8/layout/orgChart1"/>
    <dgm:cxn modelId="{F59C0A13-70E6-4CD4-B0AB-67FD9DE8F5EC}" type="presParOf" srcId="{37C048F1-2D4B-4C7D-8F7D-D196B924B644}" destId="{920111C8-89E5-4C43-B91F-F8D21D5D682A}" srcOrd="0" destOrd="0" presId="urn:microsoft.com/office/officeart/2005/8/layout/orgChart1"/>
    <dgm:cxn modelId="{687403A0-42E6-4270-8AE7-3D9622E76B55}" type="presParOf" srcId="{920111C8-89E5-4C43-B91F-F8D21D5D682A}" destId="{1ACF877A-FD49-4636-AFA9-F839E47CC3C5}" srcOrd="0" destOrd="0" presId="urn:microsoft.com/office/officeart/2005/8/layout/orgChart1"/>
    <dgm:cxn modelId="{5E454CA4-A6CC-4247-9DC8-BDCB93766D27}" type="presParOf" srcId="{920111C8-89E5-4C43-B91F-F8D21D5D682A}" destId="{EF636624-51C5-4B2B-8AFC-D1E8390DD0F7}" srcOrd="1" destOrd="0" presId="urn:microsoft.com/office/officeart/2005/8/layout/orgChart1"/>
    <dgm:cxn modelId="{00E2B1F3-42E8-48A5-8E20-330A4466294B}" type="presParOf" srcId="{37C048F1-2D4B-4C7D-8F7D-D196B924B644}" destId="{EB8DD82A-26B1-4F5D-95B7-0EA63974F13C}" srcOrd="1" destOrd="0" presId="urn:microsoft.com/office/officeart/2005/8/layout/orgChart1"/>
    <dgm:cxn modelId="{CD8B713E-3CCF-4C0F-BCAB-2A63EBFC0B11}" type="presParOf" srcId="{37C048F1-2D4B-4C7D-8F7D-D196B924B644}" destId="{06C19803-996C-4D80-A7AB-929ABD20A918}" srcOrd="2" destOrd="0" presId="urn:microsoft.com/office/officeart/2005/8/layout/orgChart1"/>
    <dgm:cxn modelId="{2DCAC4FC-5275-48E7-9CF9-7C28AE3DA40A}" type="presParOf" srcId="{843F426C-3C60-4AC0-B8E9-7AFD4D1FE354}" destId="{A1E0202A-C1B2-4DB1-A2D6-5C72C8F5CF74}" srcOrd="6" destOrd="0" presId="urn:microsoft.com/office/officeart/2005/8/layout/orgChart1"/>
    <dgm:cxn modelId="{76A2DFB8-056C-4B5C-A5B0-83623D12EEDC}" type="presParOf" srcId="{843F426C-3C60-4AC0-B8E9-7AFD4D1FE354}" destId="{08F3A3CE-97E4-4CF5-8A69-77CF024021E0}" srcOrd="7" destOrd="0" presId="urn:microsoft.com/office/officeart/2005/8/layout/orgChart1"/>
    <dgm:cxn modelId="{E4FF8C17-8C16-4293-B698-E48B07277278}" type="presParOf" srcId="{08F3A3CE-97E4-4CF5-8A69-77CF024021E0}" destId="{A8FE6E79-DE60-4CC3-A5D1-16B062DEC678}" srcOrd="0" destOrd="0" presId="urn:microsoft.com/office/officeart/2005/8/layout/orgChart1"/>
    <dgm:cxn modelId="{FF5E6E42-6473-4F67-986A-F648AFD053BB}" type="presParOf" srcId="{A8FE6E79-DE60-4CC3-A5D1-16B062DEC678}" destId="{F03233B6-2492-4788-8D74-99E1D79D07D7}" srcOrd="0" destOrd="0" presId="urn:microsoft.com/office/officeart/2005/8/layout/orgChart1"/>
    <dgm:cxn modelId="{AA37EC36-6D42-4643-A4D0-93DAF2BFBCC0}" type="presParOf" srcId="{A8FE6E79-DE60-4CC3-A5D1-16B062DEC678}" destId="{EECFDE60-2814-46F7-AB03-06BD3165DFA8}" srcOrd="1" destOrd="0" presId="urn:microsoft.com/office/officeart/2005/8/layout/orgChart1"/>
    <dgm:cxn modelId="{E67AE809-D794-4D22-8DCF-B933F88FDECA}" type="presParOf" srcId="{08F3A3CE-97E4-4CF5-8A69-77CF024021E0}" destId="{0EDC9E75-17C2-46DE-A626-72F22BAC180B}" srcOrd="1" destOrd="0" presId="urn:microsoft.com/office/officeart/2005/8/layout/orgChart1"/>
    <dgm:cxn modelId="{4CE92D37-4A94-464B-9164-C603D5DFAF13}" type="presParOf" srcId="{08F3A3CE-97E4-4CF5-8A69-77CF024021E0}" destId="{CAB7E088-DF7A-405B-84AF-AC85805E2374}" srcOrd="2" destOrd="0" presId="urn:microsoft.com/office/officeart/2005/8/layout/orgChart1"/>
    <dgm:cxn modelId="{54A575BE-502C-470C-8E92-99AF8F46E42B}" type="presParOf" srcId="{C957C4F6-5B91-4267-8B41-7377A7A9392E}" destId="{64C5D371-4E8B-4C3F-9638-A435A8D02056}" srcOrd="2" destOrd="0" presId="urn:microsoft.com/office/officeart/2005/8/layout/orgChart1"/>
    <dgm:cxn modelId="{86D3F525-43D5-4854-9A4F-F59A93D563EE}" type="presParOf" srcId="{95B077E3-1B4C-45FF-9014-C6C784E9284F}" destId="{D18C006D-0FC4-4CBD-BB87-DABEC8DB5622}" srcOrd="12" destOrd="0" presId="urn:microsoft.com/office/officeart/2005/8/layout/orgChart1"/>
    <dgm:cxn modelId="{C831E3E4-1675-4D18-A3A4-7A3F8E2FEFE5}" type="presParOf" srcId="{95B077E3-1B4C-45FF-9014-C6C784E9284F}" destId="{011BECDB-F127-46E0-8B5F-1C48A8C41C26}" srcOrd="13" destOrd="0" presId="urn:microsoft.com/office/officeart/2005/8/layout/orgChart1"/>
    <dgm:cxn modelId="{A57066D3-2915-4938-8140-47B3CF4B42D3}" type="presParOf" srcId="{011BECDB-F127-46E0-8B5F-1C48A8C41C26}" destId="{DEF76039-CCD4-462C-94B6-8E4FAC680B87}" srcOrd="0" destOrd="0" presId="urn:microsoft.com/office/officeart/2005/8/layout/orgChart1"/>
    <dgm:cxn modelId="{17017B23-47CF-46D8-BFB8-91682801F6C7}" type="presParOf" srcId="{DEF76039-CCD4-462C-94B6-8E4FAC680B87}" destId="{CF81B533-57B6-4C2C-A70E-6C91B403AC31}" srcOrd="0" destOrd="0" presId="urn:microsoft.com/office/officeart/2005/8/layout/orgChart1"/>
    <dgm:cxn modelId="{CC270ADF-774C-42DE-BF6C-6BB79887A270}" type="presParOf" srcId="{DEF76039-CCD4-462C-94B6-8E4FAC680B87}" destId="{D6D1DFCF-5F7F-48A9-9DBC-4E98C92BACE9}" srcOrd="1" destOrd="0" presId="urn:microsoft.com/office/officeart/2005/8/layout/orgChart1"/>
    <dgm:cxn modelId="{896DC878-C0AC-4624-90D3-D12D543CCAE1}" type="presParOf" srcId="{011BECDB-F127-46E0-8B5F-1C48A8C41C26}" destId="{5D68E502-2752-4B0B-81B6-D33E129187F7}" srcOrd="1" destOrd="0" presId="urn:microsoft.com/office/officeart/2005/8/layout/orgChart1"/>
    <dgm:cxn modelId="{5567B22E-983D-4517-8008-FF2C025BCFDE}" type="presParOf" srcId="{5D68E502-2752-4B0B-81B6-D33E129187F7}" destId="{52C59815-F9AB-4E1B-B7AB-3E7B8C79F940}" srcOrd="0" destOrd="0" presId="urn:microsoft.com/office/officeart/2005/8/layout/orgChart1"/>
    <dgm:cxn modelId="{ABA178EF-A596-4810-82D7-3F23D143AA7A}" type="presParOf" srcId="{5D68E502-2752-4B0B-81B6-D33E129187F7}" destId="{7D8B5E0F-27B7-4E55-B0BE-0EF57E38DA53}" srcOrd="1" destOrd="0" presId="urn:microsoft.com/office/officeart/2005/8/layout/orgChart1"/>
    <dgm:cxn modelId="{F3010CBE-893E-4F31-AAC0-6CA2E93DEB83}" type="presParOf" srcId="{7D8B5E0F-27B7-4E55-B0BE-0EF57E38DA53}" destId="{F07B58F7-B320-45D7-9DA5-79A2C52999BC}" srcOrd="0" destOrd="0" presId="urn:microsoft.com/office/officeart/2005/8/layout/orgChart1"/>
    <dgm:cxn modelId="{9E609A05-0DA0-4510-9246-ADE07C1BB81B}" type="presParOf" srcId="{F07B58F7-B320-45D7-9DA5-79A2C52999BC}" destId="{240AD5CA-AE14-49F6-B1E5-3EB8F2928561}" srcOrd="0" destOrd="0" presId="urn:microsoft.com/office/officeart/2005/8/layout/orgChart1"/>
    <dgm:cxn modelId="{79DACBB6-0138-49CE-8D7D-66100AEE0BB6}" type="presParOf" srcId="{F07B58F7-B320-45D7-9DA5-79A2C52999BC}" destId="{D2B9B335-E5FD-4F7A-95CB-79654971B6AC}" srcOrd="1" destOrd="0" presId="urn:microsoft.com/office/officeart/2005/8/layout/orgChart1"/>
    <dgm:cxn modelId="{59302506-C887-43A2-B29C-323532AEB3B6}" type="presParOf" srcId="{7D8B5E0F-27B7-4E55-B0BE-0EF57E38DA53}" destId="{0D07B2E5-A3A6-4FF4-8E7D-5F2FEC6517FB}" srcOrd="1" destOrd="0" presId="urn:microsoft.com/office/officeart/2005/8/layout/orgChart1"/>
    <dgm:cxn modelId="{31B914E3-CCDD-495E-B9F6-FCA42BBAF6A8}" type="presParOf" srcId="{7D8B5E0F-27B7-4E55-B0BE-0EF57E38DA53}" destId="{32444B98-0E56-44F7-BE05-5A62CBDBF9F9}" srcOrd="2" destOrd="0" presId="urn:microsoft.com/office/officeart/2005/8/layout/orgChart1"/>
    <dgm:cxn modelId="{6375F21C-7162-46A2-9175-1FFCD8CAC846}" type="presParOf" srcId="{5D68E502-2752-4B0B-81B6-D33E129187F7}" destId="{35B9E0AA-5247-4677-85F3-7281551FE034}" srcOrd="2" destOrd="0" presId="urn:microsoft.com/office/officeart/2005/8/layout/orgChart1"/>
    <dgm:cxn modelId="{91D80CF1-ED45-4FAC-85E5-A57B7557B6F7}" type="presParOf" srcId="{5D68E502-2752-4B0B-81B6-D33E129187F7}" destId="{3B15ACC1-DA6B-4573-8DB9-4F3EF47DF8CE}" srcOrd="3" destOrd="0" presId="urn:microsoft.com/office/officeart/2005/8/layout/orgChart1"/>
    <dgm:cxn modelId="{2A96AC1A-B431-4D9F-B4EF-F45E3120DB8D}" type="presParOf" srcId="{3B15ACC1-DA6B-4573-8DB9-4F3EF47DF8CE}" destId="{C8EC590B-824C-481A-86E0-C78C0B4E840C}" srcOrd="0" destOrd="0" presId="urn:microsoft.com/office/officeart/2005/8/layout/orgChart1"/>
    <dgm:cxn modelId="{E09A9E14-D6CC-4C71-BCFD-2D2B5072B4C5}" type="presParOf" srcId="{C8EC590B-824C-481A-86E0-C78C0B4E840C}" destId="{74C3AD87-D11E-4E84-9535-BBAB1C2C2B27}" srcOrd="0" destOrd="0" presId="urn:microsoft.com/office/officeart/2005/8/layout/orgChart1"/>
    <dgm:cxn modelId="{32D7B2D6-E643-4861-9F15-8A5B8F0763F8}" type="presParOf" srcId="{C8EC590B-824C-481A-86E0-C78C0B4E840C}" destId="{EC8822D3-376B-4990-B7C8-F1D8C9FE3DFF}" srcOrd="1" destOrd="0" presId="urn:microsoft.com/office/officeart/2005/8/layout/orgChart1"/>
    <dgm:cxn modelId="{E375A49D-4B14-4CFB-B292-AE8924B89942}" type="presParOf" srcId="{3B15ACC1-DA6B-4573-8DB9-4F3EF47DF8CE}" destId="{8A7F0DF2-54EA-4E36-AC4C-F3EE2747FE3C}" srcOrd="1" destOrd="0" presId="urn:microsoft.com/office/officeart/2005/8/layout/orgChart1"/>
    <dgm:cxn modelId="{EFA1CEA4-437B-407F-AEB7-E5F397F9CCBF}" type="presParOf" srcId="{3B15ACC1-DA6B-4573-8DB9-4F3EF47DF8CE}" destId="{4288B8A2-6FC6-4581-9A84-F970F4ECCEE8}" srcOrd="2" destOrd="0" presId="urn:microsoft.com/office/officeart/2005/8/layout/orgChart1"/>
    <dgm:cxn modelId="{7C27050D-FDAF-4703-A3EC-53E35B9AF413}" type="presParOf" srcId="{5D68E502-2752-4B0B-81B6-D33E129187F7}" destId="{1CFE7C49-6AAC-4ADF-9E01-6BF86A687564}" srcOrd="4" destOrd="0" presId="urn:microsoft.com/office/officeart/2005/8/layout/orgChart1"/>
    <dgm:cxn modelId="{391973FD-1C22-4A3C-891B-D7A8C99ED92B}" type="presParOf" srcId="{5D68E502-2752-4B0B-81B6-D33E129187F7}" destId="{8EF98232-1237-4222-B708-0644897FAA5B}" srcOrd="5" destOrd="0" presId="urn:microsoft.com/office/officeart/2005/8/layout/orgChart1"/>
    <dgm:cxn modelId="{D5BED32E-C2F5-461C-A8E2-6EAB33C621F2}" type="presParOf" srcId="{8EF98232-1237-4222-B708-0644897FAA5B}" destId="{669B964D-1B97-4AB3-AE25-79F82A4C8270}" srcOrd="0" destOrd="0" presId="urn:microsoft.com/office/officeart/2005/8/layout/orgChart1"/>
    <dgm:cxn modelId="{795F8C42-AC74-47F2-8525-942E6F8B7004}" type="presParOf" srcId="{669B964D-1B97-4AB3-AE25-79F82A4C8270}" destId="{AE3F5C3E-FDB8-4E63-8470-4856FA863262}" srcOrd="0" destOrd="0" presId="urn:microsoft.com/office/officeart/2005/8/layout/orgChart1"/>
    <dgm:cxn modelId="{FDBAE2C0-B34A-4A4E-81D4-5D6A6C6DFE9C}" type="presParOf" srcId="{669B964D-1B97-4AB3-AE25-79F82A4C8270}" destId="{4304C558-0CF2-4B44-BD05-538AFE382B61}" srcOrd="1" destOrd="0" presId="urn:microsoft.com/office/officeart/2005/8/layout/orgChart1"/>
    <dgm:cxn modelId="{E664D924-882B-4CFC-8827-52534AFFF683}" type="presParOf" srcId="{8EF98232-1237-4222-B708-0644897FAA5B}" destId="{4294C80F-6493-4AF3-AF8C-478D0E4AB3A8}" srcOrd="1" destOrd="0" presId="urn:microsoft.com/office/officeart/2005/8/layout/orgChart1"/>
    <dgm:cxn modelId="{0EBC88A2-6020-4091-81B3-32E113173CBC}" type="presParOf" srcId="{8EF98232-1237-4222-B708-0644897FAA5B}" destId="{5599799E-BA4A-42C1-8429-8D3B958BE200}" srcOrd="2" destOrd="0" presId="urn:microsoft.com/office/officeart/2005/8/layout/orgChart1"/>
    <dgm:cxn modelId="{4D1BF298-454C-42FF-B5C0-76834794F486}" type="presParOf" srcId="{5D68E502-2752-4B0B-81B6-D33E129187F7}" destId="{7AA9DDF5-E81F-4D9F-97D7-40361CFD09C3}" srcOrd="6" destOrd="0" presId="urn:microsoft.com/office/officeart/2005/8/layout/orgChart1"/>
    <dgm:cxn modelId="{BDE2A67D-E654-42F4-B183-F26ED2BF12C5}" type="presParOf" srcId="{5D68E502-2752-4B0B-81B6-D33E129187F7}" destId="{05A137B9-47B6-400B-8405-2474D0F8E998}" srcOrd="7" destOrd="0" presId="urn:microsoft.com/office/officeart/2005/8/layout/orgChart1"/>
    <dgm:cxn modelId="{FF0CC0CF-532B-457D-A5DF-53E23FE405D6}" type="presParOf" srcId="{05A137B9-47B6-400B-8405-2474D0F8E998}" destId="{CAC9DEDC-C0A3-45DA-913D-8C8C237DD6D0}" srcOrd="0" destOrd="0" presId="urn:microsoft.com/office/officeart/2005/8/layout/orgChart1"/>
    <dgm:cxn modelId="{0F3C3F1F-3FE2-4595-8635-766C6C902782}" type="presParOf" srcId="{CAC9DEDC-C0A3-45DA-913D-8C8C237DD6D0}" destId="{1884663A-128C-4C71-9C6C-9D87ADF437FA}" srcOrd="0" destOrd="0" presId="urn:microsoft.com/office/officeart/2005/8/layout/orgChart1"/>
    <dgm:cxn modelId="{9DD66580-DB92-4248-B17B-6E8F5965C858}" type="presParOf" srcId="{CAC9DEDC-C0A3-45DA-913D-8C8C237DD6D0}" destId="{71B400C4-FC40-4EEC-A790-7974D211AD33}" srcOrd="1" destOrd="0" presId="urn:microsoft.com/office/officeart/2005/8/layout/orgChart1"/>
    <dgm:cxn modelId="{E1224651-7466-488B-83D8-E7B8B4238D45}" type="presParOf" srcId="{05A137B9-47B6-400B-8405-2474D0F8E998}" destId="{59E26168-9FB9-4ABE-9331-11B8148963AC}" srcOrd="1" destOrd="0" presId="urn:microsoft.com/office/officeart/2005/8/layout/orgChart1"/>
    <dgm:cxn modelId="{966E860F-0787-4728-81D5-5412AE60AD63}" type="presParOf" srcId="{05A137B9-47B6-400B-8405-2474D0F8E998}" destId="{101CFD60-DCA0-426A-A9CA-7E05FD47FFD0}" srcOrd="2" destOrd="0" presId="urn:microsoft.com/office/officeart/2005/8/layout/orgChart1"/>
    <dgm:cxn modelId="{37310777-2884-4F7D-B678-10FFD66BD0DE}" type="presParOf" srcId="{011BECDB-F127-46E0-8B5F-1C48A8C41C26}" destId="{76E55CBC-705B-4254-921A-EBFE97952713}" srcOrd="2" destOrd="0" presId="urn:microsoft.com/office/officeart/2005/8/layout/orgChart1"/>
    <dgm:cxn modelId="{8F178CDC-7BDB-448B-B05E-FCA3530713CD}" type="presParOf" srcId="{95B077E3-1B4C-45FF-9014-C6C784E9284F}" destId="{0525949A-56A3-41FD-B6D5-F690223B2261}" srcOrd="14" destOrd="0" presId="urn:microsoft.com/office/officeart/2005/8/layout/orgChart1"/>
    <dgm:cxn modelId="{C6368C22-1A4E-43B0-8D64-622A2519CCB0}" type="presParOf" srcId="{95B077E3-1B4C-45FF-9014-C6C784E9284F}" destId="{DDA32C63-98D4-44A5-A233-712651B69D39}" srcOrd="15" destOrd="0" presId="urn:microsoft.com/office/officeart/2005/8/layout/orgChart1"/>
    <dgm:cxn modelId="{74E60E07-C4FF-4DE9-8D32-9384CAB2EFF8}" type="presParOf" srcId="{DDA32C63-98D4-44A5-A233-712651B69D39}" destId="{FFB99012-A7BA-4E21-9A67-7BDE5D988815}" srcOrd="0" destOrd="0" presId="urn:microsoft.com/office/officeart/2005/8/layout/orgChart1"/>
    <dgm:cxn modelId="{4B416AF5-1EAC-4FC8-8D89-CD0D658B38FC}" type="presParOf" srcId="{FFB99012-A7BA-4E21-9A67-7BDE5D988815}" destId="{154BFD2E-76A1-4287-AE2C-B7E874D8EF2A}" srcOrd="0" destOrd="0" presId="urn:microsoft.com/office/officeart/2005/8/layout/orgChart1"/>
    <dgm:cxn modelId="{4BACE5B6-C045-4FED-A3C2-524E7C79967E}" type="presParOf" srcId="{FFB99012-A7BA-4E21-9A67-7BDE5D988815}" destId="{FEC60AB7-1CFA-43D7-BC5C-3A25F18E9422}" srcOrd="1" destOrd="0" presId="urn:microsoft.com/office/officeart/2005/8/layout/orgChart1"/>
    <dgm:cxn modelId="{00FBBB4A-EB2D-4676-B8E4-B479EC8DBE42}" type="presParOf" srcId="{DDA32C63-98D4-44A5-A233-712651B69D39}" destId="{F256FAF2-EAB0-4485-B475-54B189B4E0AE}" srcOrd="1" destOrd="0" presId="urn:microsoft.com/office/officeart/2005/8/layout/orgChart1"/>
    <dgm:cxn modelId="{D5A498A3-844E-4F1D-8BB2-5367F5499805}" type="presParOf" srcId="{F256FAF2-EAB0-4485-B475-54B189B4E0AE}" destId="{76CC93CC-496A-4EA0-8EDB-702F403F3EB5}" srcOrd="0" destOrd="0" presId="urn:microsoft.com/office/officeart/2005/8/layout/orgChart1"/>
    <dgm:cxn modelId="{17BE9622-12D7-4DCF-9CC8-08CDDA5BC6CD}" type="presParOf" srcId="{F256FAF2-EAB0-4485-B475-54B189B4E0AE}" destId="{814B5D6C-35FA-422E-9C58-EF41D1EF4555}" srcOrd="1" destOrd="0" presId="urn:microsoft.com/office/officeart/2005/8/layout/orgChart1"/>
    <dgm:cxn modelId="{DCBB3122-A7F3-4BBF-9E45-CDD088EA5446}" type="presParOf" srcId="{814B5D6C-35FA-422E-9C58-EF41D1EF4555}" destId="{5D2A1786-F102-45A8-9845-670D48147974}" srcOrd="0" destOrd="0" presId="urn:microsoft.com/office/officeart/2005/8/layout/orgChart1"/>
    <dgm:cxn modelId="{1601B63F-9A9A-4A3F-86D9-4A4837A628E6}" type="presParOf" srcId="{5D2A1786-F102-45A8-9845-670D48147974}" destId="{800FFEEF-CB1F-49B5-999F-0CBAB6EE0E30}" srcOrd="0" destOrd="0" presId="urn:microsoft.com/office/officeart/2005/8/layout/orgChart1"/>
    <dgm:cxn modelId="{A94035DD-395C-412D-8155-C041079890B7}" type="presParOf" srcId="{5D2A1786-F102-45A8-9845-670D48147974}" destId="{89C89104-832A-4937-9772-422988D1C642}" srcOrd="1" destOrd="0" presId="urn:microsoft.com/office/officeart/2005/8/layout/orgChart1"/>
    <dgm:cxn modelId="{B5DCAA1D-9F26-4EBE-A09E-6B0CD1099CFD}" type="presParOf" srcId="{814B5D6C-35FA-422E-9C58-EF41D1EF4555}" destId="{068CB392-F9E7-4462-8C77-C1B40C554061}" srcOrd="1" destOrd="0" presId="urn:microsoft.com/office/officeart/2005/8/layout/orgChart1"/>
    <dgm:cxn modelId="{F07EFA0A-9672-4E13-89C9-2E1D8209E137}" type="presParOf" srcId="{814B5D6C-35FA-422E-9C58-EF41D1EF4555}" destId="{23625079-204C-471F-B6FD-84E8C7418EF9}" srcOrd="2" destOrd="0" presId="urn:microsoft.com/office/officeart/2005/8/layout/orgChart1"/>
    <dgm:cxn modelId="{BB38D158-06A6-48B4-96B4-1D15EF71644C}" type="presParOf" srcId="{F256FAF2-EAB0-4485-B475-54B189B4E0AE}" destId="{7793ACD8-272C-4D99-B21A-5677733FE0DF}" srcOrd="2" destOrd="0" presId="urn:microsoft.com/office/officeart/2005/8/layout/orgChart1"/>
    <dgm:cxn modelId="{B8337F2B-87FE-4E23-B8EF-FB4DA7692572}" type="presParOf" srcId="{F256FAF2-EAB0-4485-B475-54B189B4E0AE}" destId="{4E893BD4-6933-4C3D-8A47-DE04D6F60591}" srcOrd="3" destOrd="0" presId="urn:microsoft.com/office/officeart/2005/8/layout/orgChart1"/>
    <dgm:cxn modelId="{5E4C4F66-81F0-443F-BDB7-B501A0203658}" type="presParOf" srcId="{4E893BD4-6933-4C3D-8A47-DE04D6F60591}" destId="{778C7389-127E-46C7-8D56-1862F45EE6F0}" srcOrd="0" destOrd="0" presId="urn:microsoft.com/office/officeart/2005/8/layout/orgChart1"/>
    <dgm:cxn modelId="{C9DA7A07-8ED5-42FD-88D2-7F9B7DCF239D}" type="presParOf" srcId="{778C7389-127E-46C7-8D56-1862F45EE6F0}" destId="{398BB816-7E93-45D6-B471-43191622207E}" srcOrd="0" destOrd="0" presId="urn:microsoft.com/office/officeart/2005/8/layout/orgChart1"/>
    <dgm:cxn modelId="{F4BE3953-55A5-4AB2-8D71-7F37F3368E77}" type="presParOf" srcId="{778C7389-127E-46C7-8D56-1862F45EE6F0}" destId="{5786A3D1-B3CC-4247-8934-E29A868315E2}" srcOrd="1" destOrd="0" presId="urn:microsoft.com/office/officeart/2005/8/layout/orgChart1"/>
    <dgm:cxn modelId="{916EC78A-3EB0-4F01-BFB2-BFC26398AA9F}" type="presParOf" srcId="{4E893BD4-6933-4C3D-8A47-DE04D6F60591}" destId="{939AE8AB-0381-434D-B0F2-2EFBCC00B780}" srcOrd="1" destOrd="0" presId="urn:microsoft.com/office/officeart/2005/8/layout/orgChart1"/>
    <dgm:cxn modelId="{53822F30-F633-4D71-AC2E-ACFC848EF823}" type="presParOf" srcId="{4E893BD4-6933-4C3D-8A47-DE04D6F60591}" destId="{C3BD7AD1-0724-4268-AFA2-4C53546D2057}" srcOrd="2" destOrd="0" presId="urn:microsoft.com/office/officeart/2005/8/layout/orgChart1"/>
    <dgm:cxn modelId="{F82A6507-82AD-4858-9B29-674E10FC99CD}" type="presParOf" srcId="{F256FAF2-EAB0-4485-B475-54B189B4E0AE}" destId="{D93C5889-A770-4FBC-9EBE-E51AB7C2FDF6}" srcOrd="4" destOrd="0" presId="urn:microsoft.com/office/officeart/2005/8/layout/orgChart1"/>
    <dgm:cxn modelId="{9EEDDB7E-C73B-4284-A10E-343E0E488047}" type="presParOf" srcId="{F256FAF2-EAB0-4485-B475-54B189B4E0AE}" destId="{93C76B29-0FCD-4F28-B8E3-874510B7E13A}" srcOrd="5" destOrd="0" presId="urn:microsoft.com/office/officeart/2005/8/layout/orgChart1"/>
    <dgm:cxn modelId="{80C40F4A-00CD-49F8-8D20-B92C79E9C79F}" type="presParOf" srcId="{93C76B29-0FCD-4F28-B8E3-874510B7E13A}" destId="{610E78D2-2576-4A0B-B810-ADD4FD2D98AB}" srcOrd="0" destOrd="0" presId="urn:microsoft.com/office/officeart/2005/8/layout/orgChart1"/>
    <dgm:cxn modelId="{A61EBEB3-679D-4827-947C-A65B2284666F}" type="presParOf" srcId="{610E78D2-2576-4A0B-B810-ADD4FD2D98AB}" destId="{92DA6A20-9D4E-48EE-BD6D-3981942BBF8E}" srcOrd="0" destOrd="0" presId="urn:microsoft.com/office/officeart/2005/8/layout/orgChart1"/>
    <dgm:cxn modelId="{D11F657B-F47E-4F86-8770-2EC1C9A6BBC8}" type="presParOf" srcId="{610E78D2-2576-4A0B-B810-ADD4FD2D98AB}" destId="{6CD5EFA5-3661-4F30-80B0-BB93BB9A176F}" srcOrd="1" destOrd="0" presId="urn:microsoft.com/office/officeart/2005/8/layout/orgChart1"/>
    <dgm:cxn modelId="{04BA4C50-C583-4D3D-AC35-8967EBEDECD8}" type="presParOf" srcId="{93C76B29-0FCD-4F28-B8E3-874510B7E13A}" destId="{3F969BEF-A0FB-4A78-864A-9B4C3A664D02}" srcOrd="1" destOrd="0" presId="urn:microsoft.com/office/officeart/2005/8/layout/orgChart1"/>
    <dgm:cxn modelId="{59C1D0F1-BCA4-4587-BB72-23C182395DBE}" type="presParOf" srcId="{93C76B29-0FCD-4F28-B8E3-874510B7E13A}" destId="{11ED9A99-C4E1-44BB-975C-07E7C55385B5}" srcOrd="2" destOrd="0" presId="urn:microsoft.com/office/officeart/2005/8/layout/orgChart1"/>
    <dgm:cxn modelId="{E7EECD7E-EAE5-4E1F-8265-3EED20C1F8F6}" type="presParOf" srcId="{F256FAF2-EAB0-4485-B475-54B189B4E0AE}" destId="{C46697C0-1E7D-4DC4-9EA2-283FD7382DCC}" srcOrd="6" destOrd="0" presId="urn:microsoft.com/office/officeart/2005/8/layout/orgChart1"/>
    <dgm:cxn modelId="{F870D80D-7DAD-4A46-9C54-37874A5B8678}" type="presParOf" srcId="{F256FAF2-EAB0-4485-B475-54B189B4E0AE}" destId="{4245AA38-C20E-4B05-B326-8799A5B5EE17}" srcOrd="7" destOrd="0" presId="urn:microsoft.com/office/officeart/2005/8/layout/orgChart1"/>
    <dgm:cxn modelId="{00F607CC-BE7C-459B-96CD-F42A18136B47}" type="presParOf" srcId="{4245AA38-C20E-4B05-B326-8799A5B5EE17}" destId="{9539AF4A-DB58-4BB9-BF30-39F527E26CE6}" srcOrd="0" destOrd="0" presId="urn:microsoft.com/office/officeart/2005/8/layout/orgChart1"/>
    <dgm:cxn modelId="{3F1C4C8A-57E4-4463-87D2-65510AB387A9}" type="presParOf" srcId="{9539AF4A-DB58-4BB9-BF30-39F527E26CE6}" destId="{44E20255-6CC0-4715-81C3-CAB65680E806}" srcOrd="0" destOrd="0" presId="urn:microsoft.com/office/officeart/2005/8/layout/orgChart1"/>
    <dgm:cxn modelId="{016ABDFF-7CA8-454B-81FB-0DCB38572196}" type="presParOf" srcId="{9539AF4A-DB58-4BB9-BF30-39F527E26CE6}" destId="{4901515A-EFF6-4023-BEAE-4C4F000A7E5E}" srcOrd="1" destOrd="0" presId="urn:microsoft.com/office/officeart/2005/8/layout/orgChart1"/>
    <dgm:cxn modelId="{E5C0AAAB-2CF4-449D-8029-7036D09D614A}" type="presParOf" srcId="{4245AA38-C20E-4B05-B326-8799A5B5EE17}" destId="{EE24A758-5BE2-40FC-8FC9-5C0F474A43C6}" srcOrd="1" destOrd="0" presId="urn:microsoft.com/office/officeart/2005/8/layout/orgChart1"/>
    <dgm:cxn modelId="{4E34CF22-9261-4996-9662-F35E8AA7487F}" type="presParOf" srcId="{4245AA38-C20E-4B05-B326-8799A5B5EE17}" destId="{7E09AE49-CA2A-4565-854B-BC0BF662A30C}" srcOrd="2" destOrd="0" presId="urn:microsoft.com/office/officeart/2005/8/layout/orgChart1"/>
    <dgm:cxn modelId="{EF8C944B-82F7-46B4-869C-4E0178E5C1C5}" type="presParOf" srcId="{DDA32C63-98D4-44A5-A233-712651B69D39}" destId="{D3A028A3-9FEA-41E9-9382-47A952875454}" srcOrd="2" destOrd="0" presId="urn:microsoft.com/office/officeart/2005/8/layout/orgChart1"/>
    <dgm:cxn modelId="{05F6A4D3-4B6D-4D77-BCF2-C4462AA5A7D9}" type="presParOf" srcId="{95B077E3-1B4C-45FF-9014-C6C784E9284F}" destId="{AE2AD2F8-A54D-446E-B15A-C9AF86BD8E10}" srcOrd="16" destOrd="0" presId="urn:microsoft.com/office/officeart/2005/8/layout/orgChart1"/>
    <dgm:cxn modelId="{D7E0816E-A76C-46DB-B0BB-853924613570}" type="presParOf" srcId="{95B077E3-1B4C-45FF-9014-C6C784E9284F}" destId="{8CC3844F-0301-477A-88F3-97AD533075A6}" srcOrd="17" destOrd="0" presId="urn:microsoft.com/office/officeart/2005/8/layout/orgChart1"/>
    <dgm:cxn modelId="{6390983D-E22E-4D5C-9DD4-FAFF6BC1BCB3}" type="presParOf" srcId="{8CC3844F-0301-477A-88F3-97AD533075A6}" destId="{E6330529-7B48-49C7-8469-CE41D545D142}" srcOrd="0" destOrd="0" presId="urn:microsoft.com/office/officeart/2005/8/layout/orgChart1"/>
    <dgm:cxn modelId="{07D4E7F2-8868-4D02-B0A4-3F1C39BDB8CF}" type="presParOf" srcId="{E6330529-7B48-49C7-8469-CE41D545D142}" destId="{DA5D6DFC-5D45-42F4-982D-E9024D4D867D}" srcOrd="0" destOrd="0" presId="urn:microsoft.com/office/officeart/2005/8/layout/orgChart1"/>
    <dgm:cxn modelId="{4E9F508A-2DE9-41EB-AD5B-8D62B8A9D074}" type="presParOf" srcId="{E6330529-7B48-49C7-8469-CE41D545D142}" destId="{FB8F12D4-87AE-4CB3-8285-72A539DE802A}" srcOrd="1" destOrd="0" presId="urn:microsoft.com/office/officeart/2005/8/layout/orgChart1"/>
    <dgm:cxn modelId="{A466F989-CD3A-4890-B71C-D994858EC1DF}" type="presParOf" srcId="{8CC3844F-0301-477A-88F3-97AD533075A6}" destId="{EBB131FF-AFF5-446A-8197-7A3F925DECD4}" srcOrd="1" destOrd="0" presId="urn:microsoft.com/office/officeart/2005/8/layout/orgChart1"/>
    <dgm:cxn modelId="{12F22085-E42A-44E9-823D-082BEBAA4FD5}" type="presParOf" srcId="{EBB131FF-AFF5-446A-8197-7A3F925DECD4}" destId="{3993B249-4592-4266-ABDF-81F87884CDB2}" srcOrd="0" destOrd="0" presId="urn:microsoft.com/office/officeart/2005/8/layout/orgChart1"/>
    <dgm:cxn modelId="{66A2AB97-52A8-45D4-AEFC-C418FFCFD27D}" type="presParOf" srcId="{EBB131FF-AFF5-446A-8197-7A3F925DECD4}" destId="{CE5B7522-99FE-4825-8AE0-0460B79D00F7}" srcOrd="1" destOrd="0" presId="urn:microsoft.com/office/officeart/2005/8/layout/orgChart1"/>
    <dgm:cxn modelId="{83288C00-49F4-4933-8636-69D07733A166}" type="presParOf" srcId="{CE5B7522-99FE-4825-8AE0-0460B79D00F7}" destId="{33ABCBC6-BC75-4217-8A32-CD158E94DCB4}" srcOrd="0" destOrd="0" presId="urn:microsoft.com/office/officeart/2005/8/layout/orgChart1"/>
    <dgm:cxn modelId="{93E2352F-8696-418D-B2C9-58BED703CF79}" type="presParOf" srcId="{33ABCBC6-BC75-4217-8A32-CD158E94DCB4}" destId="{F80C518A-AFD3-482A-92A8-11891631297F}" srcOrd="0" destOrd="0" presId="urn:microsoft.com/office/officeart/2005/8/layout/orgChart1"/>
    <dgm:cxn modelId="{646979B8-A2D9-4CE8-85D0-F1E748A75FEC}" type="presParOf" srcId="{33ABCBC6-BC75-4217-8A32-CD158E94DCB4}" destId="{47C5AF04-395A-4857-9F4B-1E30D88CF516}" srcOrd="1" destOrd="0" presId="urn:microsoft.com/office/officeart/2005/8/layout/orgChart1"/>
    <dgm:cxn modelId="{1296FA0E-2685-47AB-9175-AF7C3FAE3CDB}" type="presParOf" srcId="{CE5B7522-99FE-4825-8AE0-0460B79D00F7}" destId="{95CAA836-60B7-48FF-9A64-2B30216E8777}" srcOrd="1" destOrd="0" presId="urn:microsoft.com/office/officeart/2005/8/layout/orgChart1"/>
    <dgm:cxn modelId="{E4E630A6-40CD-4EAE-BE8A-0E6145D9F50A}" type="presParOf" srcId="{CE5B7522-99FE-4825-8AE0-0460B79D00F7}" destId="{78C57137-D704-459E-9C08-E3DBE21BBED3}" srcOrd="2" destOrd="0" presId="urn:microsoft.com/office/officeart/2005/8/layout/orgChart1"/>
    <dgm:cxn modelId="{69BC5D2A-8D6C-495F-A9E8-29622D85A0C3}" type="presParOf" srcId="{EBB131FF-AFF5-446A-8197-7A3F925DECD4}" destId="{446CD447-DD30-4F8B-96F0-0EEBFE25A5A8}" srcOrd="2" destOrd="0" presId="urn:microsoft.com/office/officeart/2005/8/layout/orgChart1"/>
    <dgm:cxn modelId="{A23BB384-A486-4930-8F71-F6BFFFE37426}" type="presParOf" srcId="{EBB131FF-AFF5-446A-8197-7A3F925DECD4}" destId="{4BBF6F2F-81BD-4F04-98BE-DD38ECC7210E}" srcOrd="3" destOrd="0" presId="urn:microsoft.com/office/officeart/2005/8/layout/orgChart1"/>
    <dgm:cxn modelId="{68532435-118E-40B9-845D-680F360829EC}" type="presParOf" srcId="{4BBF6F2F-81BD-4F04-98BE-DD38ECC7210E}" destId="{6B3A9705-1020-41A3-B47E-506657AD71F2}" srcOrd="0" destOrd="0" presId="urn:microsoft.com/office/officeart/2005/8/layout/orgChart1"/>
    <dgm:cxn modelId="{A7C2F549-E187-462D-930D-BC94BBFC45F0}" type="presParOf" srcId="{6B3A9705-1020-41A3-B47E-506657AD71F2}" destId="{0126AF3E-B96E-47F4-917B-585A6B6A0C5E}" srcOrd="0" destOrd="0" presId="urn:microsoft.com/office/officeart/2005/8/layout/orgChart1"/>
    <dgm:cxn modelId="{9686E2A8-E81E-44C3-8DC5-9EB6B9F73F67}" type="presParOf" srcId="{6B3A9705-1020-41A3-B47E-506657AD71F2}" destId="{9211E6B2-FA18-4489-A425-03842A05A6AB}" srcOrd="1" destOrd="0" presId="urn:microsoft.com/office/officeart/2005/8/layout/orgChart1"/>
    <dgm:cxn modelId="{9D44EA47-12F1-4B5E-9C35-72CDBB4D14D0}" type="presParOf" srcId="{4BBF6F2F-81BD-4F04-98BE-DD38ECC7210E}" destId="{7918EF45-ECC2-4004-BAA4-897841D3FE81}" srcOrd="1" destOrd="0" presId="urn:microsoft.com/office/officeart/2005/8/layout/orgChart1"/>
    <dgm:cxn modelId="{5DFE4068-7157-435F-AD75-16C94F5FF473}" type="presParOf" srcId="{4BBF6F2F-81BD-4F04-98BE-DD38ECC7210E}" destId="{6E3E04A8-BC38-433B-93DD-647BB7D891B8}" srcOrd="2" destOrd="0" presId="urn:microsoft.com/office/officeart/2005/8/layout/orgChart1"/>
    <dgm:cxn modelId="{A3BEF113-F8F2-4002-AD82-B8FCEE7E771A}" type="presParOf" srcId="{EBB131FF-AFF5-446A-8197-7A3F925DECD4}" destId="{6D5C116B-2587-4418-836B-4D21EECA628C}" srcOrd="4" destOrd="0" presId="urn:microsoft.com/office/officeart/2005/8/layout/orgChart1"/>
    <dgm:cxn modelId="{9147F36D-7914-4B5B-A58F-3E0BE137ECBE}" type="presParOf" srcId="{EBB131FF-AFF5-446A-8197-7A3F925DECD4}" destId="{1FF52245-072A-4767-B0D3-666E607E9DD4}" srcOrd="5" destOrd="0" presId="urn:microsoft.com/office/officeart/2005/8/layout/orgChart1"/>
    <dgm:cxn modelId="{7A0723EB-5B96-437C-A039-0F9E3C32CF71}" type="presParOf" srcId="{1FF52245-072A-4767-B0D3-666E607E9DD4}" destId="{E111CF39-F740-4AE0-A753-76C35469D8D2}" srcOrd="0" destOrd="0" presId="urn:microsoft.com/office/officeart/2005/8/layout/orgChart1"/>
    <dgm:cxn modelId="{DF1BE2AD-245A-4946-8C5D-47C42E0A4509}" type="presParOf" srcId="{E111CF39-F740-4AE0-A753-76C35469D8D2}" destId="{2699CB65-C0E0-48F4-9C17-C7FD1FDC64A3}" srcOrd="0" destOrd="0" presId="urn:microsoft.com/office/officeart/2005/8/layout/orgChart1"/>
    <dgm:cxn modelId="{18C1B7B9-1124-490A-973C-F6A910069667}" type="presParOf" srcId="{E111CF39-F740-4AE0-A753-76C35469D8D2}" destId="{CA6269D3-3C13-48C6-98A8-B4F7CB44E998}" srcOrd="1" destOrd="0" presId="urn:microsoft.com/office/officeart/2005/8/layout/orgChart1"/>
    <dgm:cxn modelId="{0E2F1E12-F5A2-48B2-AD5D-9020BC1CBDA6}" type="presParOf" srcId="{1FF52245-072A-4767-B0D3-666E607E9DD4}" destId="{EB4B861D-5E7C-4960-A17A-99C84CDBAB7B}" srcOrd="1" destOrd="0" presId="urn:microsoft.com/office/officeart/2005/8/layout/orgChart1"/>
    <dgm:cxn modelId="{14B57CFC-3176-4A08-A1EC-2A535D2675A6}" type="presParOf" srcId="{1FF52245-072A-4767-B0D3-666E607E9DD4}" destId="{C6E1C7BF-15D0-4C6A-AFBC-862E7025146D}" srcOrd="2" destOrd="0" presId="urn:microsoft.com/office/officeart/2005/8/layout/orgChart1"/>
    <dgm:cxn modelId="{581D84DA-09CD-4AAE-9364-1996EC8DD98F}" type="presParOf" srcId="{EBB131FF-AFF5-446A-8197-7A3F925DECD4}" destId="{75B4D77D-D6F1-4E29-88EC-1B2BA32DEBF4}" srcOrd="6" destOrd="0" presId="urn:microsoft.com/office/officeart/2005/8/layout/orgChart1"/>
    <dgm:cxn modelId="{D82479AB-F616-4719-BE85-8CD27CB9D2E1}" type="presParOf" srcId="{EBB131FF-AFF5-446A-8197-7A3F925DECD4}" destId="{6FB4DB4A-B3BF-4642-8B79-1F3ACA24B7C5}" srcOrd="7" destOrd="0" presId="urn:microsoft.com/office/officeart/2005/8/layout/orgChart1"/>
    <dgm:cxn modelId="{88015228-511F-45F7-956A-6067FCD30C64}" type="presParOf" srcId="{6FB4DB4A-B3BF-4642-8B79-1F3ACA24B7C5}" destId="{345E1FB3-FDC4-4F5B-84BB-A7A599360DC9}" srcOrd="0" destOrd="0" presId="urn:microsoft.com/office/officeart/2005/8/layout/orgChart1"/>
    <dgm:cxn modelId="{DAA2AE1B-252D-4C24-AE75-EBE98034AC87}" type="presParOf" srcId="{345E1FB3-FDC4-4F5B-84BB-A7A599360DC9}" destId="{3ECD8BFA-8A64-4AF1-ADA5-E1F9B54579F5}" srcOrd="0" destOrd="0" presId="urn:microsoft.com/office/officeart/2005/8/layout/orgChart1"/>
    <dgm:cxn modelId="{10512892-BB47-45A4-AC9C-568B9424F040}" type="presParOf" srcId="{345E1FB3-FDC4-4F5B-84BB-A7A599360DC9}" destId="{C39BB2A9-22E4-4417-B56D-7A4B391521A9}" srcOrd="1" destOrd="0" presId="urn:microsoft.com/office/officeart/2005/8/layout/orgChart1"/>
    <dgm:cxn modelId="{8DD3AF92-5DEC-40B5-AA41-D6BAAA20A9DA}" type="presParOf" srcId="{6FB4DB4A-B3BF-4642-8B79-1F3ACA24B7C5}" destId="{6D884CF7-9F40-498F-9318-67C884B029E2}" srcOrd="1" destOrd="0" presId="urn:microsoft.com/office/officeart/2005/8/layout/orgChart1"/>
    <dgm:cxn modelId="{F214F693-9B66-49C3-B283-C3F5789E0ED1}" type="presParOf" srcId="{6FB4DB4A-B3BF-4642-8B79-1F3ACA24B7C5}" destId="{8F9676C4-EBA6-41AA-879E-48E026CFC55F}" srcOrd="2" destOrd="0" presId="urn:microsoft.com/office/officeart/2005/8/layout/orgChart1"/>
    <dgm:cxn modelId="{E9B1B359-8C94-4CFB-A363-8318DFE145F2}" type="presParOf" srcId="{EBB131FF-AFF5-446A-8197-7A3F925DECD4}" destId="{D86621F9-15BE-4AFF-BD1A-8FF826582A10}" srcOrd="8" destOrd="0" presId="urn:microsoft.com/office/officeart/2005/8/layout/orgChart1"/>
    <dgm:cxn modelId="{978D62FF-0448-41B9-9205-7FE791F4CBF2}" type="presParOf" srcId="{EBB131FF-AFF5-446A-8197-7A3F925DECD4}" destId="{7FC99F0B-C0C2-4014-B735-A00ECFB7C6ED}" srcOrd="9" destOrd="0" presId="urn:microsoft.com/office/officeart/2005/8/layout/orgChart1"/>
    <dgm:cxn modelId="{F95DCC2A-7201-4DE0-A25A-D964B9EC8063}" type="presParOf" srcId="{7FC99F0B-C0C2-4014-B735-A00ECFB7C6ED}" destId="{B4CADECA-4B5E-47D0-BDD3-AADEA7F17042}" srcOrd="0" destOrd="0" presId="urn:microsoft.com/office/officeart/2005/8/layout/orgChart1"/>
    <dgm:cxn modelId="{C4D1D88B-7632-4206-9BB6-6B04708E6346}" type="presParOf" srcId="{B4CADECA-4B5E-47D0-BDD3-AADEA7F17042}" destId="{192549E3-71F6-406D-ADFE-7284B435F50C}" srcOrd="0" destOrd="0" presId="urn:microsoft.com/office/officeart/2005/8/layout/orgChart1"/>
    <dgm:cxn modelId="{B03983BC-A8F6-4E79-B201-09CC2A9007F1}" type="presParOf" srcId="{B4CADECA-4B5E-47D0-BDD3-AADEA7F17042}" destId="{D98BD108-56E6-4BC9-9851-5D93A2351CA4}" srcOrd="1" destOrd="0" presId="urn:microsoft.com/office/officeart/2005/8/layout/orgChart1"/>
    <dgm:cxn modelId="{1BC08F21-ABEC-4EBF-99B4-E1087C77D0E7}" type="presParOf" srcId="{7FC99F0B-C0C2-4014-B735-A00ECFB7C6ED}" destId="{2E08F62F-F0EE-4B87-BB0D-70A71E24E3F0}" srcOrd="1" destOrd="0" presId="urn:microsoft.com/office/officeart/2005/8/layout/orgChart1"/>
    <dgm:cxn modelId="{AA643E22-3FFF-47BF-ACCC-2BE4E43883E9}" type="presParOf" srcId="{7FC99F0B-C0C2-4014-B735-A00ECFB7C6ED}" destId="{B01CC1C2-A5FC-4048-BE64-FD8EF5B574C2}" srcOrd="2" destOrd="0" presId="urn:microsoft.com/office/officeart/2005/8/layout/orgChart1"/>
    <dgm:cxn modelId="{512CF5F0-7260-4832-B005-2CA0A033DA85}" type="presParOf" srcId="{EBB131FF-AFF5-446A-8197-7A3F925DECD4}" destId="{A8308C7A-E881-4F92-96AC-F8AE827BAF6A}" srcOrd="10" destOrd="0" presId="urn:microsoft.com/office/officeart/2005/8/layout/orgChart1"/>
    <dgm:cxn modelId="{76D3EAE9-365D-49C9-BA52-6E7482BB262E}" type="presParOf" srcId="{EBB131FF-AFF5-446A-8197-7A3F925DECD4}" destId="{7B26E361-8D4E-4C39-8554-7190049D1CAF}" srcOrd="11" destOrd="0" presId="urn:microsoft.com/office/officeart/2005/8/layout/orgChart1"/>
    <dgm:cxn modelId="{DF7AE6B0-3524-489C-B98E-943F81ED62C2}" type="presParOf" srcId="{7B26E361-8D4E-4C39-8554-7190049D1CAF}" destId="{69F2F4CD-9568-4E60-8EAE-744E851C4C5A}" srcOrd="0" destOrd="0" presId="urn:microsoft.com/office/officeart/2005/8/layout/orgChart1"/>
    <dgm:cxn modelId="{6E297E3E-F84E-4DA7-B8ED-AE4040660AE4}" type="presParOf" srcId="{69F2F4CD-9568-4E60-8EAE-744E851C4C5A}" destId="{CC12E122-C9AA-46DB-9AC8-FE6F0595C595}" srcOrd="0" destOrd="0" presId="urn:microsoft.com/office/officeart/2005/8/layout/orgChart1"/>
    <dgm:cxn modelId="{EF446F9E-BFC0-4112-859A-02C726FAA4E8}" type="presParOf" srcId="{69F2F4CD-9568-4E60-8EAE-744E851C4C5A}" destId="{F5CD160B-36BB-47A1-95D8-66F806DE2FDC}" srcOrd="1" destOrd="0" presId="urn:microsoft.com/office/officeart/2005/8/layout/orgChart1"/>
    <dgm:cxn modelId="{7BFD18DF-BE19-4CCD-BA3F-CEEBEFADB3B6}" type="presParOf" srcId="{7B26E361-8D4E-4C39-8554-7190049D1CAF}" destId="{2283D5CD-E099-4611-AFF3-5D84022F01AC}" srcOrd="1" destOrd="0" presId="urn:microsoft.com/office/officeart/2005/8/layout/orgChart1"/>
    <dgm:cxn modelId="{4D5F257B-F358-4859-BA6D-FA3200AEDAEB}" type="presParOf" srcId="{7B26E361-8D4E-4C39-8554-7190049D1CAF}" destId="{1DCEF5DE-11AA-4563-B369-D34F01246260}" srcOrd="2" destOrd="0" presId="urn:microsoft.com/office/officeart/2005/8/layout/orgChart1"/>
    <dgm:cxn modelId="{FEE9D2C6-C811-4A73-BD26-0C4E4F46FEE9}" type="presParOf" srcId="{8CC3844F-0301-477A-88F3-97AD533075A6}" destId="{77A2CAF7-42CF-4728-9667-A9BFAE1BB774}" srcOrd="2" destOrd="0" presId="urn:microsoft.com/office/officeart/2005/8/layout/orgChart1"/>
    <dgm:cxn modelId="{5300F177-26F7-4430-AF89-2ABBA66D0E18}" type="presParOf" srcId="{95B077E3-1B4C-45FF-9014-C6C784E9284F}" destId="{12B276A5-96F3-431C-B61B-630875C09293}" srcOrd="18" destOrd="0" presId="urn:microsoft.com/office/officeart/2005/8/layout/orgChart1"/>
    <dgm:cxn modelId="{B2CA7FE1-135A-45AA-A3ED-9EC17A49561B}" type="presParOf" srcId="{95B077E3-1B4C-45FF-9014-C6C784E9284F}" destId="{BDA845AA-2A62-4EF1-9D06-3A1D30FFC69B}" srcOrd="19" destOrd="0" presId="urn:microsoft.com/office/officeart/2005/8/layout/orgChart1"/>
    <dgm:cxn modelId="{BDFDDC87-1888-4A48-BC36-AD1F5536A3FC}" type="presParOf" srcId="{BDA845AA-2A62-4EF1-9D06-3A1D30FFC69B}" destId="{433E7C94-44C5-4CDE-94C4-9A5ECF09BD62}" srcOrd="0" destOrd="0" presId="urn:microsoft.com/office/officeart/2005/8/layout/orgChart1"/>
    <dgm:cxn modelId="{696B9D27-3022-40BF-9945-101643931015}" type="presParOf" srcId="{433E7C94-44C5-4CDE-94C4-9A5ECF09BD62}" destId="{B1E995E2-5C9C-4248-9332-DB368BE8584C}" srcOrd="0" destOrd="0" presId="urn:microsoft.com/office/officeart/2005/8/layout/orgChart1"/>
    <dgm:cxn modelId="{78E000B9-6FF3-4EB3-9056-E41E32E15C40}" type="presParOf" srcId="{433E7C94-44C5-4CDE-94C4-9A5ECF09BD62}" destId="{D3995460-8471-4272-9D77-09F38C821651}" srcOrd="1" destOrd="0" presId="urn:microsoft.com/office/officeart/2005/8/layout/orgChart1"/>
    <dgm:cxn modelId="{8042EAB7-4080-4DF7-9405-4F1DEDC1C1BD}" type="presParOf" srcId="{BDA845AA-2A62-4EF1-9D06-3A1D30FFC69B}" destId="{C5B0A99C-BDA7-40C8-BA45-C35DFCC052EC}" srcOrd="1" destOrd="0" presId="urn:microsoft.com/office/officeart/2005/8/layout/orgChart1"/>
    <dgm:cxn modelId="{20486018-D6B1-4E2A-AC5E-3AF3111B7693}" type="presParOf" srcId="{C5B0A99C-BDA7-40C8-BA45-C35DFCC052EC}" destId="{BC774559-F446-492E-8685-CF1F5D6F719E}" srcOrd="0" destOrd="0" presId="urn:microsoft.com/office/officeart/2005/8/layout/orgChart1"/>
    <dgm:cxn modelId="{5FD6070D-9DD6-4876-97D8-DC72D1BAB9F8}" type="presParOf" srcId="{C5B0A99C-BDA7-40C8-BA45-C35DFCC052EC}" destId="{34FA6154-4636-42DF-9AF7-9DF0CAEC8C53}" srcOrd="1" destOrd="0" presId="urn:microsoft.com/office/officeart/2005/8/layout/orgChart1"/>
    <dgm:cxn modelId="{2A20E5B6-B1A1-45B8-AADE-40390D9C67E3}" type="presParOf" srcId="{34FA6154-4636-42DF-9AF7-9DF0CAEC8C53}" destId="{3BEF148E-73C4-4E3E-8DD4-8CBAEAEB8A49}" srcOrd="0" destOrd="0" presId="urn:microsoft.com/office/officeart/2005/8/layout/orgChart1"/>
    <dgm:cxn modelId="{42792AD5-B1AB-4EF0-B92D-B7DB5530319C}" type="presParOf" srcId="{3BEF148E-73C4-4E3E-8DD4-8CBAEAEB8A49}" destId="{C936DF82-3EE7-40B7-BE23-50514484DB5C}" srcOrd="0" destOrd="0" presId="urn:microsoft.com/office/officeart/2005/8/layout/orgChart1"/>
    <dgm:cxn modelId="{DFF75EE6-7C8C-4272-9928-525171828518}" type="presParOf" srcId="{3BEF148E-73C4-4E3E-8DD4-8CBAEAEB8A49}" destId="{A6A756E9-4A64-4ABB-B236-8A1312D8C1DD}" srcOrd="1" destOrd="0" presId="urn:microsoft.com/office/officeart/2005/8/layout/orgChart1"/>
    <dgm:cxn modelId="{6303BF00-00F1-4BD2-9BAD-727810D2C3E2}" type="presParOf" srcId="{34FA6154-4636-42DF-9AF7-9DF0CAEC8C53}" destId="{ACE372BD-7935-452A-9E60-DEC9E580EB31}" srcOrd="1" destOrd="0" presId="urn:microsoft.com/office/officeart/2005/8/layout/orgChart1"/>
    <dgm:cxn modelId="{B8A6751E-C8CB-458B-A1B7-41B5AE35A31F}" type="presParOf" srcId="{34FA6154-4636-42DF-9AF7-9DF0CAEC8C53}" destId="{EA388F51-A2BF-49C7-A8D2-5795A2BBB4A3}" srcOrd="2" destOrd="0" presId="urn:microsoft.com/office/officeart/2005/8/layout/orgChart1"/>
    <dgm:cxn modelId="{D77AFA34-48ED-40F3-BB04-14F66BD159B1}" type="presParOf" srcId="{C5B0A99C-BDA7-40C8-BA45-C35DFCC052EC}" destId="{BBA998FB-2BC8-4ED4-8DDB-9E6D951E1686}" srcOrd="2" destOrd="0" presId="urn:microsoft.com/office/officeart/2005/8/layout/orgChart1"/>
    <dgm:cxn modelId="{A3EC67F4-BD88-4E62-9225-9ECC57B683AD}" type="presParOf" srcId="{C5B0A99C-BDA7-40C8-BA45-C35DFCC052EC}" destId="{00067FF6-8038-4DD3-A287-485CEE49FA1B}" srcOrd="3" destOrd="0" presId="urn:microsoft.com/office/officeart/2005/8/layout/orgChart1"/>
    <dgm:cxn modelId="{4AF4DD14-5889-45C4-86DB-BB0C3708C4EA}" type="presParOf" srcId="{00067FF6-8038-4DD3-A287-485CEE49FA1B}" destId="{B1F0A795-9C45-4BA7-9EDC-2B35AAAB0006}" srcOrd="0" destOrd="0" presId="urn:microsoft.com/office/officeart/2005/8/layout/orgChart1"/>
    <dgm:cxn modelId="{BF0A89FE-C327-475D-A3DB-BB28429F85AA}" type="presParOf" srcId="{B1F0A795-9C45-4BA7-9EDC-2B35AAAB0006}" destId="{926D4A23-FB3A-45D5-B48A-F1F00A34B9BB}" srcOrd="0" destOrd="0" presId="urn:microsoft.com/office/officeart/2005/8/layout/orgChart1"/>
    <dgm:cxn modelId="{DDBEFDAD-9A9C-430D-88CD-46639DA87A4D}" type="presParOf" srcId="{B1F0A795-9C45-4BA7-9EDC-2B35AAAB0006}" destId="{F1C5F9D1-BD69-44D6-BE31-4A0D8A09FE90}" srcOrd="1" destOrd="0" presId="urn:microsoft.com/office/officeart/2005/8/layout/orgChart1"/>
    <dgm:cxn modelId="{B880AADE-CBFB-4C44-9614-E857A08DA5A1}" type="presParOf" srcId="{00067FF6-8038-4DD3-A287-485CEE49FA1B}" destId="{6F96D9F7-460F-438A-90CC-952F90CE56AF}" srcOrd="1" destOrd="0" presId="urn:microsoft.com/office/officeart/2005/8/layout/orgChart1"/>
    <dgm:cxn modelId="{7AFA9AC8-32DF-44EE-9911-EAAB483BAE46}" type="presParOf" srcId="{00067FF6-8038-4DD3-A287-485CEE49FA1B}" destId="{B9BB12F8-B288-4A43-B08D-578DCE577D96}" srcOrd="2" destOrd="0" presId="urn:microsoft.com/office/officeart/2005/8/layout/orgChart1"/>
    <dgm:cxn modelId="{BD3B166E-9A60-4ED9-81BB-7BD33A28BD99}" type="presParOf" srcId="{C5B0A99C-BDA7-40C8-BA45-C35DFCC052EC}" destId="{68CDE359-982B-4DC3-9633-3FCCCA6CEC93}" srcOrd="4" destOrd="0" presId="urn:microsoft.com/office/officeart/2005/8/layout/orgChart1"/>
    <dgm:cxn modelId="{12BD3335-CBFB-45AF-83B6-C53D2135FA79}" type="presParOf" srcId="{C5B0A99C-BDA7-40C8-BA45-C35DFCC052EC}" destId="{1F6EE190-155A-4888-ADFB-290315587C85}" srcOrd="5" destOrd="0" presId="urn:microsoft.com/office/officeart/2005/8/layout/orgChart1"/>
    <dgm:cxn modelId="{2426EF7E-FFA8-489C-8712-82BD83A8B3CD}" type="presParOf" srcId="{1F6EE190-155A-4888-ADFB-290315587C85}" destId="{A20B1A61-0407-4D15-8132-8FC5A41A7036}" srcOrd="0" destOrd="0" presId="urn:microsoft.com/office/officeart/2005/8/layout/orgChart1"/>
    <dgm:cxn modelId="{79F5B795-1B0F-4A79-AD37-4C72E21066F8}" type="presParOf" srcId="{A20B1A61-0407-4D15-8132-8FC5A41A7036}" destId="{13218B29-BBBB-4B99-9857-B59206F7AD2B}" srcOrd="0" destOrd="0" presId="urn:microsoft.com/office/officeart/2005/8/layout/orgChart1"/>
    <dgm:cxn modelId="{3C738A8E-2C40-4A54-8F87-1826EB8FF939}" type="presParOf" srcId="{A20B1A61-0407-4D15-8132-8FC5A41A7036}" destId="{4C128F8F-9062-4128-A64F-A63C0D0D76C6}" srcOrd="1" destOrd="0" presId="urn:microsoft.com/office/officeart/2005/8/layout/orgChart1"/>
    <dgm:cxn modelId="{DB0604F0-144F-4780-9843-26B053572989}" type="presParOf" srcId="{1F6EE190-155A-4888-ADFB-290315587C85}" destId="{E4455870-7FF2-4241-961A-0D13F7D8F7BD}" srcOrd="1" destOrd="0" presId="urn:microsoft.com/office/officeart/2005/8/layout/orgChart1"/>
    <dgm:cxn modelId="{5D2B1224-019F-4D8C-A5D2-07DB1A037E0E}" type="presParOf" srcId="{1F6EE190-155A-4888-ADFB-290315587C85}" destId="{A6845A2A-9A80-493A-A2D4-A619874EC486}" srcOrd="2" destOrd="0" presId="urn:microsoft.com/office/officeart/2005/8/layout/orgChart1"/>
    <dgm:cxn modelId="{CA217D3B-27B1-465C-8B89-70668BE62242}" type="presParOf" srcId="{BDA845AA-2A62-4EF1-9D06-3A1D30FFC69B}" destId="{C649BD78-8C97-474F-AB40-73CA2D2F4BEA}" srcOrd="2" destOrd="0" presId="urn:microsoft.com/office/officeart/2005/8/layout/orgChart1"/>
    <dgm:cxn modelId="{EF8EB7AE-1656-4667-91DB-3E3290B9755F}" type="presParOf" srcId="{95B077E3-1B4C-45FF-9014-C6C784E9284F}" destId="{4BC60D2D-F261-4494-A8F9-FEF34AB0B17B}" srcOrd="20" destOrd="0" presId="urn:microsoft.com/office/officeart/2005/8/layout/orgChart1"/>
    <dgm:cxn modelId="{8A838615-6CF9-40D4-B540-DAA6EC54D222}" type="presParOf" srcId="{95B077E3-1B4C-45FF-9014-C6C784E9284F}" destId="{2F273627-CC06-416C-AD98-8EE925C3C4CB}" srcOrd="21" destOrd="0" presId="urn:microsoft.com/office/officeart/2005/8/layout/orgChart1"/>
    <dgm:cxn modelId="{94558A25-B0EC-43E9-8CF9-F5675169094D}" type="presParOf" srcId="{2F273627-CC06-416C-AD98-8EE925C3C4CB}" destId="{4991C9B5-483D-4EFF-84A0-C2E8BDA6A199}" srcOrd="0" destOrd="0" presId="urn:microsoft.com/office/officeart/2005/8/layout/orgChart1"/>
    <dgm:cxn modelId="{F852324B-905E-45AB-8370-E3F00EDFD6AC}" type="presParOf" srcId="{4991C9B5-483D-4EFF-84A0-C2E8BDA6A199}" destId="{092F8D06-ED29-41EF-98F8-AC33AEB9D4F5}" srcOrd="0" destOrd="0" presId="urn:microsoft.com/office/officeart/2005/8/layout/orgChart1"/>
    <dgm:cxn modelId="{339EED9A-9EF0-4B9C-BBA6-5D80C333A5CD}" type="presParOf" srcId="{4991C9B5-483D-4EFF-84A0-C2E8BDA6A199}" destId="{871EE0C6-6AC7-4C6A-9929-48A2811EB2BB}" srcOrd="1" destOrd="0" presId="urn:microsoft.com/office/officeart/2005/8/layout/orgChart1"/>
    <dgm:cxn modelId="{E1E877F7-2116-401A-B194-9A7167D7637C}" type="presParOf" srcId="{2F273627-CC06-416C-AD98-8EE925C3C4CB}" destId="{6CEFA97A-98BC-4E98-988E-CBB6D2C5698C}" srcOrd="1" destOrd="0" presId="urn:microsoft.com/office/officeart/2005/8/layout/orgChart1"/>
    <dgm:cxn modelId="{382ECF7E-73A6-4AC0-BDE8-96051C42EA77}" type="presParOf" srcId="{6CEFA97A-98BC-4E98-988E-CBB6D2C5698C}" destId="{675D167B-AC86-4F5C-B32F-0EF3E9B8DBB1}" srcOrd="0" destOrd="0" presId="urn:microsoft.com/office/officeart/2005/8/layout/orgChart1"/>
    <dgm:cxn modelId="{D126B41A-BD9F-4E57-A2E8-5EEBC8A96A41}" type="presParOf" srcId="{6CEFA97A-98BC-4E98-988E-CBB6D2C5698C}" destId="{F720FE41-15A3-4A9D-B1F7-9F56E85501D0}" srcOrd="1" destOrd="0" presId="urn:microsoft.com/office/officeart/2005/8/layout/orgChart1"/>
    <dgm:cxn modelId="{8F94C5AF-524B-4111-BAF0-183C1E9CB155}" type="presParOf" srcId="{F720FE41-15A3-4A9D-B1F7-9F56E85501D0}" destId="{F8BAECAD-4037-4215-BE12-8049022E7061}" srcOrd="0" destOrd="0" presId="urn:microsoft.com/office/officeart/2005/8/layout/orgChart1"/>
    <dgm:cxn modelId="{9298268E-BCB5-4EAE-9D47-25DBCF96804D}" type="presParOf" srcId="{F8BAECAD-4037-4215-BE12-8049022E7061}" destId="{3454FA27-9764-4BCE-A870-8D030F7ED86F}" srcOrd="0" destOrd="0" presId="urn:microsoft.com/office/officeart/2005/8/layout/orgChart1"/>
    <dgm:cxn modelId="{47A963AF-4766-45C7-9359-3B5EE8064C80}" type="presParOf" srcId="{F8BAECAD-4037-4215-BE12-8049022E7061}" destId="{C9A96E31-2FAE-483D-BB6E-6C7A66C756BC}" srcOrd="1" destOrd="0" presId="urn:microsoft.com/office/officeart/2005/8/layout/orgChart1"/>
    <dgm:cxn modelId="{7068C983-A48B-46B6-B8BB-6F75F86BAD32}" type="presParOf" srcId="{F720FE41-15A3-4A9D-B1F7-9F56E85501D0}" destId="{C19AD76B-D83C-4411-9AFC-A16EDD3D609E}" srcOrd="1" destOrd="0" presId="urn:microsoft.com/office/officeart/2005/8/layout/orgChart1"/>
    <dgm:cxn modelId="{FCF3F706-FB4E-4A44-AF88-22750522BF00}" type="presParOf" srcId="{F720FE41-15A3-4A9D-B1F7-9F56E85501D0}" destId="{BE333FBC-989F-4D17-A451-0D7CEB04A789}" srcOrd="2" destOrd="0" presId="urn:microsoft.com/office/officeart/2005/8/layout/orgChart1"/>
    <dgm:cxn modelId="{D05A33E4-9259-4ECC-8C35-5C4695962177}" type="presParOf" srcId="{6CEFA97A-98BC-4E98-988E-CBB6D2C5698C}" destId="{45334881-CA76-45F5-8209-34EF25E428E0}" srcOrd="2" destOrd="0" presId="urn:microsoft.com/office/officeart/2005/8/layout/orgChart1"/>
    <dgm:cxn modelId="{CC5B4D29-0258-4409-B980-8491A9B76024}" type="presParOf" srcId="{6CEFA97A-98BC-4E98-988E-CBB6D2C5698C}" destId="{D462E4DB-66DE-46FE-8786-AE3C705BE905}" srcOrd="3" destOrd="0" presId="urn:microsoft.com/office/officeart/2005/8/layout/orgChart1"/>
    <dgm:cxn modelId="{D08990A9-4DEA-4AD3-9E9F-4760FBFC46DC}" type="presParOf" srcId="{D462E4DB-66DE-46FE-8786-AE3C705BE905}" destId="{531A7F81-59C2-40CC-B3DF-FC08A758137A}" srcOrd="0" destOrd="0" presId="urn:microsoft.com/office/officeart/2005/8/layout/orgChart1"/>
    <dgm:cxn modelId="{34F4F888-C275-4316-8810-DC3677039779}" type="presParOf" srcId="{531A7F81-59C2-40CC-B3DF-FC08A758137A}" destId="{2159F12C-A255-4B6E-BBA3-0A9B35A90312}" srcOrd="0" destOrd="0" presId="urn:microsoft.com/office/officeart/2005/8/layout/orgChart1"/>
    <dgm:cxn modelId="{A85A7D34-39B3-4A8F-B525-56E57D57E80D}" type="presParOf" srcId="{531A7F81-59C2-40CC-B3DF-FC08A758137A}" destId="{808C78C0-4913-4D3E-AC96-AA89C8475DF8}" srcOrd="1" destOrd="0" presId="urn:microsoft.com/office/officeart/2005/8/layout/orgChart1"/>
    <dgm:cxn modelId="{7827E3D5-BEBE-4174-8202-A9A15CB0FA39}" type="presParOf" srcId="{D462E4DB-66DE-46FE-8786-AE3C705BE905}" destId="{050B6FE2-A914-465E-8675-25B4CC19B0F6}" srcOrd="1" destOrd="0" presId="urn:microsoft.com/office/officeart/2005/8/layout/orgChart1"/>
    <dgm:cxn modelId="{03018DE6-A0E7-459B-B574-118D643F0967}" type="presParOf" srcId="{D462E4DB-66DE-46FE-8786-AE3C705BE905}" destId="{45FE44A6-C446-4903-BFA9-4C88CFA8A1F5}" srcOrd="2" destOrd="0" presId="urn:microsoft.com/office/officeart/2005/8/layout/orgChart1"/>
    <dgm:cxn modelId="{B05A4C65-746E-44AA-B1DC-1DAE1A01A108}" type="presParOf" srcId="{2F273627-CC06-416C-AD98-8EE925C3C4CB}" destId="{F2465D24-9652-4D6A-810C-66FAF932F2FF}" srcOrd="2" destOrd="0" presId="urn:microsoft.com/office/officeart/2005/8/layout/orgChart1"/>
    <dgm:cxn modelId="{53B24739-486D-4F81-9EE0-23D22FA60FEF}" type="presParOf" srcId="{95B077E3-1B4C-45FF-9014-C6C784E9284F}" destId="{212469AF-89FC-4A0A-9485-CFDF012F6D76}" srcOrd="22" destOrd="0" presId="urn:microsoft.com/office/officeart/2005/8/layout/orgChart1"/>
    <dgm:cxn modelId="{293EEBFB-60C4-44DB-ACB4-FACCA76002A7}" type="presParOf" srcId="{95B077E3-1B4C-45FF-9014-C6C784E9284F}" destId="{75A19574-E21A-44B4-9FEC-DF8AA28F110A}" srcOrd="23" destOrd="0" presId="urn:microsoft.com/office/officeart/2005/8/layout/orgChart1"/>
    <dgm:cxn modelId="{78F90D32-1B27-4499-BB8E-7464A80BEADE}" type="presParOf" srcId="{75A19574-E21A-44B4-9FEC-DF8AA28F110A}" destId="{69100EE3-2161-470E-B349-C2C24CEA0187}" srcOrd="0" destOrd="0" presId="urn:microsoft.com/office/officeart/2005/8/layout/orgChart1"/>
    <dgm:cxn modelId="{355505A0-38EE-48FB-BE80-7F1618F0E765}" type="presParOf" srcId="{69100EE3-2161-470E-B349-C2C24CEA0187}" destId="{2E87F38D-DB70-443E-8251-2F636CFF8EA5}" srcOrd="0" destOrd="0" presId="urn:microsoft.com/office/officeart/2005/8/layout/orgChart1"/>
    <dgm:cxn modelId="{6448DC2B-E63A-4A67-9CC3-264FB41936B2}" type="presParOf" srcId="{69100EE3-2161-470E-B349-C2C24CEA0187}" destId="{67D81D6D-22D7-4A60-ACD8-517052A25597}" srcOrd="1" destOrd="0" presId="urn:microsoft.com/office/officeart/2005/8/layout/orgChart1"/>
    <dgm:cxn modelId="{AB3411DD-EE60-40D2-ADE1-BCD71A2B6A5F}" type="presParOf" srcId="{75A19574-E21A-44B4-9FEC-DF8AA28F110A}" destId="{568D973D-C764-402C-B87C-A88D7703FF71}" srcOrd="1" destOrd="0" presId="urn:microsoft.com/office/officeart/2005/8/layout/orgChart1"/>
    <dgm:cxn modelId="{DE8D7A1A-8C62-48D6-98E8-27E119410948}" type="presParOf" srcId="{568D973D-C764-402C-B87C-A88D7703FF71}" destId="{07836A9C-4A31-4FD9-B62B-D82EF32A7E9E}" srcOrd="0" destOrd="0" presId="urn:microsoft.com/office/officeart/2005/8/layout/orgChart1"/>
    <dgm:cxn modelId="{E9494CDB-1618-4405-855F-991BCB6043A0}" type="presParOf" srcId="{568D973D-C764-402C-B87C-A88D7703FF71}" destId="{E0406752-9597-4C1B-80FF-F63CEE8BDC23}" srcOrd="1" destOrd="0" presId="urn:microsoft.com/office/officeart/2005/8/layout/orgChart1"/>
    <dgm:cxn modelId="{933FEC45-1EAD-4FFB-A393-B1658BE71F80}" type="presParOf" srcId="{E0406752-9597-4C1B-80FF-F63CEE8BDC23}" destId="{76BB1DDC-D3E1-4BE0-99AF-78F287BBD90C}" srcOrd="0" destOrd="0" presId="urn:microsoft.com/office/officeart/2005/8/layout/orgChart1"/>
    <dgm:cxn modelId="{A473B2F1-70F2-461C-9696-D9A308CEEACB}" type="presParOf" srcId="{76BB1DDC-D3E1-4BE0-99AF-78F287BBD90C}" destId="{E95ED765-D6B8-4C24-ACC2-667FCB3F95BA}" srcOrd="0" destOrd="0" presId="urn:microsoft.com/office/officeart/2005/8/layout/orgChart1"/>
    <dgm:cxn modelId="{A3ECD226-4694-41C9-B5A1-A31DC07DB00F}" type="presParOf" srcId="{76BB1DDC-D3E1-4BE0-99AF-78F287BBD90C}" destId="{D588A760-5006-4A8D-92E1-3FC140BC238A}" srcOrd="1" destOrd="0" presId="urn:microsoft.com/office/officeart/2005/8/layout/orgChart1"/>
    <dgm:cxn modelId="{3B4246C4-DF04-45A7-A39C-7F799EA2789D}" type="presParOf" srcId="{E0406752-9597-4C1B-80FF-F63CEE8BDC23}" destId="{E0057D7A-86D9-4633-9DAE-81E5E8B32682}" srcOrd="1" destOrd="0" presId="urn:microsoft.com/office/officeart/2005/8/layout/orgChart1"/>
    <dgm:cxn modelId="{5167698F-A7DD-424C-8AC3-79E7DAD40F1D}" type="presParOf" srcId="{E0406752-9597-4C1B-80FF-F63CEE8BDC23}" destId="{4AA8370A-AE5A-4CD4-846C-4869939A7D4C}" srcOrd="2" destOrd="0" presId="urn:microsoft.com/office/officeart/2005/8/layout/orgChart1"/>
    <dgm:cxn modelId="{CB21880B-FC5D-43E5-8761-36FC803F2534}" type="presParOf" srcId="{568D973D-C764-402C-B87C-A88D7703FF71}" destId="{92AB8742-4DE6-45F0-B02D-3D0A37EF5324}" srcOrd="2" destOrd="0" presId="urn:microsoft.com/office/officeart/2005/8/layout/orgChart1"/>
    <dgm:cxn modelId="{4731A871-79BE-4835-BBEB-1DF51794E127}" type="presParOf" srcId="{568D973D-C764-402C-B87C-A88D7703FF71}" destId="{9A102684-2CDB-4B1B-9D5D-A104135D25B2}" srcOrd="3" destOrd="0" presId="urn:microsoft.com/office/officeart/2005/8/layout/orgChart1"/>
    <dgm:cxn modelId="{31F1293E-BC7B-427B-870F-7339FE27FE80}" type="presParOf" srcId="{9A102684-2CDB-4B1B-9D5D-A104135D25B2}" destId="{EEF9BA9E-43BF-482C-98B4-D4EFE5800FCD}" srcOrd="0" destOrd="0" presId="urn:microsoft.com/office/officeart/2005/8/layout/orgChart1"/>
    <dgm:cxn modelId="{CA9FF4E6-EC82-4F71-8314-2B86C6D6B537}" type="presParOf" srcId="{EEF9BA9E-43BF-482C-98B4-D4EFE5800FCD}" destId="{18685DD9-E57B-4A91-85A0-69F19A627B6F}" srcOrd="0" destOrd="0" presId="urn:microsoft.com/office/officeart/2005/8/layout/orgChart1"/>
    <dgm:cxn modelId="{655317F5-5DC4-4214-8AF9-EA17476642F0}" type="presParOf" srcId="{EEF9BA9E-43BF-482C-98B4-D4EFE5800FCD}" destId="{F1309AE7-CF76-4B6C-BEA7-4D5DAB7C7925}" srcOrd="1" destOrd="0" presId="urn:microsoft.com/office/officeart/2005/8/layout/orgChart1"/>
    <dgm:cxn modelId="{326C8D9A-8490-4EE7-B741-5378C99D6333}" type="presParOf" srcId="{9A102684-2CDB-4B1B-9D5D-A104135D25B2}" destId="{CB800B53-E2A0-4921-8580-0C9D1C09D1CA}" srcOrd="1" destOrd="0" presId="urn:microsoft.com/office/officeart/2005/8/layout/orgChart1"/>
    <dgm:cxn modelId="{46F51460-AA8E-43C5-8887-48E2E89C551D}" type="presParOf" srcId="{9A102684-2CDB-4B1B-9D5D-A104135D25B2}" destId="{5017A7E3-4ADC-40F8-BFFA-01B63192932D}" srcOrd="2" destOrd="0" presId="urn:microsoft.com/office/officeart/2005/8/layout/orgChart1"/>
    <dgm:cxn modelId="{722CA35E-6892-461E-91D3-527B8671A736}" type="presParOf" srcId="{568D973D-C764-402C-B87C-A88D7703FF71}" destId="{97B36F45-464F-4B05-85DB-1AFB63ADF764}" srcOrd="4" destOrd="0" presId="urn:microsoft.com/office/officeart/2005/8/layout/orgChart1"/>
    <dgm:cxn modelId="{C906BFF2-53F6-4A18-8A06-2287D26DB877}" type="presParOf" srcId="{568D973D-C764-402C-B87C-A88D7703FF71}" destId="{D5EC80B8-77EB-4235-B749-C30775F863ED}" srcOrd="5" destOrd="0" presId="urn:microsoft.com/office/officeart/2005/8/layout/orgChart1"/>
    <dgm:cxn modelId="{5E9DB810-ADDF-408C-9F6B-03CF171AA374}" type="presParOf" srcId="{D5EC80B8-77EB-4235-B749-C30775F863ED}" destId="{62DA9CD1-D369-46A2-A886-B2AEB28370C8}" srcOrd="0" destOrd="0" presId="urn:microsoft.com/office/officeart/2005/8/layout/orgChart1"/>
    <dgm:cxn modelId="{6744EAD8-CB59-40EF-86D0-497EB7D75102}" type="presParOf" srcId="{62DA9CD1-D369-46A2-A886-B2AEB28370C8}" destId="{1869FCC6-401F-4A5A-9249-B881E88E5534}" srcOrd="0" destOrd="0" presId="urn:microsoft.com/office/officeart/2005/8/layout/orgChart1"/>
    <dgm:cxn modelId="{C15BA7EE-284F-4A15-93D3-2CA1CA22613D}" type="presParOf" srcId="{62DA9CD1-D369-46A2-A886-B2AEB28370C8}" destId="{E7801140-573D-46E9-A343-782AF1F295B0}" srcOrd="1" destOrd="0" presId="urn:microsoft.com/office/officeart/2005/8/layout/orgChart1"/>
    <dgm:cxn modelId="{6CFA4D52-540C-4DE8-B7F0-9AE59117FE05}" type="presParOf" srcId="{D5EC80B8-77EB-4235-B749-C30775F863ED}" destId="{71F484FF-5B5A-4BA4-BF66-DE8FF1231CF5}" srcOrd="1" destOrd="0" presId="urn:microsoft.com/office/officeart/2005/8/layout/orgChart1"/>
    <dgm:cxn modelId="{FB68B199-5705-4171-816D-D0AA4BB9C358}" type="presParOf" srcId="{D5EC80B8-77EB-4235-B749-C30775F863ED}" destId="{91A287AD-3035-4ACE-B98F-175F71A2460E}" srcOrd="2" destOrd="0" presId="urn:microsoft.com/office/officeart/2005/8/layout/orgChart1"/>
    <dgm:cxn modelId="{C84BD335-84A2-4134-A80D-464CFAAA5B51}" type="presParOf" srcId="{568D973D-C764-402C-B87C-A88D7703FF71}" destId="{8110E6C7-B987-4164-A9C5-8BE7356A576F}" srcOrd="6" destOrd="0" presId="urn:microsoft.com/office/officeart/2005/8/layout/orgChart1"/>
    <dgm:cxn modelId="{7DE70805-E377-45F3-A9DB-F07C66D96AAC}" type="presParOf" srcId="{568D973D-C764-402C-B87C-A88D7703FF71}" destId="{1A23475F-8024-4489-B97F-842F2450F657}" srcOrd="7" destOrd="0" presId="urn:microsoft.com/office/officeart/2005/8/layout/orgChart1"/>
    <dgm:cxn modelId="{AFDA2B4B-0279-41F1-8BAB-D37D59888D28}" type="presParOf" srcId="{1A23475F-8024-4489-B97F-842F2450F657}" destId="{A27D2FF2-3ADE-43D3-95E9-1A0CDD73CC94}" srcOrd="0" destOrd="0" presId="urn:microsoft.com/office/officeart/2005/8/layout/orgChart1"/>
    <dgm:cxn modelId="{39EC49C6-E367-450B-89AE-DD000A2F41BB}" type="presParOf" srcId="{A27D2FF2-3ADE-43D3-95E9-1A0CDD73CC94}" destId="{E2D2DA7F-4D8D-4747-A0F8-7931502AE790}" srcOrd="0" destOrd="0" presId="urn:microsoft.com/office/officeart/2005/8/layout/orgChart1"/>
    <dgm:cxn modelId="{272D1328-CD65-437E-ACE9-8A7A92E8D7E2}" type="presParOf" srcId="{A27D2FF2-3ADE-43D3-95E9-1A0CDD73CC94}" destId="{5E3608A1-F430-4DAF-9890-7C4C9DABE81C}" srcOrd="1" destOrd="0" presId="urn:microsoft.com/office/officeart/2005/8/layout/orgChart1"/>
    <dgm:cxn modelId="{39F127DE-6034-4314-B5E4-6797D35FC5B2}" type="presParOf" srcId="{1A23475F-8024-4489-B97F-842F2450F657}" destId="{4F207D62-BBBE-4AF7-B982-67EE979F2E05}" srcOrd="1" destOrd="0" presId="urn:microsoft.com/office/officeart/2005/8/layout/orgChart1"/>
    <dgm:cxn modelId="{CB804EE5-3D58-4E25-9C27-3A48101D9CA1}" type="presParOf" srcId="{1A23475F-8024-4489-B97F-842F2450F657}" destId="{824A4302-C839-4C08-A2A9-31042F29BD7A}" srcOrd="2" destOrd="0" presId="urn:microsoft.com/office/officeart/2005/8/layout/orgChart1"/>
    <dgm:cxn modelId="{08CECEC0-184F-413A-8948-3B68843CE76E}" type="presParOf" srcId="{568D973D-C764-402C-B87C-A88D7703FF71}" destId="{39916E1D-5D31-4481-9E8A-96A114D135F9}" srcOrd="8" destOrd="0" presId="urn:microsoft.com/office/officeart/2005/8/layout/orgChart1"/>
    <dgm:cxn modelId="{2D1766EA-F082-4E3C-9A11-8979BA238CDE}" type="presParOf" srcId="{568D973D-C764-402C-B87C-A88D7703FF71}" destId="{E98F7DFC-05E1-46D0-98DA-71FE294E659A}" srcOrd="9" destOrd="0" presId="urn:microsoft.com/office/officeart/2005/8/layout/orgChart1"/>
    <dgm:cxn modelId="{C275C233-F5BE-4BAF-AB9F-D2E8F28923CF}" type="presParOf" srcId="{E98F7DFC-05E1-46D0-98DA-71FE294E659A}" destId="{47EF321D-BAAD-4760-B747-BE4CE277D803}" srcOrd="0" destOrd="0" presId="urn:microsoft.com/office/officeart/2005/8/layout/orgChart1"/>
    <dgm:cxn modelId="{97E3FCD2-E512-43B8-9C4B-FAE3545EB32B}" type="presParOf" srcId="{47EF321D-BAAD-4760-B747-BE4CE277D803}" destId="{B4D0DD80-0A7E-4E6C-8236-6A65363A5DC7}" srcOrd="0" destOrd="0" presId="urn:microsoft.com/office/officeart/2005/8/layout/orgChart1"/>
    <dgm:cxn modelId="{7E383E8C-589B-4017-B078-348866DCD603}" type="presParOf" srcId="{47EF321D-BAAD-4760-B747-BE4CE277D803}" destId="{20C24106-9B6E-47A8-B69C-2DAFA8F7AAAA}" srcOrd="1" destOrd="0" presId="urn:microsoft.com/office/officeart/2005/8/layout/orgChart1"/>
    <dgm:cxn modelId="{4FA05AD4-A398-451C-A5CB-C95F9405505F}" type="presParOf" srcId="{E98F7DFC-05E1-46D0-98DA-71FE294E659A}" destId="{F452A71E-7D81-468C-B2D6-E76B295864F4}" srcOrd="1" destOrd="0" presId="urn:microsoft.com/office/officeart/2005/8/layout/orgChart1"/>
    <dgm:cxn modelId="{734B9A62-0A5D-41E5-9124-8151714049F1}" type="presParOf" srcId="{E98F7DFC-05E1-46D0-98DA-71FE294E659A}" destId="{F2CE389E-C178-4456-BA50-E5A447DB0041}" srcOrd="2" destOrd="0" presId="urn:microsoft.com/office/officeart/2005/8/layout/orgChart1"/>
    <dgm:cxn modelId="{EDF8964D-0FDB-4CB9-9036-087324DB4358}" type="presParOf" srcId="{568D973D-C764-402C-B87C-A88D7703FF71}" destId="{B8E100E7-9CA6-4F0E-A84A-409D3C8E53BE}" srcOrd="10" destOrd="0" presId="urn:microsoft.com/office/officeart/2005/8/layout/orgChart1"/>
    <dgm:cxn modelId="{C52CD22F-A173-46E6-856D-AA2A917190FB}" type="presParOf" srcId="{568D973D-C764-402C-B87C-A88D7703FF71}" destId="{3B16F862-DAEA-4531-8D1F-6886FFB5F03B}" srcOrd="11" destOrd="0" presId="urn:microsoft.com/office/officeart/2005/8/layout/orgChart1"/>
    <dgm:cxn modelId="{F6C59663-B20D-4DB9-B0B0-02BB4A5004D4}" type="presParOf" srcId="{3B16F862-DAEA-4531-8D1F-6886FFB5F03B}" destId="{BDF8AAB5-899E-482A-91D0-21F6468B720D}" srcOrd="0" destOrd="0" presId="urn:microsoft.com/office/officeart/2005/8/layout/orgChart1"/>
    <dgm:cxn modelId="{92CAF7CE-5E1B-4723-A029-2EF51F23E05C}" type="presParOf" srcId="{BDF8AAB5-899E-482A-91D0-21F6468B720D}" destId="{2A967EB9-DF12-47B7-8C39-842FD0E7AF75}" srcOrd="0" destOrd="0" presId="urn:microsoft.com/office/officeart/2005/8/layout/orgChart1"/>
    <dgm:cxn modelId="{95E4A555-7116-4893-A275-95B9BAB9FAAF}" type="presParOf" srcId="{BDF8AAB5-899E-482A-91D0-21F6468B720D}" destId="{2EB1643C-5014-4083-B852-478412DE33C7}" srcOrd="1" destOrd="0" presId="urn:microsoft.com/office/officeart/2005/8/layout/orgChart1"/>
    <dgm:cxn modelId="{0E05ACA0-E6D7-4138-B5E5-C0BF6D683E3A}" type="presParOf" srcId="{3B16F862-DAEA-4531-8D1F-6886FFB5F03B}" destId="{14F4AAC4-2660-4CDB-B69A-8A58B853610E}" srcOrd="1" destOrd="0" presId="urn:microsoft.com/office/officeart/2005/8/layout/orgChart1"/>
    <dgm:cxn modelId="{53008430-AAD9-483A-A197-FA8FD070D863}" type="presParOf" srcId="{3B16F862-DAEA-4531-8D1F-6886FFB5F03B}" destId="{F8BEAB8B-F578-4E2F-AFA0-B2DB29FE73BE}" srcOrd="2" destOrd="0" presId="urn:microsoft.com/office/officeart/2005/8/layout/orgChart1"/>
    <dgm:cxn modelId="{EC695AF9-B879-4A12-94D3-0AD921268124}" type="presParOf" srcId="{568D973D-C764-402C-B87C-A88D7703FF71}" destId="{2AFA91C7-C22F-4837-BA11-ACEFFEB4915F}" srcOrd="12" destOrd="0" presId="urn:microsoft.com/office/officeart/2005/8/layout/orgChart1"/>
    <dgm:cxn modelId="{77907177-1021-4787-9E01-D7473829FA57}" type="presParOf" srcId="{568D973D-C764-402C-B87C-A88D7703FF71}" destId="{2315E7E6-9A79-444A-9F21-46C89DACD118}" srcOrd="13" destOrd="0" presId="urn:microsoft.com/office/officeart/2005/8/layout/orgChart1"/>
    <dgm:cxn modelId="{5A83EA2E-A7E2-4606-80C7-346D269AF52A}" type="presParOf" srcId="{2315E7E6-9A79-444A-9F21-46C89DACD118}" destId="{C4C52FC6-B49F-423C-ADF8-A607CBA81B75}" srcOrd="0" destOrd="0" presId="urn:microsoft.com/office/officeart/2005/8/layout/orgChart1"/>
    <dgm:cxn modelId="{82197B8E-50B7-4E7C-A258-DE60EB3B90CC}" type="presParOf" srcId="{C4C52FC6-B49F-423C-ADF8-A607CBA81B75}" destId="{8F661A46-F0F6-4798-9FEC-B60952FB1D17}" srcOrd="0" destOrd="0" presId="urn:microsoft.com/office/officeart/2005/8/layout/orgChart1"/>
    <dgm:cxn modelId="{408CF8E3-053B-4FDB-8AD1-2F4405503A61}" type="presParOf" srcId="{C4C52FC6-B49F-423C-ADF8-A607CBA81B75}" destId="{19CA889B-6F76-4226-854F-C90A70847B55}" srcOrd="1" destOrd="0" presId="urn:microsoft.com/office/officeart/2005/8/layout/orgChart1"/>
    <dgm:cxn modelId="{D2186A71-7F46-469E-A449-996EEF7AAF4C}" type="presParOf" srcId="{2315E7E6-9A79-444A-9F21-46C89DACD118}" destId="{877E3D99-C414-41F4-9254-41791C649087}" srcOrd="1" destOrd="0" presId="urn:microsoft.com/office/officeart/2005/8/layout/orgChart1"/>
    <dgm:cxn modelId="{9AECB536-2512-459D-B046-BCCF9EEE45E6}" type="presParOf" srcId="{2315E7E6-9A79-444A-9F21-46C89DACD118}" destId="{2579ECD0-273D-4B04-83F0-536BE7AE42FD}" srcOrd="2" destOrd="0" presId="urn:microsoft.com/office/officeart/2005/8/layout/orgChart1"/>
    <dgm:cxn modelId="{51729287-D92C-4721-8243-4CC693CCE5AC}" type="presParOf" srcId="{568D973D-C764-402C-B87C-A88D7703FF71}" destId="{52F4768A-CA4F-4D50-BC6F-453ABD0496E6}" srcOrd="14" destOrd="0" presId="urn:microsoft.com/office/officeart/2005/8/layout/orgChart1"/>
    <dgm:cxn modelId="{01AB73F6-9AEE-487D-8554-6B4DABECF2BA}" type="presParOf" srcId="{568D973D-C764-402C-B87C-A88D7703FF71}" destId="{07114095-B7E0-462B-9CD1-8C15045A75A3}" srcOrd="15" destOrd="0" presId="urn:microsoft.com/office/officeart/2005/8/layout/orgChart1"/>
    <dgm:cxn modelId="{91C1EF11-D334-44F0-BF18-14050FB39077}" type="presParOf" srcId="{07114095-B7E0-462B-9CD1-8C15045A75A3}" destId="{EF611A8B-EF6F-490F-B27B-970EFFDDCC94}" srcOrd="0" destOrd="0" presId="urn:microsoft.com/office/officeart/2005/8/layout/orgChart1"/>
    <dgm:cxn modelId="{3B76CEE0-5E53-4DD9-BE1B-3FCC5CEA66F3}" type="presParOf" srcId="{EF611A8B-EF6F-490F-B27B-970EFFDDCC94}" destId="{3E20447A-3718-4BB5-96F9-9A08DD3BF580}" srcOrd="0" destOrd="0" presId="urn:microsoft.com/office/officeart/2005/8/layout/orgChart1"/>
    <dgm:cxn modelId="{747DCC02-8A13-435F-BB73-CFF8314BF492}" type="presParOf" srcId="{EF611A8B-EF6F-490F-B27B-970EFFDDCC94}" destId="{4018A5FC-73BC-4E5E-9E49-45E715A77439}" srcOrd="1" destOrd="0" presId="urn:microsoft.com/office/officeart/2005/8/layout/orgChart1"/>
    <dgm:cxn modelId="{6B05DCA2-A908-44AD-B6C5-DFB4179A566E}" type="presParOf" srcId="{07114095-B7E0-462B-9CD1-8C15045A75A3}" destId="{798BC32B-93F8-4593-8AC9-E817AAEEB3AE}" srcOrd="1" destOrd="0" presId="urn:microsoft.com/office/officeart/2005/8/layout/orgChart1"/>
    <dgm:cxn modelId="{C0ACD7E1-8A1C-48BD-A520-72FD72F031CB}" type="presParOf" srcId="{07114095-B7E0-462B-9CD1-8C15045A75A3}" destId="{BB1F3868-BB01-4E67-92B0-345708CE37A5}" srcOrd="2" destOrd="0" presId="urn:microsoft.com/office/officeart/2005/8/layout/orgChart1"/>
    <dgm:cxn modelId="{AD8AC709-344B-4DE9-B53B-123D8A599BD2}" type="presParOf" srcId="{75A19574-E21A-44B4-9FEC-DF8AA28F110A}" destId="{EADA0871-C9F4-4DE0-AC63-10197205260B}" srcOrd="2" destOrd="0" presId="urn:microsoft.com/office/officeart/2005/8/layout/orgChart1"/>
    <dgm:cxn modelId="{785E3A20-4565-4804-9D37-101BE4CFE219}" type="presParOf" srcId="{95B077E3-1B4C-45FF-9014-C6C784E9284F}" destId="{0C0E0275-E419-46DE-B163-B6BB4C36CB2C}" srcOrd="24" destOrd="0" presId="urn:microsoft.com/office/officeart/2005/8/layout/orgChart1"/>
    <dgm:cxn modelId="{37C0E8B2-FB27-46EF-B7C1-9B31C6EA9D2F}" type="presParOf" srcId="{95B077E3-1B4C-45FF-9014-C6C784E9284F}" destId="{3F098473-2366-4055-8C93-5AA9EF88F4C5}" srcOrd="25" destOrd="0" presId="urn:microsoft.com/office/officeart/2005/8/layout/orgChart1"/>
    <dgm:cxn modelId="{7A365F75-145D-4B6F-9A9F-1FBE09EFCBE9}" type="presParOf" srcId="{3F098473-2366-4055-8C93-5AA9EF88F4C5}" destId="{504DF96E-29B6-429E-A03D-A78E596DD85B}" srcOrd="0" destOrd="0" presId="urn:microsoft.com/office/officeart/2005/8/layout/orgChart1"/>
    <dgm:cxn modelId="{775687A1-FAFC-416B-B838-4A9070B14B07}" type="presParOf" srcId="{504DF96E-29B6-429E-A03D-A78E596DD85B}" destId="{68B54AAC-8381-4107-8D82-9B66C576EBD4}" srcOrd="0" destOrd="0" presId="urn:microsoft.com/office/officeart/2005/8/layout/orgChart1"/>
    <dgm:cxn modelId="{79354601-1B36-4EF8-9704-17A98F69F8EE}" type="presParOf" srcId="{504DF96E-29B6-429E-A03D-A78E596DD85B}" destId="{9E003D81-4B77-4746-884A-9857136F6917}" srcOrd="1" destOrd="0" presId="urn:microsoft.com/office/officeart/2005/8/layout/orgChart1"/>
    <dgm:cxn modelId="{01165B1D-11F7-4544-94A8-B8105C47C611}" type="presParOf" srcId="{3F098473-2366-4055-8C93-5AA9EF88F4C5}" destId="{EEAAFCA9-B647-4B09-8A77-2D487CB019FD}" srcOrd="1" destOrd="0" presId="urn:microsoft.com/office/officeart/2005/8/layout/orgChart1"/>
    <dgm:cxn modelId="{59BB53BD-B3B9-401C-A159-3ADF3ED3176E}" type="presParOf" srcId="{EEAAFCA9-B647-4B09-8A77-2D487CB019FD}" destId="{36D62B55-4C48-41B4-84E3-8E4C44E5B485}" srcOrd="0" destOrd="0" presId="urn:microsoft.com/office/officeart/2005/8/layout/orgChart1"/>
    <dgm:cxn modelId="{236DDC8D-2FA2-4CAC-8012-FF1F076F18EB}" type="presParOf" srcId="{EEAAFCA9-B647-4B09-8A77-2D487CB019FD}" destId="{8EBC7173-2DAD-449C-ACA9-74F4B5C8DEF1}" srcOrd="1" destOrd="0" presId="urn:microsoft.com/office/officeart/2005/8/layout/orgChart1"/>
    <dgm:cxn modelId="{2F610307-3E06-4BEF-99B4-B1525A06F7E3}" type="presParOf" srcId="{8EBC7173-2DAD-449C-ACA9-74F4B5C8DEF1}" destId="{2696A8B8-4542-4A30-B5C9-6F8DDE02C66C}" srcOrd="0" destOrd="0" presId="urn:microsoft.com/office/officeart/2005/8/layout/orgChart1"/>
    <dgm:cxn modelId="{2C581538-CF6B-4CF8-BF88-9FCCB4643152}" type="presParOf" srcId="{2696A8B8-4542-4A30-B5C9-6F8DDE02C66C}" destId="{0C897F2E-9C13-4CDE-8198-A8A39F23A856}" srcOrd="0" destOrd="0" presId="urn:microsoft.com/office/officeart/2005/8/layout/orgChart1"/>
    <dgm:cxn modelId="{AC9FA11B-AF8E-4BFD-8D0B-3667D0E2C269}" type="presParOf" srcId="{2696A8B8-4542-4A30-B5C9-6F8DDE02C66C}" destId="{976BBC1F-70FF-4169-AE7D-2B37E400BCAF}" srcOrd="1" destOrd="0" presId="urn:microsoft.com/office/officeart/2005/8/layout/orgChart1"/>
    <dgm:cxn modelId="{E18671E0-1883-467D-B047-8E0503434873}" type="presParOf" srcId="{8EBC7173-2DAD-449C-ACA9-74F4B5C8DEF1}" destId="{504FFC82-E942-433E-BFDB-E2C62C773264}" srcOrd="1" destOrd="0" presId="urn:microsoft.com/office/officeart/2005/8/layout/orgChart1"/>
    <dgm:cxn modelId="{A3CC0F83-6F7D-4BAB-826D-EB368C0CB829}" type="presParOf" srcId="{8EBC7173-2DAD-449C-ACA9-74F4B5C8DEF1}" destId="{4DEE3EE3-342D-49E7-9AA5-3DC8EEAB4800}" srcOrd="2" destOrd="0" presId="urn:microsoft.com/office/officeart/2005/8/layout/orgChart1"/>
    <dgm:cxn modelId="{4F784DFD-9249-4A12-980B-5CD1F9992462}" type="presParOf" srcId="{EEAAFCA9-B647-4B09-8A77-2D487CB019FD}" destId="{2633350B-FFE7-4BDF-B944-8EFB76127B4F}" srcOrd="2" destOrd="0" presId="urn:microsoft.com/office/officeart/2005/8/layout/orgChart1"/>
    <dgm:cxn modelId="{5FCA8D23-7E29-49C6-A978-239C917C573A}" type="presParOf" srcId="{EEAAFCA9-B647-4B09-8A77-2D487CB019FD}" destId="{73DA98FD-E09A-44D4-91AA-E3554F945FC6}" srcOrd="3" destOrd="0" presId="urn:microsoft.com/office/officeart/2005/8/layout/orgChart1"/>
    <dgm:cxn modelId="{F622CEEA-2156-4569-B4AA-3FD5DE2B89DD}" type="presParOf" srcId="{73DA98FD-E09A-44D4-91AA-E3554F945FC6}" destId="{FF8FD64E-7C89-44DC-834F-2DCED479FF6D}" srcOrd="0" destOrd="0" presId="urn:microsoft.com/office/officeart/2005/8/layout/orgChart1"/>
    <dgm:cxn modelId="{6C563393-46C0-4F72-BC1E-F2900BF50E62}" type="presParOf" srcId="{FF8FD64E-7C89-44DC-834F-2DCED479FF6D}" destId="{69C0204F-B4DF-4C4D-8370-7C43A88A1134}" srcOrd="0" destOrd="0" presId="urn:microsoft.com/office/officeart/2005/8/layout/orgChart1"/>
    <dgm:cxn modelId="{6DCB70DE-F1EE-4128-9F63-6E4FD4193B47}" type="presParOf" srcId="{FF8FD64E-7C89-44DC-834F-2DCED479FF6D}" destId="{C471C242-02F9-42E0-A596-8DDB0A56969F}" srcOrd="1" destOrd="0" presId="urn:microsoft.com/office/officeart/2005/8/layout/orgChart1"/>
    <dgm:cxn modelId="{E23E0EF6-CB59-4141-AF56-684156262F33}" type="presParOf" srcId="{73DA98FD-E09A-44D4-91AA-E3554F945FC6}" destId="{F566D1CD-D95A-44B6-B3BB-0DA32B1DAF8B}" srcOrd="1" destOrd="0" presId="urn:microsoft.com/office/officeart/2005/8/layout/orgChart1"/>
    <dgm:cxn modelId="{05EE6970-C57B-4845-B0B2-2DB5A127091E}" type="presParOf" srcId="{73DA98FD-E09A-44D4-91AA-E3554F945FC6}" destId="{C8E93082-9E31-41EC-AB94-4770220187BE}" srcOrd="2" destOrd="0" presId="urn:microsoft.com/office/officeart/2005/8/layout/orgChart1"/>
    <dgm:cxn modelId="{8E92D8B0-651D-4145-A5BB-C10BA36DC67E}" type="presParOf" srcId="{3F098473-2366-4055-8C93-5AA9EF88F4C5}" destId="{33A2D755-FEC0-4691-8431-7029EF37D46C}" srcOrd="2" destOrd="0" presId="urn:microsoft.com/office/officeart/2005/8/layout/orgChart1"/>
    <dgm:cxn modelId="{1DE663EA-7557-464E-A5B4-8369F10B691A}" type="presParOf" srcId="{4311B045-9FE8-4866-960F-3B79F0A8F2F1}" destId="{BEFE8846-6602-46E0-8102-EEC72635D1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3350B-FFE7-4BDF-B944-8EFB76127B4F}">
      <dsp:nvSpPr>
        <dsp:cNvPr id="0" name=""/>
        <dsp:cNvSpPr/>
      </dsp:nvSpPr>
      <dsp:spPr>
        <a:xfrm>
          <a:off x="11182124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62B55-4C48-41B4-84E3-8E4C44E5B485}">
      <dsp:nvSpPr>
        <dsp:cNvPr id="0" name=""/>
        <dsp:cNvSpPr/>
      </dsp:nvSpPr>
      <dsp:spPr>
        <a:xfrm>
          <a:off x="11182124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E0275-E419-46DE-B163-B6BB4C36CB2C}">
      <dsp:nvSpPr>
        <dsp:cNvPr id="0" name=""/>
        <dsp:cNvSpPr/>
      </dsp:nvSpPr>
      <dsp:spPr>
        <a:xfrm>
          <a:off x="5935748" y="1176729"/>
          <a:ext cx="5552287" cy="16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01"/>
              </a:lnTo>
              <a:lnTo>
                <a:pt x="5552287" y="80301"/>
              </a:lnTo>
              <a:lnTo>
                <a:pt x="5552287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4768A-CA4F-4D50-BC6F-453ABD0496E6}">
      <dsp:nvSpPr>
        <dsp:cNvPr id="0" name=""/>
        <dsp:cNvSpPr/>
      </dsp:nvSpPr>
      <dsp:spPr>
        <a:xfrm>
          <a:off x="10256743" y="1719721"/>
          <a:ext cx="114716" cy="4152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2743"/>
              </a:lnTo>
              <a:lnTo>
                <a:pt x="114716" y="41527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A91C7-C22F-4837-BA11-ACEFFEB4915F}">
      <dsp:nvSpPr>
        <dsp:cNvPr id="0" name=""/>
        <dsp:cNvSpPr/>
      </dsp:nvSpPr>
      <dsp:spPr>
        <a:xfrm>
          <a:off x="10256743" y="1719721"/>
          <a:ext cx="114716" cy="360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9751"/>
              </a:lnTo>
              <a:lnTo>
                <a:pt x="114716" y="360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100E7-9CA6-4F0E-A84A-409D3C8E53BE}">
      <dsp:nvSpPr>
        <dsp:cNvPr id="0" name=""/>
        <dsp:cNvSpPr/>
      </dsp:nvSpPr>
      <dsp:spPr>
        <a:xfrm>
          <a:off x="10256743" y="1719721"/>
          <a:ext cx="114716" cy="306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6759"/>
              </a:lnTo>
              <a:lnTo>
                <a:pt x="114716" y="306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16E1D-5D31-4481-9E8A-96A114D135F9}">
      <dsp:nvSpPr>
        <dsp:cNvPr id="0" name=""/>
        <dsp:cNvSpPr/>
      </dsp:nvSpPr>
      <dsp:spPr>
        <a:xfrm>
          <a:off x="10256743" y="1719721"/>
          <a:ext cx="114716" cy="2523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766"/>
              </a:lnTo>
              <a:lnTo>
                <a:pt x="114716" y="2523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0E6C7-B987-4164-A9C5-8BE7356A576F}">
      <dsp:nvSpPr>
        <dsp:cNvPr id="0" name=""/>
        <dsp:cNvSpPr/>
      </dsp:nvSpPr>
      <dsp:spPr>
        <a:xfrm>
          <a:off x="10256743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B36F45-464F-4B05-85DB-1AFB63ADF764}">
      <dsp:nvSpPr>
        <dsp:cNvPr id="0" name=""/>
        <dsp:cNvSpPr/>
      </dsp:nvSpPr>
      <dsp:spPr>
        <a:xfrm>
          <a:off x="10256743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B8742-4DE6-45F0-B02D-3D0A37EF5324}">
      <dsp:nvSpPr>
        <dsp:cNvPr id="0" name=""/>
        <dsp:cNvSpPr/>
      </dsp:nvSpPr>
      <dsp:spPr>
        <a:xfrm>
          <a:off x="10256743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36A9C-4A31-4FD9-B62B-D82EF32A7E9E}">
      <dsp:nvSpPr>
        <dsp:cNvPr id="0" name=""/>
        <dsp:cNvSpPr/>
      </dsp:nvSpPr>
      <dsp:spPr>
        <a:xfrm>
          <a:off x="10256743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469AF-89FC-4A0A-9485-CFDF012F6D76}">
      <dsp:nvSpPr>
        <dsp:cNvPr id="0" name=""/>
        <dsp:cNvSpPr/>
      </dsp:nvSpPr>
      <dsp:spPr>
        <a:xfrm>
          <a:off x="5935748" y="1176729"/>
          <a:ext cx="4626905" cy="16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01"/>
              </a:lnTo>
              <a:lnTo>
                <a:pt x="4626905" y="80301"/>
              </a:lnTo>
              <a:lnTo>
                <a:pt x="4626905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334881-CA76-45F5-8209-34EF25E428E0}">
      <dsp:nvSpPr>
        <dsp:cNvPr id="0" name=""/>
        <dsp:cNvSpPr/>
      </dsp:nvSpPr>
      <dsp:spPr>
        <a:xfrm>
          <a:off x="9331361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D167B-AC86-4F5C-B32F-0EF3E9B8DBB1}">
      <dsp:nvSpPr>
        <dsp:cNvPr id="0" name=""/>
        <dsp:cNvSpPr/>
      </dsp:nvSpPr>
      <dsp:spPr>
        <a:xfrm>
          <a:off x="9331361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60D2D-F261-4494-A8F9-FEF34AB0B17B}">
      <dsp:nvSpPr>
        <dsp:cNvPr id="0" name=""/>
        <dsp:cNvSpPr/>
      </dsp:nvSpPr>
      <dsp:spPr>
        <a:xfrm>
          <a:off x="5935748" y="1176729"/>
          <a:ext cx="3701524" cy="16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01"/>
              </a:lnTo>
              <a:lnTo>
                <a:pt x="3701524" y="80301"/>
              </a:lnTo>
              <a:lnTo>
                <a:pt x="3701524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DE359-982B-4DC3-9633-3FCCCA6CEC93}">
      <dsp:nvSpPr>
        <dsp:cNvPr id="0" name=""/>
        <dsp:cNvSpPr/>
      </dsp:nvSpPr>
      <dsp:spPr>
        <a:xfrm>
          <a:off x="8405980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998FB-2BC8-4ED4-8DDB-9E6D951E1686}">
      <dsp:nvSpPr>
        <dsp:cNvPr id="0" name=""/>
        <dsp:cNvSpPr/>
      </dsp:nvSpPr>
      <dsp:spPr>
        <a:xfrm>
          <a:off x="8405980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74559-F446-492E-8685-CF1F5D6F719E}">
      <dsp:nvSpPr>
        <dsp:cNvPr id="0" name=""/>
        <dsp:cNvSpPr/>
      </dsp:nvSpPr>
      <dsp:spPr>
        <a:xfrm>
          <a:off x="8405980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276A5-96F3-431C-B61B-630875C09293}">
      <dsp:nvSpPr>
        <dsp:cNvPr id="0" name=""/>
        <dsp:cNvSpPr/>
      </dsp:nvSpPr>
      <dsp:spPr>
        <a:xfrm>
          <a:off x="5935748" y="1176729"/>
          <a:ext cx="2776143" cy="16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01"/>
              </a:lnTo>
              <a:lnTo>
                <a:pt x="2776143" y="80301"/>
              </a:lnTo>
              <a:lnTo>
                <a:pt x="2776143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08C7A-E881-4F92-96AC-F8AE827BAF6A}">
      <dsp:nvSpPr>
        <dsp:cNvPr id="0" name=""/>
        <dsp:cNvSpPr/>
      </dsp:nvSpPr>
      <dsp:spPr>
        <a:xfrm>
          <a:off x="7480599" y="1719721"/>
          <a:ext cx="114716" cy="306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6759"/>
              </a:lnTo>
              <a:lnTo>
                <a:pt x="114716" y="306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621F9-15BE-4AFF-BD1A-8FF826582A10}">
      <dsp:nvSpPr>
        <dsp:cNvPr id="0" name=""/>
        <dsp:cNvSpPr/>
      </dsp:nvSpPr>
      <dsp:spPr>
        <a:xfrm>
          <a:off x="7480599" y="1719721"/>
          <a:ext cx="114716" cy="2523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766"/>
              </a:lnTo>
              <a:lnTo>
                <a:pt x="114716" y="2523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4D77D-D6F1-4E29-88EC-1B2BA32DEBF4}">
      <dsp:nvSpPr>
        <dsp:cNvPr id="0" name=""/>
        <dsp:cNvSpPr/>
      </dsp:nvSpPr>
      <dsp:spPr>
        <a:xfrm>
          <a:off x="7480599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C116B-2587-4418-836B-4D21EECA628C}">
      <dsp:nvSpPr>
        <dsp:cNvPr id="0" name=""/>
        <dsp:cNvSpPr/>
      </dsp:nvSpPr>
      <dsp:spPr>
        <a:xfrm>
          <a:off x="7480599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CD447-DD30-4F8B-96F0-0EEBFE25A5A8}">
      <dsp:nvSpPr>
        <dsp:cNvPr id="0" name=""/>
        <dsp:cNvSpPr/>
      </dsp:nvSpPr>
      <dsp:spPr>
        <a:xfrm>
          <a:off x="7480599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3B249-4592-4266-ABDF-81F87884CDB2}">
      <dsp:nvSpPr>
        <dsp:cNvPr id="0" name=""/>
        <dsp:cNvSpPr/>
      </dsp:nvSpPr>
      <dsp:spPr>
        <a:xfrm>
          <a:off x="7480599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AD2F8-A54D-446E-B15A-C9AF86BD8E10}">
      <dsp:nvSpPr>
        <dsp:cNvPr id="0" name=""/>
        <dsp:cNvSpPr/>
      </dsp:nvSpPr>
      <dsp:spPr>
        <a:xfrm>
          <a:off x="5935748" y="1176729"/>
          <a:ext cx="1850762" cy="16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01"/>
              </a:lnTo>
              <a:lnTo>
                <a:pt x="1850762" y="80301"/>
              </a:lnTo>
              <a:lnTo>
                <a:pt x="1850762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697C0-1E7D-4DC4-9EA2-283FD7382DCC}">
      <dsp:nvSpPr>
        <dsp:cNvPr id="0" name=""/>
        <dsp:cNvSpPr/>
      </dsp:nvSpPr>
      <dsp:spPr>
        <a:xfrm>
          <a:off x="6555218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C5889-A770-4FBC-9EBE-E51AB7C2FDF6}">
      <dsp:nvSpPr>
        <dsp:cNvPr id="0" name=""/>
        <dsp:cNvSpPr/>
      </dsp:nvSpPr>
      <dsp:spPr>
        <a:xfrm>
          <a:off x="6555218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3ACD8-272C-4D99-B21A-5677733FE0DF}">
      <dsp:nvSpPr>
        <dsp:cNvPr id="0" name=""/>
        <dsp:cNvSpPr/>
      </dsp:nvSpPr>
      <dsp:spPr>
        <a:xfrm>
          <a:off x="6555218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C93CC-496A-4EA0-8EDB-702F403F3EB5}">
      <dsp:nvSpPr>
        <dsp:cNvPr id="0" name=""/>
        <dsp:cNvSpPr/>
      </dsp:nvSpPr>
      <dsp:spPr>
        <a:xfrm>
          <a:off x="6555218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5949A-56A3-41FD-B6D5-F690223B2261}">
      <dsp:nvSpPr>
        <dsp:cNvPr id="0" name=""/>
        <dsp:cNvSpPr/>
      </dsp:nvSpPr>
      <dsp:spPr>
        <a:xfrm>
          <a:off x="5935748" y="1176729"/>
          <a:ext cx="925381" cy="16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01"/>
              </a:lnTo>
              <a:lnTo>
                <a:pt x="925381" y="80301"/>
              </a:lnTo>
              <a:lnTo>
                <a:pt x="925381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9DDF5-E81F-4D9F-97D7-40361CFD09C3}">
      <dsp:nvSpPr>
        <dsp:cNvPr id="0" name=""/>
        <dsp:cNvSpPr/>
      </dsp:nvSpPr>
      <dsp:spPr>
        <a:xfrm>
          <a:off x="5629837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E7C49-6AAC-4ADF-9E01-6BF86A687564}">
      <dsp:nvSpPr>
        <dsp:cNvPr id="0" name=""/>
        <dsp:cNvSpPr/>
      </dsp:nvSpPr>
      <dsp:spPr>
        <a:xfrm>
          <a:off x="5629837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9E0AA-5247-4677-85F3-7281551FE034}">
      <dsp:nvSpPr>
        <dsp:cNvPr id="0" name=""/>
        <dsp:cNvSpPr/>
      </dsp:nvSpPr>
      <dsp:spPr>
        <a:xfrm>
          <a:off x="5629837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59815-F9AB-4E1B-B7AB-3E7B8C79F940}">
      <dsp:nvSpPr>
        <dsp:cNvPr id="0" name=""/>
        <dsp:cNvSpPr/>
      </dsp:nvSpPr>
      <dsp:spPr>
        <a:xfrm>
          <a:off x="5629837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C006D-0FC4-4CBD-BB87-DABEC8DB5622}">
      <dsp:nvSpPr>
        <dsp:cNvPr id="0" name=""/>
        <dsp:cNvSpPr/>
      </dsp:nvSpPr>
      <dsp:spPr>
        <a:xfrm>
          <a:off x="5890028" y="1176729"/>
          <a:ext cx="91440" cy="160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0202A-C1B2-4DB1-A2D6-5C72C8F5CF74}">
      <dsp:nvSpPr>
        <dsp:cNvPr id="0" name=""/>
        <dsp:cNvSpPr/>
      </dsp:nvSpPr>
      <dsp:spPr>
        <a:xfrm>
          <a:off x="4704455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EEFF9-96A7-4A08-9497-279466809AA5}">
      <dsp:nvSpPr>
        <dsp:cNvPr id="0" name=""/>
        <dsp:cNvSpPr/>
      </dsp:nvSpPr>
      <dsp:spPr>
        <a:xfrm>
          <a:off x="4704455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A545E-C950-48BD-9A93-BF0E3AF3205F}">
      <dsp:nvSpPr>
        <dsp:cNvPr id="0" name=""/>
        <dsp:cNvSpPr/>
      </dsp:nvSpPr>
      <dsp:spPr>
        <a:xfrm>
          <a:off x="4704455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A9DBA-65B2-48BF-B9FD-59E11E72046A}">
      <dsp:nvSpPr>
        <dsp:cNvPr id="0" name=""/>
        <dsp:cNvSpPr/>
      </dsp:nvSpPr>
      <dsp:spPr>
        <a:xfrm>
          <a:off x="4704455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2F7C6-F725-478B-9C7C-950992F038A8}">
      <dsp:nvSpPr>
        <dsp:cNvPr id="0" name=""/>
        <dsp:cNvSpPr/>
      </dsp:nvSpPr>
      <dsp:spPr>
        <a:xfrm>
          <a:off x="5010367" y="1176729"/>
          <a:ext cx="925381" cy="160603"/>
        </a:xfrm>
        <a:custGeom>
          <a:avLst/>
          <a:gdLst/>
          <a:ahLst/>
          <a:cxnLst/>
          <a:rect l="0" t="0" r="0" b="0"/>
          <a:pathLst>
            <a:path>
              <a:moveTo>
                <a:pt x="925381" y="0"/>
              </a:moveTo>
              <a:lnTo>
                <a:pt x="925381" y="80301"/>
              </a:lnTo>
              <a:lnTo>
                <a:pt x="0" y="80301"/>
              </a:lnTo>
              <a:lnTo>
                <a:pt x="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A8FFD-890A-46AE-BCDD-01C72F68DBBB}">
      <dsp:nvSpPr>
        <dsp:cNvPr id="0" name=""/>
        <dsp:cNvSpPr/>
      </dsp:nvSpPr>
      <dsp:spPr>
        <a:xfrm>
          <a:off x="3779074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2C169-DE8D-4AA2-BF15-31115EA6C46F}">
      <dsp:nvSpPr>
        <dsp:cNvPr id="0" name=""/>
        <dsp:cNvSpPr/>
      </dsp:nvSpPr>
      <dsp:spPr>
        <a:xfrm>
          <a:off x="3779074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8BB0D-82B9-4394-962D-B957927CED19}">
      <dsp:nvSpPr>
        <dsp:cNvPr id="0" name=""/>
        <dsp:cNvSpPr/>
      </dsp:nvSpPr>
      <dsp:spPr>
        <a:xfrm>
          <a:off x="3779074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40959-4018-4E23-9138-DEDCE77E4216}">
      <dsp:nvSpPr>
        <dsp:cNvPr id="0" name=""/>
        <dsp:cNvSpPr/>
      </dsp:nvSpPr>
      <dsp:spPr>
        <a:xfrm>
          <a:off x="3779074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6B655-DDA8-4A48-B43C-2DD88D7D8531}">
      <dsp:nvSpPr>
        <dsp:cNvPr id="0" name=""/>
        <dsp:cNvSpPr/>
      </dsp:nvSpPr>
      <dsp:spPr>
        <a:xfrm>
          <a:off x="4084985" y="1176729"/>
          <a:ext cx="1850762" cy="160603"/>
        </a:xfrm>
        <a:custGeom>
          <a:avLst/>
          <a:gdLst/>
          <a:ahLst/>
          <a:cxnLst/>
          <a:rect l="0" t="0" r="0" b="0"/>
          <a:pathLst>
            <a:path>
              <a:moveTo>
                <a:pt x="1850762" y="0"/>
              </a:moveTo>
              <a:lnTo>
                <a:pt x="1850762" y="80301"/>
              </a:lnTo>
              <a:lnTo>
                <a:pt x="0" y="80301"/>
              </a:lnTo>
              <a:lnTo>
                <a:pt x="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99FD7-1719-4F3C-A2E3-C8325D512D58}">
      <dsp:nvSpPr>
        <dsp:cNvPr id="0" name=""/>
        <dsp:cNvSpPr/>
      </dsp:nvSpPr>
      <dsp:spPr>
        <a:xfrm>
          <a:off x="2853693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C6B03-268D-471A-8425-3ACC3E267CA6}">
      <dsp:nvSpPr>
        <dsp:cNvPr id="0" name=""/>
        <dsp:cNvSpPr/>
      </dsp:nvSpPr>
      <dsp:spPr>
        <a:xfrm>
          <a:off x="2853693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20655-55CE-46B7-85A6-CFA1A488EDB0}">
      <dsp:nvSpPr>
        <dsp:cNvPr id="0" name=""/>
        <dsp:cNvSpPr/>
      </dsp:nvSpPr>
      <dsp:spPr>
        <a:xfrm>
          <a:off x="2853693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50233-11FA-4380-97D2-13334266D21B}">
      <dsp:nvSpPr>
        <dsp:cNvPr id="0" name=""/>
        <dsp:cNvSpPr/>
      </dsp:nvSpPr>
      <dsp:spPr>
        <a:xfrm>
          <a:off x="2853693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BBC4B-5CAB-4241-8036-9EF8E95378E8}">
      <dsp:nvSpPr>
        <dsp:cNvPr id="0" name=""/>
        <dsp:cNvSpPr/>
      </dsp:nvSpPr>
      <dsp:spPr>
        <a:xfrm>
          <a:off x="3159604" y="1176729"/>
          <a:ext cx="2776143" cy="160603"/>
        </a:xfrm>
        <a:custGeom>
          <a:avLst/>
          <a:gdLst/>
          <a:ahLst/>
          <a:cxnLst/>
          <a:rect l="0" t="0" r="0" b="0"/>
          <a:pathLst>
            <a:path>
              <a:moveTo>
                <a:pt x="2776143" y="0"/>
              </a:moveTo>
              <a:lnTo>
                <a:pt x="2776143" y="80301"/>
              </a:lnTo>
              <a:lnTo>
                <a:pt x="0" y="80301"/>
              </a:lnTo>
              <a:lnTo>
                <a:pt x="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71673-1524-4347-BB70-4D1645AAC44A}">
      <dsp:nvSpPr>
        <dsp:cNvPr id="0" name=""/>
        <dsp:cNvSpPr/>
      </dsp:nvSpPr>
      <dsp:spPr>
        <a:xfrm>
          <a:off x="1928312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3BD6A-BDBE-4563-A459-D5E12FB1A752}">
      <dsp:nvSpPr>
        <dsp:cNvPr id="0" name=""/>
        <dsp:cNvSpPr/>
      </dsp:nvSpPr>
      <dsp:spPr>
        <a:xfrm>
          <a:off x="1928312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28D69-B33E-458C-AEA8-9E8DC66A7F1E}">
      <dsp:nvSpPr>
        <dsp:cNvPr id="0" name=""/>
        <dsp:cNvSpPr/>
      </dsp:nvSpPr>
      <dsp:spPr>
        <a:xfrm>
          <a:off x="1928312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B22E2-83B4-4D4B-B9B6-0128F3D67A80}">
      <dsp:nvSpPr>
        <dsp:cNvPr id="0" name=""/>
        <dsp:cNvSpPr/>
      </dsp:nvSpPr>
      <dsp:spPr>
        <a:xfrm>
          <a:off x="1928312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B6AE6-3702-4DAC-9EB1-AE86CC513708}">
      <dsp:nvSpPr>
        <dsp:cNvPr id="0" name=""/>
        <dsp:cNvSpPr/>
      </dsp:nvSpPr>
      <dsp:spPr>
        <a:xfrm>
          <a:off x="2234223" y="1176729"/>
          <a:ext cx="3701524" cy="160603"/>
        </a:xfrm>
        <a:custGeom>
          <a:avLst/>
          <a:gdLst/>
          <a:ahLst/>
          <a:cxnLst/>
          <a:rect l="0" t="0" r="0" b="0"/>
          <a:pathLst>
            <a:path>
              <a:moveTo>
                <a:pt x="3701524" y="0"/>
              </a:moveTo>
              <a:lnTo>
                <a:pt x="3701524" y="80301"/>
              </a:lnTo>
              <a:lnTo>
                <a:pt x="0" y="80301"/>
              </a:lnTo>
              <a:lnTo>
                <a:pt x="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7D7E3-AAF5-48D9-BB2C-31E4BABC9760}">
      <dsp:nvSpPr>
        <dsp:cNvPr id="0" name=""/>
        <dsp:cNvSpPr/>
      </dsp:nvSpPr>
      <dsp:spPr>
        <a:xfrm>
          <a:off x="1002931" y="1719721"/>
          <a:ext cx="114716" cy="360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9751"/>
              </a:lnTo>
              <a:lnTo>
                <a:pt x="114716" y="360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C2317-9163-4563-8781-8850DA154E18}">
      <dsp:nvSpPr>
        <dsp:cNvPr id="0" name=""/>
        <dsp:cNvSpPr/>
      </dsp:nvSpPr>
      <dsp:spPr>
        <a:xfrm>
          <a:off x="1002931" y="1719721"/>
          <a:ext cx="114716" cy="306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6759"/>
              </a:lnTo>
              <a:lnTo>
                <a:pt x="114716" y="306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37CCF-4C66-4E16-88D2-4CE893CA35D9}">
      <dsp:nvSpPr>
        <dsp:cNvPr id="0" name=""/>
        <dsp:cNvSpPr/>
      </dsp:nvSpPr>
      <dsp:spPr>
        <a:xfrm>
          <a:off x="1002931" y="1719721"/>
          <a:ext cx="114716" cy="2523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766"/>
              </a:lnTo>
              <a:lnTo>
                <a:pt x="114716" y="2523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017DA-40D1-4944-ACAB-5AEB085A6442}">
      <dsp:nvSpPr>
        <dsp:cNvPr id="0" name=""/>
        <dsp:cNvSpPr/>
      </dsp:nvSpPr>
      <dsp:spPr>
        <a:xfrm>
          <a:off x="1002931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9DB92-7AB7-4976-9244-297B5BCC5CCE}">
      <dsp:nvSpPr>
        <dsp:cNvPr id="0" name=""/>
        <dsp:cNvSpPr/>
      </dsp:nvSpPr>
      <dsp:spPr>
        <a:xfrm>
          <a:off x="1002931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06486-F414-4E9F-8416-6BD2C9A93B07}">
      <dsp:nvSpPr>
        <dsp:cNvPr id="0" name=""/>
        <dsp:cNvSpPr/>
      </dsp:nvSpPr>
      <dsp:spPr>
        <a:xfrm>
          <a:off x="1002931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8BC16-70E4-43D6-AC37-553F1B9A7DDC}">
      <dsp:nvSpPr>
        <dsp:cNvPr id="0" name=""/>
        <dsp:cNvSpPr/>
      </dsp:nvSpPr>
      <dsp:spPr>
        <a:xfrm>
          <a:off x="1002931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30748-848E-4116-8BA7-B3CF3B5E3B82}">
      <dsp:nvSpPr>
        <dsp:cNvPr id="0" name=""/>
        <dsp:cNvSpPr/>
      </dsp:nvSpPr>
      <dsp:spPr>
        <a:xfrm>
          <a:off x="1308842" y="1176729"/>
          <a:ext cx="4626905" cy="160603"/>
        </a:xfrm>
        <a:custGeom>
          <a:avLst/>
          <a:gdLst/>
          <a:ahLst/>
          <a:cxnLst/>
          <a:rect l="0" t="0" r="0" b="0"/>
          <a:pathLst>
            <a:path>
              <a:moveTo>
                <a:pt x="4626905" y="0"/>
              </a:moveTo>
              <a:lnTo>
                <a:pt x="4626905" y="80301"/>
              </a:lnTo>
              <a:lnTo>
                <a:pt x="0" y="80301"/>
              </a:lnTo>
              <a:lnTo>
                <a:pt x="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F8E9D-39D9-4440-87D6-F041B0172797}">
      <dsp:nvSpPr>
        <dsp:cNvPr id="0" name=""/>
        <dsp:cNvSpPr/>
      </dsp:nvSpPr>
      <dsp:spPr>
        <a:xfrm>
          <a:off x="77549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84D03-9418-4CF8-9249-6D25DF6A7CDF}">
      <dsp:nvSpPr>
        <dsp:cNvPr id="0" name=""/>
        <dsp:cNvSpPr/>
      </dsp:nvSpPr>
      <dsp:spPr>
        <a:xfrm>
          <a:off x="77549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09FA4-0982-454A-940F-497437A8CB35}">
      <dsp:nvSpPr>
        <dsp:cNvPr id="0" name=""/>
        <dsp:cNvSpPr/>
      </dsp:nvSpPr>
      <dsp:spPr>
        <a:xfrm>
          <a:off x="77549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5EACE-2A4A-4DA5-9605-BDEB3D65E8C1}">
      <dsp:nvSpPr>
        <dsp:cNvPr id="0" name=""/>
        <dsp:cNvSpPr/>
      </dsp:nvSpPr>
      <dsp:spPr>
        <a:xfrm>
          <a:off x="383461" y="1176729"/>
          <a:ext cx="5552287" cy="160603"/>
        </a:xfrm>
        <a:custGeom>
          <a:avLst/>
          <a:gdLst/>
          <a:ahLst/>
          <a:cxnLst/>
          <a:rect l="0" t="0" r="0" b="0"/>
          <a:pathLst>
            <a:path>
              <a:moveTo>
                <a:pt x="5552287" y="0"/>
              </a:moveTo>
              <a:lnTo>
                <a:pt x="5552287" y="80301"/>
              </a:lnTo>
              <a:lnTo>
                <a:pt x="0" y="80301"/>
              </a:lnTo>
              <a:lnTo>
                <a:pt x="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45F96-9709-4137-8624-2356B2869061}">
      <dsp:nvSpPr>
        <dsp:cNvPr id="0" name=""/>
        <dsp:cNvSpPr/>
      </dsp:nvSpPr>
      <dsp:spPr>
        <a:xfrm>
          <a:off x="5366329" y="794340"/>
          <a:ext cx="1138838" cy="382388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線上教育平台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84996" y="813007"/>
        <a:ext cx="1101504" cy="345054"/>
      </dsp:txXfrm>
    </dsp:sp>
    <dsp:sp modelId="{9F52B83B-E017-42AE-9F51-9398CB593099}">
      <dsp:nvSpPr>
        <dsp:cNvPr id="0" name=""/>
        <dsp:cNvSpPr/>
      </dsp:nvSpPr>
      <dsp:spPr>
        <a:xfrm>
          <a:off x="1072" y="1337332"/>
          <a:ext cx="764777" cy="382388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管理會員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739" y="1355999"/>
        <a:ext cx="727443" cy="345054"/>
      </dsp:txXfrm>
    </dsp:sp>
    <dsp:sp modelId="{FC63A081-5C87-446F-B39F-79496D030EF0}">
      <dsp:nvSpPr>
        <dsp:cNvPr id="0" name=""/>
        <dsp:cNvSpPr/>
      </dsp:nvSpPr>
      <dsp:spPr>
        <a:xfrm>
          <a:off x="192266" y="1880324"/>
          <a:ext cx="764777" cy="382388"/>
        </a:xfrm>
        <a:prstGeom prst="roundRect">
          <a:avLst/>
        </a:prstGeom>
        <a:solidFill>
          <a:srgbClr val="FF7D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註冊帳號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10933" y="1898991"/>
        <a:ext cx="727443" cy="345054"/>
      </dsp:txXfrm>
    </dsp:sp>
    <dsp:sp modelId="{BAA93707-E04C-4561-AB71-B942DE535BA2}">
      <dsp:nvSpPr>
        <dsp:cNvPr id="0" name=""/>
        <dsp:cNvSpPr/>
      </dsp:nvSpPr>
      <dsp:spPr>
        <a:xfrm>
          <a:off x="192266" y="2423317"/>
          <a:ext cx="764777" cy="382388"/>
        </a:xfrm>
        <a:prstGeom prst="roundRect">
          <a:avLst/>
        </a:prstGeom>
        <a:solidFill>
          <a:srgbClr val="FF7D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編輯個人資料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10933" y="2441984"/>
        <a:ext cx="727443" cy="345054"/>
      </dsp:txXfrm>
    </dsp:sp>
    <dsp:sp modelId="{166A7946-C3FB-4966-BE82-D95B3ECEFABB}">
      <dsp:nvSpPr>
        <dsp:cNvPr id="0" name=""/>
        <dsp:cNvSpPr/>
      </dsp:nvSpPr>
      <dsp:spPr>
        <a:xfrm>
          <a:off x="192266" y="2966309"/>
          <a:ext cx="764777" cy="382388"/>
        </a:xfrm>
        <a:prstGeom prst="roundRect">
          <a:avLst/>
        </a:prstGeom>
        <a:solidFill>
          <a:srgbClr val="FF7D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查看個人資料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10933" y="2984976"/>
        <a:ext cx="727443" cy="345054"/>
      </dsp:txXfrm>
    </dsp:sp>
    <dsp:sp modelId="{D90603C5-A154-4D56-BFA4-F8CE735875CA}">
      <dsp:nvSpPr>
        <dsp:cNvPr id="0" name=""/>
        <dsp:cNvSpPr/>
      </dsp:nvSpPr>
      <dsp:spPr>
        <a:xfrm>
          <a:off x="926453" y="1337332"/>
          <a:ext cx="764777" cy="382388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管理課程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45120" y="1355999"/>
        <a:ext cx="727443" cy="345054"/>
      </dsp:txXfrm>
    </dsp:sp>
    <dsp:sp modelId="{659E3726-4796-422E-9CBB-9062D9B03200}">
      <dsp:nvSpPr>
        <dsp:cNvPr id="0" name=""/>
        <dsp:cNvSpPr/>
      </dsp:nvSpPr>
      <dsp:spPr>
        <a:xfrm>
          <a:off x="1117647" y="1880324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建立課程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1898991"/>
        <a:ext cx="727443" cy="345054"/>
      </dsp:txXfrm>
    </dsp:sp>
    <dsp:sp modelId="{CB1D161E-A9A1-4AE8-BB64-38BE73FED8B6}">
      <dsp:nvSpPr>
        <dsp:cNvPr id="0" name=""/>
        <dsp:cNvSpPr/>
      </dsp:nvSpPr>
      <dsp:spPr>
        <a:xfrm>
          <a:off x="1117647" y="2423317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編輯課程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2441984"/>
        <a:ext cx="727443" cy="345054"/>
      </dsp:txXfrm>
    </dsp:sp>
    <dsp:sp modelId="{DCBCA505-BDA5-4754-88FD-6C163247BF20}">
      <dsp:nvSpPr>
        <dsp:cNvPr id="0" name=""/>
        <dsp:cNvSpPr/>
      </dsp:nvSpPr>
      <dsp:spPr>
        <a:xfrm>
          <a:off x="1117647" y="2966309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上架課程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2984976"/>
        <a:ext cx="727443" cy="345054"/>
      </dsp:txXfrm>
    </dsp:sp>
    <dsp:sp modelId="{CF015141-FA85-409A-BFB1-5999F927298C}">
      <dsp:nvSpPr>
        <dsp:cNvPr id="0" name=""/>
        <dsp:cNvSpPr/>
      </dsp:nvSpPr>
      <dsp:spPr>
        <a:xfrm>
          <a:off x="1117647" y="3509301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3527968"/>
        <a:ext cx="727443" cy="345054"/>
      </dsp:txXfrm>
    </dsp:sp>
    <dsp:sp modelId="{DA172951-206D-4934-BD10-5A3BF09629ED}">
      <dsp:nvSpPr>
        <dsp:cNvPr id="0" name=""/>
        <dsp:cNvSpPr/>
      </dsp:nvSpPr>
      <dsp:spPr>
        <a:xfrm>
          <a:off x="1117647" y="4052293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4070960"/>
        <a:ext cx="727443" cy="345054"/>
      </dsp:txXfrm>
    </dsp:sp>
    <dsp:sp modelId="{105AFA67-CAA8-4557-A7BC-927202C60D4E}">
      <dsp:nvSpPr>
        <dsp:cNvPr id="0" name=""/>
        <dsp:cNvSpPr/>
      </dsp:nvSpPr>
      <dsp:spPr>
        <a:xfrm>
          <a:off x="1117647" y="4595286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選修課程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4613953"/>
        <a:ext cx="727443" cy="345054"/>
      </dsp:txXfrm>
    </dsp:sp>
    <dsp:sp modelId="{A94116FE-DB21-4C24-93E0-AE510CC38A72}">
      <dsp:nvSpPr>
        <dsp:cNvPr id="0" name=""/>
        <dsp:cNvSpPr/>
      </dsp:nvSpPr>
      <dsp:spPr>
        <a:xfrm>
          <a:off x="1117647" y="5138278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退</a:t>
          </a: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選課程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5156945"/>
        <a:ext cx="727443" cy="345054"/>
      </dsp:txXfrm>
    </dsp:sp>
    <dsp:sp modelId="{503F9CA6-5656-4A97-8BC1-6F2189E37EF2}">
      <dsp:nvSpPr>
        <dsp:cNvPr id="0" name=""/>
        <dsp:cNvSpPr/>
      </dsp:nvSpPr>
      <dsp:spPr>
        <a:xfrm>
          <a:off x="1851834" y="1337332"/>
          <a:ext cx="764777" cy="382388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管理單元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870501" y="1355999"/>
        <a:ext cx="727443" cy="345054"/>
      </dsp:txXfrm>
    </dsp:sp>
    <dsp:sp modelId="{3906F3BC-FCDB-4569-988B-300E506E251C}">
      <dsp:nvSpPr>
        <dsp:cNvPr id="0" name=""/>
        <dsp:cNvSpPr/>
      </dsp:nvSpPr>
      <dsp:spPr>
        <a:xfrm>
          <a:off x="2043029" y="1880324"/>
          <a:ext cx="764777" cy="382388"/>
        </a:xfrm>
        <a:prstGeom prst="roundRect">
          <a:avLst/>
        </a:prstGeom>
        <a:solidFill>
          <a:srgbClr val="F2A1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新增單元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61696" y="1898991"/>
        <a:ext cx="727443" cy="345054"/>
      </dsp:txXfrm>
    </dsp:sp>
    <dsp:sp modelId="{FA29C742-9D13-4EC3-9311-A0E2B9886BDB}">
      <dsp:nvSpPr>
        <dsp:cNvPr id="0" name=""/>
        <dsp:cNvSpPr/>
      </dsp:nvSpPr>
      <dsp:spPr>
        <a:xfrm>
          <a:off x="2043029" y="2423317"/>
          <a:ext cx="764777" cy="382388"/>
        </a:xfrm>
        <a:prstGeom prst="roundRect">
          <a:avLst/>
        </a:prstGeom>
        <a:solidFill>
          <a:srgbClr val="F2A1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修改單元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61696" y="2441984"/>
        <a:ext cx="727443" cy="345054"/>
      </dsp:txXfrm>
    </dsp:sp>
    <dsp:sp modelId="{F7E70DF4-C6A9-46D7-B4C2-998FDE93FDAC}">
      <dsp:nvSpPr>
        <dsp:cNvPr id="0" name=""/>
        <dsp:cNvSpPr/>
      </dsp:nvSpPr>
      <dsp:spPr>
        <a:xfrm>
          <a:off x="2043029" y="2966309"/>
          <a:ext cx="764777" cy="382388"/>
        </a:xfrm>
        <a:prstGeom prst="roundRect">
          <a:avLst/>
        </a:prstGeom>
        <a:solidFill>
          <a:srgbClr val="F2A1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查看單元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61696" y="2984976"/>
        <a:ext cx="727443" cy="345054"/>
      </dsp:txXfrm>
    </dsp:sp>
    <dsp:sp modelId="{79DC65AC-AAEE-4F66-BA3E-1FAFA20B2003}">
      <dsp:nvSpPr>
        <dsp:cNvPr id="0" name=""/>
        <dsp:cNvSpPr/>
      </dsp:nvSpPr>
      <dsp:spPr>
        <a:xfrm>
          <a:off x="2043029" y="3509301"/>
          <a:ext cx="764777" cy="382388"/>
        </a:xfrm>
        <a:prstGeom prst="roundRect">
          <a:avLst/>
        </a:prstGeom>
        <a:solidFill>
          <a:srgbClr val="F2A1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刪除單元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61696" y="3527968"/>
        <a:ext cx="727443" cy="345054"/>
      </dsp:txXfrm>
    </dsp:sp>
    <dsp:sp modelId="{7EBEF020-4792-475A-99B2-E70D4CCF1D53}">
      <dsp:nvSpPr>
        <dsp:cNvPr id="0" name=""/>
        <dsp:cNvSpPr/>
      </dsp:nvSpPr>
      <dsp:spPr>
        <a:xfrm>
          <a:off x="2777215" y="1337332"/>
          <a:ext cx="764777" cy="382388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管理教材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95882" y="1355999"/>
        <a:ext cx="727443" cy="345054"/>
      </dsp:txXfrm>
    </dsp:sp>
    <dsp:sp modelId="{5CA21DB2-889F-4858-9C72-EAF15593C655}">
      <dsp:nvSpPr>
        <dsp:cNvPr id="0" name=""/>
        <dsp:cNvSpPr/>
      </dsp:nvSpPr>
      <dsp:spPr>
        <a:xfrm>
          <a:off x="2968410" y="1880324"/>
          <a:ext cx="764777" cy="382388"/>
        </a:xfrm>
        <a:prstGeom prst="roundRect">
          <a:avLst/>
        </a:prstGeom>
        <a:solidFill>
          <a:srgbClr val="FFE0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新增教材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87077" y="1898991"/>
        <a:ext cx="727443" cy="345054"/>
      </dsp:txXfrm>
    </dsp:sp>
    <dsp:sp modelId="{1DFBDF80-41D6-4F0F-ACCE-99984A9DCB16}">
      <dsp:nvSpPr>
        <dsp:cNvPr id="0" name=""/>
        <dsp:cNvSpPr/>
      </dsp:nvSpPr>
      <dsp:spPr>
        <a:xfrm>
          <a:off x="2968410" y="2423317"/>
          <a:ext cx="764777" cy="382388"/>
        </a:xfrm>
        <a:prstGeom prst="roundRect">
          <a:avLst/>
        </a:prstGeom>
        <a:solidFill>
          <a:srgbClr val="FFE0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修改教材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87077" y="2441984"/>
        <a:ext cx="727443" cy="345054"/>
      </dsp:txXfrm>
    </dsp:sp>
    <dsp:sp modelId="{BE9087D4-5F24-46E2-ADC9-556FC8F3A577}">
      <dsp:nvSpPr>
        <dsp:cNvPr id="0" name=""/>
        <dsp:cNvSpPr/>
      </dsp:nvSpPr>
      <dsp:spPr>
        <a:xfrm>
          <a:off x="2968410" y="2966309"/>
          <a:ext cx="764777" cy="382388"/>
        </a:xfrm>
        <a:prstGeom prst="roundRect">
          <a:avLst/>
        </a:prstGeom>
        <a:solidFill>
          <a:srgbClr val="FFE0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查看教材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87077" y="2984976"/>
        <a:ext cx="727443" cy="345054"/>
      </dsp:txXfrm>
    </dsp:sp>
    <dsp:sp modelId="{E5BDC8CD-2BC3-40F6-9322-C285D21386C4}">
      <dsp:nvSpPr>
        <dsp:cNvPr id="0" name=""/>
        <dsp:cNvSpPr/>
      </dsp:nvSpPr>
      <dsp:spPr>
        <a:xfrm>
          <a:off x="2968410" y="3509301"/>
          <a:ext cx="764777" cy="382388"/>
        </a:xfrm>
        <a:prstGeom prst="roundRect">
          <a:avLst/>
        </a:prstGeom>
        <a:solidFill>
          <a:srgbClr val="FFE0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刪除教材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87077" y="3527968"/>
        <a:ext cx="727443" cy="345054"/>
      </dsp:txXfrm>
    </dsp:sp>
    <dsp:sp modelId="{8CC98F1D-AD5B-4B4D-9345-CDDF2BB104C8}">
      <dsp:nvSpPr>
        <dsp:cNvPr id="0" name=""/>
        <dsp:cNvSpPr/>
      </dsp:nvSpPr>
      <dsp:spPr>
        <a:xfrm>
          <a:off x="3702596" y="1337332"/>
          <a:ext cx="764777" cy="382388"/>
        </a:xfrm>
        <a:prstGeom prst="roundRect">
          <a:avLst/>
        </a:prstGeom>
        <a:solidFill>
          <a:srgbClr val="87CB3D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管理課程影片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21263" y="1355999"/>
        <a:ext cx="727443" cy="345054"/>
      </dsp:txXfrm>
    </dsp:sp>
    <dsp:sp modelId="{3A39358A-9B25-42A9-9015-5F218C8651DB}">
      <dsp:nvSpPr>
        <dsp:cNvPr id="0" name=""/>
        <dsp:cNvSpPr/>
      </dsp:nvSpPr>
      <dsp:spPr>
        <a:xfrm>
          <a:off x="3893791" y="1880324"/>
          <a:ext cx="764777" cy="382388"/>
        </a:xfrm>
        <a:prstGeom prst="roundRect">
          <a:avLst/>
        </a:prstGeom>
        <a:solidFill>
          <a:srgbClr val="B6DF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新增課程影片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12458" y="1898991"/>
        <a:ext cx="727443" cy="345054"/>
      </dsp:txXfrm>
    </dsp:sp>
    <dsp:sp modelId="{5230B2DF-0267-4BC5-9111-A69D6B02493B}">
      <dsp:nvSpPr>
        <dsp:cNvPr id="0" name=""/>
        <dsp:cNvSpPr/>
      </dsp:nvSpPr>
      <dsp:spPr>
        <a:xfrm>
          <a:off x="3893791" y="2423317"/>
          <a:ext cx="764777" cy="382388"/>
        </a:xfrm>
        <a:prstGeom prst="roundRect">
          <a:avLst/>
        </a:prstGeom>
        <a:solidFill>
          <a:srgbClr val="B6DF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修改課程影片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12458" y="2441984"/>
        <a:ext cx="727443" cy="345054"/>
      </dsp:txXfrm>
    </dsp:sp>
    <dsp:sp modelId="{D20F180C-FD20-4643-8FCA-76C21E273341}">
      <dsp:nvSpPr>
        <dsp:cNvPr id="0" name=""/>
        <dsp:cNvSpPr/>
      </dsp:nvSpPr>
      <dsp:spPr>
        <a:xfrm>
          <a:off x="3893791" y="2966309"/>
          <a:ext cx="764777" cy="382388"/>
        </a:xfrm>
        <a:prstGeom prst="roundRect">
          <a:avLst/>
        </a:prstGeom>
        <a:solidFill>
          <a:srgbClr val="B6DF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查看課程影片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12458" y="2984976"/>
        <a:ext cx="727443" cy="345054"/>
      </dsp:txXfrm>
    </dsp:sp>
    <dsp:sp modelId="{065F1A28-9697-48A0-A237-52A4BFDA25E9}">
      <dsp:nvSpPr>
        <dsp:cNvPr id="0" name=""/>
        <dsp:cNvSpPr/>
      </dsp:nvSpPr>
      <dsp:spPr>
        <a:xfrm>
          <a:off x="3893791" y="3509301"/>
          <a:ext cx="764777" cy="382388"/>
        </a:xfrm>
        <a:prstGeom prst="roundRect">
          <a:avLst/>
        </a:prstGeom>
        <a:solidFill>
          <a:srgbClr val="B6DF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刪除課程影片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12458" y="3527968"/>
        <a:ext cx="727443" cy="345054"/>
      </dsp:txXfrm>
    </dsp:sp>
    <dsp:sp modelId="{CFEE7B57-184D-46CD-BEDD-48AEC64D81B5}">
      <dsp:nvSpPr>
        <dsp:cNvPr id="0" name=""/>
        <dsp:cNvSpPr/>
      </dsp:nvSpPr>
      <dsp:spPr>
        <a:xfrm>
          <a:off x="4627978" y="1337332"/>
          <a:ext cx="764777" cy="382388"/>
        </a:xfrm>
        <a:prstGeom prst="roundRect">
          <a:avLst/>
        </a:prstGeom>
        <a:solidFill>
          <a:srgbClr val="0CBCA3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管理作業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46645" y="1355999"/>
        <a:ext cx="727443" cy="345054"/>
      </dsp:txXfrm>
    </dsp:sp>
    <dsp:sp modelId="{0CF2D55B-1392-4042-913D-BFAB5F385C40}">
      <dsp:nvSpPr>
        <dsp:cNvPr id="0" name=""/>
        <dsp:cNvSpPr/>
      </dsp:nvSpPr>
      <dsp:spPr>
        <a:xfrm>
          <a:off x="4819172" y="1880324"/>
          <a:ext cx="764777" cy="382388"/>
        </a:xfrm>
        <a:prstGeom prst="roundRect">
          <a:avLst/>
        </a:prstGeom>
        <a:solidFill>
          <a:srgbClr val="61F5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新增作業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37839" y="1898991"/>
        <a:ext cx="727443" cy="345054"/>
      </dsp:txXfrm>
    </dsp:sp>
    <dsp:sp modelId="{A593696D-87BF-43C3-982A-93707AF3DB26}">
      <dsp:nvSpPr>
        <dsp:cNvPr id="0" name=""/>
        <dsp:cNvSpPr/>
      </dsp:nvSpPr>
      <dsp:spPr>
        <a:xfrm>
          <a:off x="4819172" y="2423317"/>
          <a:ext cx="764777" cy="382388"/>
        </a:xfrm>
        <a:prstGeom prst="roundRect">
          <a:avLst/>
        </a:prstGeom>
        <a:solidFill>
          <a:srgbClr val="61F5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修改作業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37839" y="2441984"/>
        <a:ext cx="727443" cy="345054"/>
      </dsp:txXfrm>
    </dsp:sp>
    <dsp:sp modelId="{1ACF877A-FD49-4636-AFA9-F839E47CC3C5}">
      <dsp:nvSpPr>
        <dsp:cNvPr id="0" name=""/>
        <dsp:cNvSpPr/>
      </dsp:nvSpPr>
      <dsp:spPr>
        <a:xfrm>
          <a:off x="4819172" y="2966309"/>
          <a:ext cx="764777" cy="382388"/>
        </a:xfrm>
        <a:prstGeom prst="roundRect">
          <a:avLst/>
        </a:prstGeom>
        <a:solidFill>
          <a:srgbClr val="61F5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查看作業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37839" y="2984976"/>
        <a:ext cx="727443" cy="345054"/>
      </dsp:txXfrm>
    </dsp:sp>
    <dsp:sp modelId="{F03233B6-2492-4788-8D74-99E1D79D07D7}">
      <dsp:nvSpPr>
        <dsp:cNvPr id="0" name=""/>
        <dsp:cNvSpPr/>
      </dsp:nvSpPr>
      <dsp:spPr>
        <a:xfrm>
          <a:off x="4819172" y="3509301"/>
          <a:ext cx="764777" cy="382388"/>
        </a:xfrm>
        <a:prstGeom prst="roundRect">
          <a:avLst/>
        </a:prstGeom>
        <a:solidFill>
          <a:srgbClr val="61F5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刪除作業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37839" y="3527968"/>
        <a:ext cx="727443" cy="345054"/>
      </dsp:txXfrm>
    </dsp:sp>
    <dsp:sp modelId="{CF81B533-57B6-4C2C-A70E-6C91B403AC31}">
      <dsp:nvSpPr>
        <dsp:cNvPr id="0" name=""/>
        <dsp:cNvSpPr/>
      </dsp:nvSpPr>
      <dsp:spPr>
        <a:xfrm>
          <a:off x="5553359" y="1337332"/>
          <a:ext cx="764777" cy="382388"/>
        </a:xfrm>
        <a:prstGeom prst="roundRect">
          <a:avLst/>
        </a:prstGeom>
        <a:solidFill>
          <a:srgbClr val="10A8B8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管理測驗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72026" y="1355999"/>
        <a:ext cx="727443" cy="345054"/>
      </dsp:txXfrm>
    </dsp:sp>
    <dsp:sp modelId="{240AD5CA-AE14-49F6-B1E5-3EB8F2928561}">
      <dsp:nvSpPr>
        <dsp:cNvPr id="0" name=""/>
        <dsp:cNvSpPr/>
      </dsp:nvSpPr>
      <dsp:spPr>
        <a:xfrm>
          <a:off x="5744553" y="1880324"/>
          <a:ext cx="764777" cy="382388"/>
        </a:xfrm>
        <a:prstGeom prst="roundRect">
          <a:avLst/>
        </a:prstGeom>
        <a:solidFill>
          <a:srgbClr val="40DD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新增測驗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63220" y="1898991"/>
        <a:ext cx="727443" cy="345054"/>
      </dsp:txXfrm>
    </dsp:sp>
    <dsp:sp modelId="{74C3AD87-D11E-4E84-9535-BBAB1C2C2B27}">
      <dsp:nvSpPr>
        <dsp:cNvPr id="0" name=""/>
        <dsp:cNvSpPr/>
      </dsp:nvSpPr>
      <dsp:spPr>
        <a:xfrm>
          <a:off x="5744553" y="2423317"/>
          <a:ext cx="764777" cy="382388"/>
        </a:xfrm>
        <a:prstGeom prst="roundRect">
          <a:avLst/>
        </a:prstGeom>
        <a:solidFill>
          <a:srgbClr val="40DD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修改測驗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63220" y="2441984"/>
        <a:ext cx="727443" cy="345054"/>
      </dsp:txXfrm>
    </dsp:sp>
    <dsp:sp modelId="{AE3F5C3E-FDB8-4E63-8470-4856FA863262}">
      <dsp:nvSpPr>
        <dsp:cNvPr id="0" name=""/>
        <dsp:cNvSpPr/>
      </dsp:nvSpPr>
      <dsp:spPr>
        <a:xfrm>
          <a:off x="5744553" y="2966309"/>
          <a:ext cx="764777" cy="382388"/>
        </a:xfrm>
        <a:prstGeom prst="roundRect">
          <a:avLst/>
        </a:prstGeom>
        <a:solidFill>
          <a:srgbClr val="40DD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查看作業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63220" y="2984976"/>
        <a:ext cx="727443" cy="345054"/>
      </dsp:txXfrm>
    </dsp:sp>
    <dsp:sp modelId="{1884663A-128C-4C71-9C6C-9D87ADF437FA}">
      <dsp:nvSpPr>
        <dsp:cNvPr id="0" name=""/>
        <dsp:cNvSpPr/>
      </dsp:nvSpPr>
      <dsp:spPr>
        <a:xfrm>
          <a:off x="5744553" y="3509301"/>
          <a:ext cx="764777" cy="382388"/>
        </a:xfrm>
        <a:prstGeom prst="roundRect">
          <a:avLst/>
        </a:prstGeom>
        <a:solidFill>
          <a:srgbClr val="40DD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刪除作業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63220" y="3527968"/>
        <a:ext cx="727443" cy="345054"/>
      </dsp:txXfrm>
    </dsp:sp>
    <dsp:sp modelId="{154BFD2E-76A1-4287-AE2C-B7E874D8EF2A}">
      <dsp:nvSpPr>
        <dsp:cNvPr id="0" name=""/>
        <dsp:cNvSpPr/>
      </dsp:nvSpPr>
      <dsp:spPr>
        <a:xfrm>
          <a:off x="6478740" y="1337332"/>
          <a:ext cx="764777" cy="382388"/>
        </a:xfrm>
        <a:prstGeom prst="roundRect">
          <a:avLst/>
        </a:prstGeom>
        <a:solidFill>
          <a:srgbClr val="00ADEA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管理筆記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97407" y="1355999"/>
        <a:ext cx="727443" cy="345054"/>
      </dsp:txXfrm>
    </dsp:sp>
    <dsp:sp modelId="{800FFEEF-CB1F-49B5-999F-0CBAB6EE0E30}">
      <dsp:nvSpPr>
        <dsp:cNvPr id="0" name=""/>
        <dsp:cNvSpPr/>
      </dsp:nvSpPr>
      <dsp:spPr>
        <a:xfrm>
          <a:off x="6669935" y="1880324"/>
          <a:ext cx="764777" cy="382388"/>
        </a:xfrm>
        <a:prstGeom prst="roundRect">
          <a:avLst/>
        </a:prstGeom>
        <a:solidFill>
          <a:srgbClr val="C3DDF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新增筆記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88602" y="1898991"/>
        <a:ext cx="727443" cy="345054"/>
      </dsp:txXfrm>
    </dsp:sp>
    <dsp:sp modelId="{398BB816-7E93-45D6-B471-43191622207E}">
      <dsp:nvSpPr>
        <dsp:cNvPr id="0" name=""/>
        <dsp:cNvSpPr/>
      </dsp:nvSpPr>
      <dsp:spPr>
        <a:xfrm>
          <a:off x="6669935" y="2423317"/>
          <a:ext cx="764777" cy="382388"/>
        </a:xfrm>
        <a:prstGeom prst="roundRect">
          <a:avLst/>
        </a:prstGeom>
        <a:solidFill>
          <a:srgbClr val="C3DDF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查看筆記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88602" y="2441984"/>
        <a:ext cx="727443" cy="345054"/>
      </dsp:txXfrm>
    </dsp:sp>
    <dsp:sp modelId="{92DA6A20-9D4E-48EE-BD6D-3981942BBF8E}">
      <dsp:nvSpPr>
        <dsp:cNvPr id="0" name=""/>
        <dsp:cNvSpPr/>
      </dsp:nvSpPr>
      <dsp:spPr>
        <a:xfrm>
          <a:off x="6669935" y="2966309"/>
          <a:ext cx="764777" cy="382388"/>
        </a:xfrm>
        <a:prstGeom prst="rect">
          <a:avLst/>
        </a:prstGeom>
        <a:solidFill>
          <a:srgbClr val="C3DDF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修改筆記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69935" y="2966309"/>
        <a:ext cx="764777" cy="382388"/>
      </dsp:txXfrm>
    </dsp:sp>
    <dsp:sp modelId="{44E20255-6CC0-4715-81C3-CAB65680E806}">
      <dsp:nvSpPr>
        <dsp:cNvPr id="0" name=""/>
        <dsp:cNvSpPr/>
      </dsp:nvSpPr>
      <dsp:spPr>
        <a:xfrm>
          <a:off x="6669935" y="3509301"/>
          <a:ext cx="764777" cy="382388"/>
        </a:xfrm>
        <a:prstGeom prst="roundRect">
          <a:avLst/>
        </a:prstGeom>
        <a:solidFill>
          <a:srgbClr val="C3DDF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刪除筆記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88602" y="3527968"/>
        <a:ext cx="727443" cy="345054"/>
      </dsp:txXfrm>
    </dsp:sp>
    <dsp:sp modelId="{DA5D6DFC-5D45-42F4-982D-E9024D4D867D}">
      <dsp:nvSpPr>
        <dsp:cNvPr id="0" name=""/>
        <dsp:cNvSpPr/>
      </dsp:nvSpPr>
      <dsp:spPr>
        <a:xfrm>
          <a:off x="7404121" y="1337332"/>
          <a:ext cx="764777" cy="382388"/>
        </a:xfrm>
        <a:prstGeom prst="roundRect">
          <a:avLst/>
        </a:prstGeom>
        <a:solidFill>
          <a:srgbClr val="0097CC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管理課程成員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422788" y="1355999"/>
        <a:ext cx="727443" cy="345054"/>
      </dsp:txXfrm>
    </dsp:sp>
    <dsp:sp modelId="{F80C518A-AFD3-482A-92A8-11891631297F}">
      <dsp:nvSpPr>
        <dsp:cNvPr id="0" name=""/>
        <dsp:cNvSpPr/>
      </dsp:nvSpPr>
      <dsp:spPr>
        <a:xfrm>
          <a:off x="7595316" y="1880324"/>
          <a:ext cx="764777" cy="382388"/>
        </a:xfrm>
        <a:prstGeom prst="roundRect">
          <a:avLst/>
        </a:prstGeom>
        <a:solidFill>
          <a:srgbClr val="94C4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審核學生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13983" y="1898991"/>
        <a:ext cx="727443" cy="345054"/>
      </dsp:txXfrm>
    </dsp:sp>
    <dsp:sp modelId="{0126AF3E-B96E-47F4-917B-585A6B6A0C5E}">
      <dsp:nvSpPr>
        <dsp:cNvPr id="0" name=""/>
        <dsp:cNvSpPr/>
      </dsp:nvSpPr>
      <dsp:spPr>
        <a:xfrm>
          <a:off x="7595316" y="2423317"/>
          <a:ext cx="764777" cy="382388"/>
        </a:xfrm>
        <a:prstGeom prst="roundRect">
          <a:avLst/>
        </a:prstGeom>
        <a:solidFill>
          <a:srgbClr val="94C4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查看學生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13983" y="2441984"/>
        <a:ext cx="727443" cy="345054"/>
      </dsp:txXfrm>
    </dsp:sp>
    <dsp:sp modelId="{2699CB65-C0E0-48F4-9C17-C7FD1FDC64A3}">
      <dsp:nvSpPr>
        <dsp:cNvPr id="0" name=""/>
        <dsp:cNvSpPr/>
      </dsp:nvSpPr>
      <dsp:spPr>
        <a:xfrm>
          <a:off x="7595316" y="2966309"/>
          <a:ext cx="764777" cy="382388"/>
        </a:xfrm>
        <a:prstGeom prst="roundRect">
          <a:avLst/>
        </a:prstGeom>
        <a:solidFill>
          <a:srgbClr val="94C4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刪除學生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13983" y="2984976"/>
        <a:ext cx="727443" cy="345054"/>
      </dsp:txXfrm>
    </dsp:sp>
    <dsp:sp modelId="{3ECD8BFA-8A64-4AF1-ADA5-E1F9B54579F5}">
      <dsp:nvSpPr>
        <dsp:cNvPr id="0" name=""/>
        <dsp:cNvSpPr/>
      </dsp:nvSpPr>
      <dsp:spPr>
        <a:xfrm>
          <a:off x="7595316" y="3509301"/>
          <a:ext cx="764777" cy="382388"/>
        </a:xfrm>
        <a:prstGeom prst="roundRect">
          <a:avLst/>
        </a:prstGeom>
        <a:solidFill>
          <a:srgbClr val="94C4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新增助教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13983" y="3527968"/>
        <a:ext cx="727443" cy="345054"/>
      </dsp:txXfrm>
    </dsp:sp>
    <dsp:sp modelId="{192549E3-71F6-406D-ADFE-7284B435F50C}">
      <dsp:nvSpPr>
        <dsp:cNvPr id="0" name=""/>
        <dsp:cNvSpPr/>
      </dsp:nvSpPr>
      <dsp:spPr>
        <a:xfrm>
          <a:off x="7595316" y="4052293"/>
          <a:ext cx="764777" cy="382388"/>
        </a:xfrm>
        <a:prstGeom prst="roundRect">
          <a:avLst/>
        </a:prstGeom>
        <a:solidFill>
          <a:srgbClr val="94C4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設定權限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13983" y="4070960"/>
        <a:ext cx="727443" cy="345054"/>
      </dsp:txXfrm>
    </dsp:sp>
    <dsp:sp modelId="{CC12E122-C9AA-46DB-9AC8-FE6F0595C595}">
      <dsp:nvSpPr>
        <dsp:cNvPr id="0" name=""/>
        <dsp:cNvSpPr/>
      </dsp:nvSpPr>
      <dsp:spPr>
        <a:xfrm>
          <a:off x="7595316" y="4595286"/>
          <a:ext cx="764777" cy="382388"/>
        </a:xfrm>
        <a:prstGeom prst="roundRect">
          <a:avLst/>
        </a:prstGeom>
        <a:solidFill>
          <a:srgbClr val="94C4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刪除助教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13983" y="4613953"/>
        <a:ext cx="727443" cy="345054"/>
      </dsp:txXfrm>
    </dsp:sp>
    <dsp:sp modelId="{B1E995E2-5C9C-4248-9332-DB368BE8584C}">
      <dsp:nvSpPr>
        <dsp:cNvPr id="0" name=""/>
        <dsp:cNvSpPr/>
      </dsp:nvSpPr>
      <dsp:spPr>
        <a:xfrm>
          <a:off x="8329502" y="1337332"/>
          <a:ext cx="764777" cy="382388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管理成績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48169" y="1355999"/>
        <a:ext cx="727443" cy="345054"/>
      </dsp:txXfrm>
    </dsp:sp>
    <dsp:sp modelId="{C936DF82-3EE7-40B7-BE23-50514484DB5C}">
      <dsp:nvSpPr>
        <dsp:cNvPr id="0" name=""/>
        <dsp:cNvSpPr/>
      </dsp:nvSpPr>
      <dsp:spPr>
        <a:xfrm>
          <a:off x="8520697" y="1880324"/>
          <a:ext cx="764777" cy="382388"/>
        </a:xfrm>
        <a:prstGeom prst="roundRect">
          <a:avLst/>
        </a:prstGeom>
        <a:solidFill>
          <a:srgbClr val="43A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上傳成績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539364" y="1898991"/>
        <a:ext cx="727443" cy="345054"/>
      </dsp:txXfrm>
    </dsp:sp>
    <dsp:sp modelId="{926D4A23-FB3A-45D5-B48A-F1F00A34B9BB}">
      <dsp:nvSpPr>
        <dsp:cNvPr id="0" name=""/>
        <dsp:cNvSpPr/>
      </dsp:nvSpPr>
      <dsp:spPr>
        <a:xfrm>
          <a:off x="8520697" y="2423317"/>
          <a:ext cx="764777" cy="382388"/>
        </a:xfrm>
        <a:prstGeom prst="roundRect">
          <a:avLst/>
        </a:prstGeom>
        <a:solidFill>
          <a:srgbClr val="43A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修改成績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539364" y="2441984"/>
        <a:ext cx="727443" cy="345054"/>
      </dsp:txXfrm>
    </dsp:sp>
    <dsp:sp modelId="{13218B29-BBBB-4B99-9857-B59206F7AD2B}">
      <dsp:nvSpPr>
        <dsp:cNvPr id="0" name=""/>
        <dsp:cNvSpPr/>
      </dsp:nvSpPr>
      <dsp:spPr>
        <a:xfrm>
          <a:off x="8520697" y="2966309"/>
          <a:ext cx="764777" cy="382388"/>
        </a:xfrm>
        <a:prstGeom prst="roundRect">
          <a:avLst/>
        </a:prstGeom>
        <a:solidFill>
          <a:srgbClr val="43A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預測成績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539364" y="2984976"/>
        <a:ext cx="727443" cy="345054"/>
      </dsp:txXfrm>
    </dsp:sp>
    <dsp:sp modelId="{092F8D06-ED29-41EF-98F8-AC33AEB9D4F5}">
      <dsp:nvSpPr>
        <dsp:cNvPr id="0" name=""/>
        <dsp:cNvSpPr/>
      </dsp:nvSpPr>
      <dsp:spPr>
        <a:xfrm>
          <a:off x="9254884" y="1337332"/>
          <a:ext cx="764777" cy="382388"/>
        </a:xfrm>
        <a:prstGeom prst="roundRect">
          <a:avLst/>
        </a:prstGeom>
        <a:solidFill>
          <a:srgbClr val="003CB4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管理學習狀態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273551" y="1355999"/>
        <a:ext cx="727443" cy="345054"/>
      </dsp:txXfrm>
    </dsp:sp>
    <dsp:sp modelId="{3454FA27-9764-4BCE-A870-8D030F7ED86F}">
      <dsp:nvSpPr>
        <dsp:cNvPr id="0" name=""/>
        <dsp:cNvSpPr/>
      </dsp:nvSpPr>
      <dsp:spPr>
        <a:xfrm>
          <a:off x="9446078" y="1880324"/>
          <a:ext cx="764777" cy="382388"/>
        </a:xfrm>
        <a:prstGeom prst="roundRect">
          <a:avLst/>
        </a:prstGeom>
        <a:solidFill>
          <a:srgbClr val="85A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查看進度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464745" y="1898991"/>
        <a:ext cx="727443" cy="345054"/>
      </dsp:txXfrm>
    </dsp:sp>
    <dsp:sp modelId="{2159F12C-A255-4B6E-BBA3-0A9B35A90312}">
      <dsp:nvSpPr>
        <dsp:cNvPr id="0" name=""/>
        <dsp:cNvSpPr/>
      </dsp:nvSpPr>
      <dsp:spPr>
        <a:xfrm>
          <a:off x="9446078" y="2423317"/>
          <a:ext cx="764777" cy="382388"/>
        </a:xfrm>
        <a:prstGeom prst="roundRect">
          <a:avLst/>
        </a:prstGeom>
        <a:solidFill>
          <a:srgbClr val="85A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查看錯誤占比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464745" y="2441984"/>
        <a:ext cx="727443" cy="345054"/>
      </dsp:txXfrm>
    </dsp:sp>
    <dsp:sp modelId="{2E87F38D-DB70-443E-8251-2F636CFF8EA5}">
      <dsp:nvSpPr>
        <dsp:cNvPr id="0" name=""/>
        <dsp:cNvSpPr/>
      </dsp:nvSpPr>
      <dsp:spPr>
        <a:xfrm>
          <a:off x="10180265" y="1337332"/>
          <a:ext cx="764777" cy="382388"/>
        </a:xfrm>
        <a:prstGeom prst="roundRect">
          <a:avLst/>
        </a:prstGeom>
        <a:solidFill>
          <a:srgbClr val="002B82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管理討論區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198932" y="1355999"/>
        <a:ext cx="727443" cy="345054"/>
      </dsp:txXfrm>
    </dsp:sp>
    <dsp:sp modelId="{E95ED765-D6B8-4C24-ACC2-667FCB3F95BA}">
      <dsp:nvSpPr>
        <dsp:cNvPr id="0" name=""/>
        <dsp:cNvSpPr/>
      </dsp:nvSpPr>
      <dsp:spPr>
        <a:xfrm>
          <a:off x="10371459" y="1880324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發佈文章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1898991"/>
        <a:ext cx="727443" cy="345054"/>
      </dsp:txXfrm>
    </dsp:sp>
    <dsp:sp modelId="{18685DD9-E57B-4A91-85A0-69F19A627B6F}">
      <dsp:nvSpPr>
        <dsp:cNvPr id="0" name=""/>
        <dsp:cNvSpPr/>
      </dsp:nvSpPr>
      <dsp:spPr>
        <a:xfrm>
          <a:off x="10371459" y="2423317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修改文章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2441984"/>
        <a:ext cx="727443" cy="345054"/>
      </dsp:txXfrm>
    </dsp:sp>
    <dsp:sp modelId="{1869FCC6-401F-4A5A-9249-B881E88E5534}">
      <dsp:nvSpPr>
        <dsp:cNvPr id="0" name=""/>
        <dsp:cNvSpPr/>
      </dsp:nvSpPr>
      <dsp:spPr>
        <a:xfrm>
          <a:off x="10371459" y="2966309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查看文章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2984976"/>
        <a:ext cx="727443" cy="345054"/>
      </dsp:txXfrm>
    </dsp:sp>
    <dsp:sp modelId="{E2D2DA7F-4D8D-4747-A0F8-7931502AE790}">
      <dsp:nvSpPr>
        <dsp:cNvPr id="0" name=""/>
        <dsp:cNvSpPr/>
      </dsp:nvSpPr>
      <dsp:spPr>
        <a:xfrm>
          <a:off x="10371459" y="3509301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刪除文章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3527968"/>
        <a:ext cx="727443" cy="345054"/>
      </dsp:txXfrm>
    </dsp:sp>
    <dsp:sp modelId="{B4D0DD80-0A7E-4E6C-8236-6A65363A5DC7}">
      <dsp:nvSpPr>
        <dsp:cNvPr id="0" name=""/>
        <dsp:cNvSpPr/>
      </dsp:nvSpPr>
      <dsp:spPr>
        <a:xfrm>
          <a:off x="10371459" y="4052293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發佈留言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4070960"/>
        <a:ext cx="727443" cy="345054"/>
      </dsp:txXfrm>
    </dsp:sp>
    <dsp:sp modelId="{2A967EB9-DF12-47B7-8C39-842FD0E7AF75}">
      <dsp:nvSpPr>
        <dsp:cNvPr id="0" name=""/>
        <dsp:cNvSpPr/>
      </dsp:nvSpPr>
      <dsp:spPr>
        <a:xfrm>
          <a:off x="10371459" y="4595286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查看留言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4613953"/>
        <a:ext cx="727443" cy="345054"/>
      </dsp:txXfrm>
    </dsp:sp>
    <dsp:sp modelId="{8F661A46-F0F6-4798-9FEC-B60952FB1D17}">
      <dsp:nvSpPr>
        <dsp:cNvPr id="0" name=""/>
        <dsp:cNvSpPr/>
      </dsp:nvSpPr>
      <dsp:spPr>
        <a:xfrm>
          <a:off x="10371459" y="5138278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刪除留言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5156945"/>
        <a:ext cx="727443" cy="345054"/>
      </dsp:txXfrm>
    </dsp:sp>
    <dsp:sp modelId="{3E20447A-3718-4BB5-96F9-9A08DD3BF580}">
      <dsp:nvSpPr>
        <dsp:cNvPr id="0" name=""/>
        <dsp:cNvSpPr/>
      </dsp:nvSpPr>
      <dsp:spPr>
        <a:xfrm>
          <a:off x="10371459" y="5681270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使用即時開會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5699937"/>
        <a:ext cx="727443" cy="345054"/>
      </dsp:txXfrm>
    </dsp:sp>
    <dsp:sp modelId="{68B54AAC-8381-4107-8D82-9B66C576EBD4}">
      <dsp:nvSpPr>
        <dsp:cNvPr id="0" name=""/>
        <dsp:cNvSpPr/>
      </dsp:nvSpPr>
      <dsp:spPr>
        <a:xfrm>
          <a:off x="11105646" y="1337332"/>
          <a:ext cx="764777" cy="382388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練習程式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124313" y="1355999"/>
        <a:ext cx="727443" cy="345054"/>
      </dsp:txXfrm>
    </dsp:sp>
    <dsp:sp modelId="{0C897F2E-9C13-4CDE-8198-A8A39F23A856}">
      <dsp:nvSpPr>
        <dsp:cNvPr id="0" name=""/>
        <dsp:cNvSpPr/>
      </dsp:nvSpPr>
      <dsp:spPr>
        <a:xfrm>
          <a:off x="11296840" y="1880324"/>
          <a:ext cx="764777" cy="382388"/>
        </a:xfrm>
        <a:prstGeom prst="roundRect">
          <a:avLst/>
        </a:prstGeom>
        <a:solidFill>
          <a:srgbClr val="DCC5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編寫程式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15507" y="1898991"/>
        <a:ext cx="727443" cy="345054"/>
      </dsp:txXfrm>
    </dsp:sp>
    <dsp:sp modelId="{69C0204F-B4DF-4C4D-8370-7C43A88A1134}">
      <dsp:nvSpPr>
        <dsp:cNvPr id="0" name=""/>
        <dsp:cNvSpPr/>
      </dsp:nvSpPr>
      <dsp:spPr>
        <a:xfrm>
          <a:off x="11296840" y="2423317"/>
          <a:ext cx="764777" cy="382388"/>
        </a:xfrm>
        <a:prstGeom prst="roundRect">
          <a:avLst/>
        </a:prstGeom>
        <a:solidFill>
          <a:srgbClr val="DCC5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練習程式題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15507" y="2441984"/>
        <a:ext cx="727443" cy="345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2CF07-9206-44DF-A646-38467251F147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80336-97F7-401F-A17B-269B12D00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29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32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87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7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50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03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2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0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75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68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7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5221-FB99-444C-9B55-41AB92DCA0F1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3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957092565"/>
              </p:ext>
            </p:extLst>
          </p:nvPr>
        </p:nvGraphicFramePr>
        <p:xfrm>
          <a:off x="64654" y="0"/>
          <a:ext cx="1206269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24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98635"/>
              </p:ext>
            </p:extLst>
          </p:nvPr>
        </p:nvGraphicFramePr>
        <p:xfrm>
          <a:off x="367812" y="189000"/>
          <a:ext cx="11456376" cy="64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8792">
                  <a:extLst>
                    <a:ext uri="{9D8B030D-6E8A-4147-A177-3AD203B41FA5}">
                      <a16:colId xmlns:a16="http://schemas.microsoft.com/office/drawing/2014/main" val="1046417684"/>
                    </a:ext>
                  </a:extLst>
                </a:gridCol>
                <a:gridCol w="3818792">
                  <a:extLst>
                    <a:ext uri="{9D8B030D-6E8A-4147-A177-3AD203B41FA5}">
                      <a16:colId xmlns:a16="http://schemas.microsoft.com/office/drawing/2014/main" val="734529764"/>
                    </a:ext>
                  </a:extLst>
                </a:gridCol>
                <a:gridCol w="3818792">
                  <a:extLst>
                    <a:ext uri="{9D8B030D-6E8A-4147-A177-3AD203B41FA5}">
                      <a16:colId xmlns:a16="http://schemas.microsoft.com/office/drawing/2014/main" val="2516183124"/>
                    </a:ext>
                  </a:extLst>
                </a:gridCol>
              </a:tblGrid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緩衝策略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優勢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EADC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精進策略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486444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威脅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現今線上教育平台競爭崛起，導致有很多競爭對手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現在太多教育資源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包括書籍、分享網站等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，並不是不可或缺的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EADC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機會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EAD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65648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轉進策略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WT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劣勢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EADC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改善策略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OW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0981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023410" y="2747681"/>
            <a:ext cx="3746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線上教學平台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崛起，但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程式方面的教學平台較為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少見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現在有的線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平台和學生的互動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不夠多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可與遊戲、共筆等功能做結合，提升學生學習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94094" y="833718"/>
            <a:ext cx="324319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年輕團隊帶來新的思維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較能體會現在學生的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20858" y="5125402"/>
            <a:ext cx="355028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開發團隊經驗不足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相對於其他平台資源較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相對於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面對面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的教學，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學生對於課程的專注力較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缺少。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23410" y="704853"/>
            <a:ext cx="3621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針對年輕學生客群，為他們建立一個適合學習程式的地方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這些學生可以互相交流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如果提供線上編譯器是否更利於他們學習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812" y="765593"/>
            <a:ext cx="3747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展現出我們的優勢，試著將我們的想法傳播出去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67812" y="5112059"/>
            <a:ext cx="3747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試著從其他教育平台中找出適合我們的功能與想法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試著找其他人合作，請他們贊助我們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023410" y="5071192"/>
            <a:ext cx="3621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去看看別人如何做的，並且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多與團隊討論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可針對程式這一塊去尋找有什麼適合的功能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09864" y="3176355"/>
            <a:ext cx="1972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SWOT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170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390</Words>
  <Application>Microsoft Office PowerPoint</Application>
  <PresentationFormat>寬螢幕</PresentationFormat>
  <Paragraphs>125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 百加</dc:creator>
  <cp:lastModifiedBy>辰懋 廖</cp:lastModifiedBy>
  <cp:revision>57</cp:revision>
  <dcterms:created xsi:type="dcterms:W3CDTF">2019-02-15T14:18:51Z</dcterms:created>
  <dcterms:modified xsi:type="dcterms:W3CDTF">2019-02-21T15:31:29Z</dcterms:modified>
</cp:coreProperties>
</file>