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0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36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08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37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85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27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11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3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65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8FF3-2F5E-4AAB-9D41-830EAA2D6B53}" type="datetimeFigureOut">
              <a:rPr lang="zh-TW" altLang="en-US" smtClean="0"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7548-B226-46D7-8012-1D2607228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7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395314"/>
            <a:ext cx="7730940" cy="1019672"/>
          </a:xfrm>
        </p:spPr>
        <p:txBody>
          <a:bodyPr>
            <a:normAutofit lnSpcReduction="10000"/>
          </a:bodyPr>
          <a:lstStyle/>
          <a:p>
            <a:r>
              <a:rPr lang="zh-TW" altLang="en-US" sz="48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台灣網路</a:t>
            </a:r>
            <a:r>
              <a:rPr lang="zh-TW" altLang="en-US" sz="4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教學平台</a:t>
            </a:r>
            <a:endParaRPr kumimoji="1" lang="zh-CN" altLang="en-US" sz="48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內容版面配置區 5"/>
          <p:cNvGraphicFramePr>
            <a:graphicFrameLocks/>
          </p:cNvGraphicFramePr>
          <p:nvPr>
            <p:extLst/>
          </p:nvPr>
        </p:nvGraphicFramePr>
        <p:xfrm>
          <a:off x="310665" y="1591409"/>
          <a:ext cx="11570670" cy="398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67">
                  <a:extLst>
                    <a:ext uri="{9D8B030D-6E8A-4147-A177-3AD203B41FA5}">
                      <a16:colId xmlns:a16="http://schemas.microsoft.com/office/drawing/2014/main" val="2689944722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190972017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113466174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2608803654"/>
                    </a:ext>
                  </a:extLst>
                </a:gridCol>
                <a:gridCol w="1157065">
                  <a:extLst>
                    <a:ext uri="{9D8B030D-6E8A-4147-A177-3AD203B41FA5}">
                      <a16:colId xmlns:a16="http://schemas.microsoft.com/office/drawing/2014/main" val="1307278330"/>
                    </a:ext>
                  </a:extLst>
                </a:gridCol>
                <a:gridCol w="1157069">
                  <a:extLst>
                    <a:ext uri="{9D8B030D-6E8A-4147-A177-3AD203B41FA5}">
                      <a16:colId xmlns:a16="http://schemas.microsoft.com/office/drawing/2014/main" val="632360672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54379813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1621907140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434087215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1170453276"/>
                    </a:ext>
                  </a:extLst>
                </a:gridCol>
              </a:tblGrid>
              <a:tr h="796583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操作簡單與否？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廣告</a:t>
                      </a:r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網站內搜尋功能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相關視頻連結？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學習對象為何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教師監控功能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學習的介面乾淨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課程有無分類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營利模式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218849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網易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不分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學生募資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老師分帳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199851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騰訊課堂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不分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入門免費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進階付費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70523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中國教育在線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大眾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129285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萬門大學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大學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付費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020970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2460611"/>
            <a:ext cx="660400" cy="66334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3251192"/>
            <a:ext cx="660400" cy="66334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4041772"/>
            <a:ext cx="660400" cy="66334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4832353"/>
            <a:ext cx="660400" cy="66334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3251084"/>
            <a:ext cx="660400" cy="66334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46" y="3251192"/>
            <a:ext cx="660400" cy="66334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46" y="4041772"/>
            <a:ext cx="660400" cy="66334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4832352"/>
            <a:ext cx="660400" cy="66334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4041772"/>
            <a:ext cx="660400" cy="66334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3251192"/>
            <a:ext cx="660400" cy="66334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95" y="2411421"/>
            <a:ext cx="660400" cy="66334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4046264"/>
            <a:ext cx="660400" cy="66334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60" y="4832352"/>
            <a:ext cx="660400" cy="66334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60" y="4041772"/>
            <a:ext cx="660400" cy="66334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60" y="3251192"/>
            <a:ext cx="660400" cy="663348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22" y="2411421"/>
            <a:ext cx="660400" cy="663348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4832244"/>
            <a:ext cx="660400" cy="663348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4041664"/>
            <a:ext cx="660400" cy="66334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3251084"/>
            <a:ext cx="660400" cy="66334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535" y="2411313"/>
            <a:ext cx="660400" cy="6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395314"/>
            <a:ext cx="7134040" cy="1019672"/>
          </a:xfrm>
        </p:spPr>
        <p:txBody>
          <a:bodyPr>
            <a:normAutofit lnSpcReduction="10000"/>
          </a:bodyPr>
          <a:lstStyle/>
          <a:p>
            <a:r>
              <a:rPr lang="zh-TW" altLang="en-US" sz="4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中國網路教學平台</a:t>
            </a:r>
            <a:endParaRPr kumimoji="1" lang="zh-CN" altLang="en-US" sz="48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內容版面配置區 5"/>
          <p:cNvGraphicFramePr>
            <a:graphicFrameLocks/>
          </p:cNvGraphicFramePr>
          <p:nvPr>
            <p:extLst/>
          </p:nvPr>
        </p:nvGraphicFramePr>
        <p:xfrm>
          <a:off x="310665" y="1591409"/>
          <a:ext cx="11570670" cy="398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67">
                  <a:extLst>
                    <a:ext uri="{9D8B030D-6E8A-4147-A177-3AD203B41FA5}">
                      <a16:colId xmlns:a16="http://schemas.microsoft.com/office/drawing/2014/main" val="2689944722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190972017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113466174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2608803654"/>
                    </a:ext>
                  </a:extLst>
                </a:gridCol>
                <a:gridCol w="1157065">
                  <a:extLst>
                    <a:ext uri="{9D8B030D-6E8A-4147-A177-3AD203B41FA5}">
                      <a16:colId xmlns:a16="http://schemas.microsoft.com/office/drawing/2014/main" val="1307278330"/>
                    </a:ext>
                  </a:extLst>
                </a:gridCol>
                <a:gridCol w="1157069">
                  <a:extLst>
                    <a:ext uri="{9D8B030D-6E8A-4147-A177-3AD203B41FA5}">
                      <a16:colId xmlns:a16="http://schemas.microsoft.com/office/drawing/2014/main" val="632360672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54379813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1621907140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434087215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1170453276"/>
                    </a:ext>
                  </a:extLst>
                </a:gridCol>
              </a:tblGrid>
              <a:tr h="79658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操作簡單與否？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廣告</a:t>
                      </a:r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網站內搜尋功能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相關視頻連結？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學習對象為何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教師監控功能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學習的介面乾淨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課程有無分類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營利模式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218849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網易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/>
                        <a:t>不分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學生募資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老師分帳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199851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騰訊課堂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/>
                        <a:t>不分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入門免費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進階付費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70523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中國教育在線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/>
                        <a:t>大眾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付費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129285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萬門大學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/>
                        <a:t>大學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付費</a:t>
                      </a:r>
                      <a:endParaRPr lang="en-US" altLang="zh-TW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020970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2460611"/>
            <a:ext cx="660400" cy="66334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3251192"/>
            <a:ext cx="660400" cy="66334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4041772"/>
            <a:ext cx="660400" cy="66334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4832353"/>
            <a:ext cx="660400" cy="66334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3251084"/>
            <a:ext cx="660400" cy="66334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46" y="3251192"/>
            <a:ext cx="660400" cy="66334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46" y="4041772"/>
            <a:ext cx="660400" cy="66334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4832352"/>
            <a:ext cx="660400" cy="66334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4041772"/>
            <a:ext cx="660400" cy="66334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3251192"/>
            <a:ext cx="660400" cy="66334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95" y="2411421"/>
            <a:ext cx="660400" cy="66334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4046264"/>
            <a:ext cx="660400" cy="66334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60" y="4832352"/>
            <a:ext cx="660400" cy="66334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60" y="4041772"/>
            <a:ext cx="660400" cy="66334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60" y="3251192"/>
            <a:ext cx="660400" cy="663348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22" y="2411421"/>
            <a:ext cx="660400" cy="663348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4832244"/>
            <a:ext cx="660400" cy="663348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4041664"/>
            <a:ext cx="660400" cy="66334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3251084"/>
            <a:ext cx="660400" cy="66334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535" y="2411313"/>
            <a:ext cx="660400" cy="663348"/>
          </a:xfrm>
          <a:prstGeom prst="rect">
            <a:avLst/>
          </a:prstGeom>
        </p:spPr>
      </p:pic>
      <p:graphicFrame>
        <p:nvGraphicFramePr>
          <p:cNvPr id="32" name="內容版面配置區 5"/>
          <p:cNvGraphicFramePr>
            <a:graphicFrameLocks/>
          </p:cNvGraphicFramePr>
          <p:nvPr>
            <p:extLst/>
          </p:nvPr>
        </p:nvGraphicFramePr>
        <p:xfrm>
          <a:off x="310665" y="1362809"/>
          <a:ext cx="11570670" cy="477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67">
                  <a:extLst>
                    <a:ext uri="{9D8B030D-6E8A-4147-A177-3AD203B41FA5}">
                      <a16:colId xmlns:a16="http://schemas.microsoft.com/office/drawing/2014/main" val="2689944722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190972017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113466174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2608803654"/>
                    </a:ext>
                  </a:extLst>
                </a:gridCol>
                <a:gridCol w="1157065">
                  <a:extLst>
                    <a:ext uri="{9D8B030D-6E8A-4147-A177-3AD203B41FA5}">
                      <a16:colId xmlns:a16="http://schemas.microsoft.com/office/drawing/2014/main" val="1307278330"/>
                    </a:ext>
                  </a:extLst>
                </a:gridCol>
                <a:gridCol w="1157069">
                  <a:extLst>
                    <a:ext uri="{9D8B030D-6E8A-4147-A177-3AD203B41FA5}">
                      <a16:colId xmlns:a16="http://schemas.microsoft.com/office/drawing/2014/main" val="632360672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54379813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1621907140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3434087215"/>
                    </a:ext>
                  </a:extLst>
                </a:gridCol>
                <a:gridCol w="1157067">
                  <a:extLst>
                    <a:ext uri="{9D8B030D-6E8A-4147-A177-3AD203B41FA5}">
                      <a16:colId xmlns:a16="http://schemas.microsoft.com/office/drawing/2014/main" val="1170453276"/>
                    </a:ext>
                  </a:extLst>
                </a:gridCol>
              </a:tblGrid>
              <a:tr h="796583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操作簡單與否？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廣告</a:t>
                      </a:r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網站內搜尋功能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相關視頻連結？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學習對象為何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教師監控功能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學習的介面乾淨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課程有無分類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?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營利模式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218849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安安免費教學平台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國小國中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基金會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199851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學習吧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國小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高中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基金會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70523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愛學網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高中大學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基金會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129285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均一教育平台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國小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高中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基金會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020970"/>
                  </a:ext>
                </a:extLst>
              </a:tr>
              <a:tr h="79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Hahow</a:t>
                      </a:r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好學校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不分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學生募資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老師分帳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431870"/>
                  </a:ext>
                </a:extLst>
              </a:tr>
            </a:tbl>
          </a:graphicData>
        </a:graphic>
      </p:graphicFrame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2232011"/>
            <a:ext cx="660400" cy="663348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3022592"/>
            <a:ext cx="660400" cy="66334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3813172"/>
            <a:ext cx="660400" cy="663348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4603753"/>
            <a:ext cx="660400" cy="663348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46" y="3022592"/>
            <a:ext cx="660400" cy="663348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46" y="3813172"/>
            <a:ext cx="660400" cy="663348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4603752"/>
            <a:ext cx="660400" cy="663348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3813172"/>
            <a:ext cx="660400" cy="663348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3022592"/>
            <a:ext cx="660400" cy="663348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60" y="4603752"/>
            <a:ext cx="660400" cy="663348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60" y="3022592"/>
            <a:ext cx="660400" cy="663348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22" y="2182821"/>
            <a:ext cx="660400" cy="663348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4603644"/>
            <a:ext cx="660400" cy="663348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3813064"/>
            <a:ext cx="660400" cy="663348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3022484"/>
            <a:ext cx="660400" cy="663348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535" y="2182713"/>
            <a:ext cx="660400" cy="663348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47" y="3022484"/>
            <a:ext cx="660400" cy="663348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47" y="4603644"/>
            <a:ext cx="660400" cy="663348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5394334"/>
            <a:ext cx="660400" cy="663348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33" y="5394334"/>
            <a:ext cx="660400" cy="6633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46" y="5394334"/>
            <a:ext cx="660400" cy="663348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47" y="5394334"/>
            <a:ext cx="660400" cy="663348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60" y="5394334"/>
            <a:ext cx="660400" cy="663348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73" y="5394334"/>
            <a:ext cx="660400" cy="6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1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寬螢幕</PresentationFormat>
  <Paragraphs>73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等线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三二零</dc:creator>
  <cp:lastModifiedBy>三二零</cp:lastModifiedBy>
  <cp:revision>1</cp:revision>
  <dcterms:created xsi:type="dcterms:W3CDTF">2019-04-04T06:46:31Z</dcterms:created>
  <dcterms:modified xsi:type="dcterms:W3CDTF">2019-04-04T06:46:43Z</dcterms:modified>
</cp:coreProperties>
</file>