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三春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[</a:t>
            </a:r>
            <a:r>
              <a:rPr lang="zh-TW" altLang="en-US" sz="4800" dirty="0"/>
              <a:t>庫存數量</a:t>
            </a:r>
            <a:r>
              <a:rPr lang="en-US" altLang="zh-TW" sz="4800" dirty="0"/>
              <a:t>]</a:t>
            </a:r>
            <a:r>
              <a:rPr lang="zh-TW" altLang="en-US" sz="4800" dirty="0"/>
              <a:t>不允許有負數</a:t>
            </a:r>
          </a:p>
        </p:txBody>
      </p:sp>
    </p:spTree>
    <p:extLst>
      <p:ext uri="{BB962C8B-B14F-4D97-AF65-F5344CB8AC3E}">
        <p14:creationId xmlns:p14="http://schemas.microsoft.com/office/powerpoint/2010/main" val="301371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876" y="0"/>
            <a:ext cx="3428999" cy="68580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051" y="0"/>
            <a:ext cx="3429000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0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8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辦公室人員</a:t>
            </a:r>
            <a:r>
              <a:rPr lang="zh-TW" altLang="en-US" dirty="0"/>
              <a:t> </a:t>
            </a:r>
            <a:r>
              <a:rPr lang="en-US" altLang="zh-TW" dirty="0" smtClean="0"/>
              <a:t>VS </a:t>
            </a:r>
            <a:r>
              <a:rPr lang="zh-TW" altLang="en-US" dirty="0" smtClean="0"/>
              <a:t>倉儲人員</a:t>
            </a:r>
            <a:r>
              <a:rPr lang="en-US" altLang="zh-TW" dirty="0" smtClean="0"/>
              <a:t>	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放置的決定權 在於 倉儲人員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441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批號 走 </a:t>
            </a:r>
            <a:r>
              <a:rPr lang="en-US" altLang="zh-TW" dirty="0" smtClean="0"/>
              <a:t>AS </a:t>
            </a:r>
            <a:r>
              <a:rPr lang="zh-TW" altLang="en-US" dirty="0" smtClean="0"/>
              <a:t>版 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2567" y="1760537"/>
            <a:ext cx="4635758" cy="329406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70" y="1825752"/>
            <a:ext cx="5302297" cy="322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3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儲位 </a:t>
            </a:r>
            <a:r>
              <a:rPr lang="en-US" altLang="zh-TW" dirty="0" smtClean="0"/>
              <a:t>\</a:t>
            </a:r>
            <a:r>
              <a:rPr lang="zh-TW" altLang="en-US" dirty="0" smtClean="0"/>
              <a:t> 箱</a:t>
            </a:r>
            <a:r>
              <a:rPr lang="zh-TW" altLang="en-US" dirty="0"/>
              <a:t>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2085530"/>
            <a:ext cx="6734774" cy="309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0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進貨流程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進貨 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 倉庫 </a:t>
            </a:r>
            <a:r>
              <a:rPr lang="en-US" altLang="zh-TW" dirty="0" smtClean="0"/>
              <a:t>Z</a:t>
            </a:r>
            <a:r>
              <a:rPr lang="zh-TW" altLang="en-US" dirty="0" smtClean="0"/>
              <a:t> 型號 </a:t>
            </a:r>
            <a:r>
              <a:rPr lang="en-US" altLang="zh-TW" dirty="0" smtClean="0"/>
              <a:t>Z-1 </a:t>
            </a:r>
            <a:r>
              <a:rPr lang="zh-TW" altLang="en-US" dirty="0" smtClean="0"/>
              <a:t>先進入 儲位</a:t>
            </a:r>
            <a:r>
              <a:rPr lang="en-US" altLang="zh-TW" dirty="0" smtClean="0"/>
              <a:t>000 </a:t>
            </a:r>
            <a:r>
              <a:rPr lang="zh-TW" altLang="en-US" dirty="0" smtClean="0"/>
              <a:t>箱號</a:t>
            </a:r>
            <a:r>
              <a:rPr lang="en-US" altLang="zh-TW" dirty="0" smtClean="0"/>
              <a:t>000   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309" y="3238104"/>
            <a:ext cx="7900074" cy="105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0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上架系統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16" y="2171769"/>
            <a:ext cx="9352381" cy="1400000"/>
          </a:xfrm>
          <a:prstGeom prst="rect">
            <a:avLst/>
          </a:prstGeom>
        </p:spPr>
      </p:pic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4287" y="953324"/>
            <a:ext cx="1542857" cy="92381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716" y="3740979"/>
            <a:ext cx="8742857" cy="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0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入庫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270" y="2311021"/>
            <a:ext cx="9602788" cy="217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1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領料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270" y="1739193"/>
            <a:ext cx="9602788" cy="210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2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</a:t>
            </a:r>
            <a:r>
              <a:rPr lang="zh-TW" altLang="en-US" dirty="0"/>
              <a:t>庫存數量</a:t>
            </a:r>
            <a:r>
              <a:rPr lang="en-US" altLang="zh-TW" dirty="0"/>
              <a:t>]</a:t>
            </a:r>
            <a:r>
              <a:rPr lang="zh-TW" altLang="en-US" dirty="0"/>
              <a:t>不允許有負數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因為儲位箱號是自己弄出來的，所以要自己想辦法解決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err="1"/>
              <a:t>UICtrlChkStkQty</a:t>
            </a:r>
            <a:endParaRPr lang="en-US" altLang="zh-TW" dirty="0" smtClean="0"/>
          </a:p>
          <a:p>
            <a:r>
              <a:rPr lang="zh-TW" altLang="en-US" dirty="0" smtClean="0"/>
              <a:t>    </a:t>
            </a:r>
            <a:r>
              <a:rPr lang="en-US" altLang="zh-TW" dirty="0" err="1"/>
              <a:t>cp</a:t>
            </a:r>
            <a:r>
              <a:rPr lang="en-US" altLang="zh-TW" dirty="0"/>
              <a:t>_</a:t>
            </a:r>
            <a:r>
              <a:rPr lang="zh-TW" altLang="en-US" dirty="0"/>
              <a:t>批次檢查是否可扣</a:t>
            </a:r>
            <a:r>
              <a:rPr lang="zh-TW" altLang="en-US" dirty="0" smtClean="0"/>
              <a:t>料</a:t>
            </a:r>
            <a:endParaRPr lang="en-US" altLang="zh-TW" dirty="0" smtClean="0"/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Z</a:t>
            </a:r>
            <a:r>
              <a:rPr lang="en-US" altLang="zh-TW" dirty="0"/>
              <a:t>:\DgMis\SQL\</a:t>
            </a:r>
            <a:r>
              <a:rPr lang="zh-TW" altLang="en-US" dirty="0"/>
              <a:t>廣域網路版</a:t>
            </a:r>
            <a:r>
              <a:rPr lang="en-US" altLang="zh-TW" dirty="0"/>
              <a:t>\</a:t>
            </a:r>
            <a:r>
              <a:rPr lang="zh-TW" altLang="en-US" dirty="0"/>
              <a:t>子系統模組</a:t>
            </a:r>
            <a:r>
              <a:rPr lang="en-US" altLang="zh-TW" dirty="0"/>
              <a:t>\</a:t>
            </a:r>
            <a:r>
              <a:rPr lang="en-US" altLang="zh-TW" dirty="0" err="1"/>
              <a:t>Mis</a:t>
            </a:r>
            <a:r>
              <a:rPr lang="en-US" altLang="zh-TW" dirty="0"/>
              <a:t>\</a:t>
            </a:r>
            <a:r>
              <a:rPr lang="zh-TW" altLang="en-US" dirty="0"/>
              <a:t>公用控管</a:t>
            </a:r>
            <a:r>
              <a:rPr lang="en-US" altLang="zh-TW" dirty="0"/>
              <a:t>_</a:t>
            </a:r>
            <a:r>
              <a:rPr lang="zh-TW" altLang="en-US" dirty="0"/>
              <a:t>進銷存</a:t>
            </a:r>
            <a:r>
              <a:rPr lang="en-US" altLang="zh-TW" dirty="0"/>
              <a:t>.</a:t>
            </a:r>
            <a:r>
              <a:rPr lang="en-US" altLang="zh-TW" dirty="0" err="1"/>
              <a:t>sql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013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347411"/>
            <a:ext cx="10299730" cy="566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306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973</TotalTime>
  <Words>114</Words>
  <Application>Microsoft Office PowerPoint</Application>
  <PresentationFormat>寬螢幕</PresentationFormat>
  <Paragraphs>18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新細明體</vt:lpstr>
      <vt:lpstr>Arial</vt:lpstr>
      <vt:lpstr>Century Gothic</vt:lpstr>
      <vt:lpstr>Gallery</vt:lpstr>
      <vt:lpstr>三春</vt:lpstr>
      <vt:lpstr>批號 走 AS 版 </vt:lpstr>
      <vt:lpstr>儲位 \ 箱號</vt:lpstr>
      <vt:lpstr>進貨流程</vt:lpstr>
      <vt:lpstr>上架系統</vt:lpstr>
      <vt:lpstr>入庫</vt:lpstr>
      <vt:lpstr>領料</vt:lpstr>
      <vt:lpstr>[庫存數量]不允許有負數 </vt:lpstr>
      <vt:lpstr>PowerPoint 簡報</vt:lpstr>
      <vt:lpstr>PowerPoint 簡報</vt:lpstr>
      <vt:lpstr>辦公室人員 VS 倉儲人員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三春</dc:title>
  <dc:creator>den</dc:creator>
  <cp:lastModifiedBy>den</cp:lastModifiedBy>
  <cp:revision>10</cp:revision>
  <dcterms:created xsi:type="dcterms:W3CDTF">2022-12-15T08:09:16Z</dcterms:created>
  <dcterms:modified xsi:type="dcterms:W3CDTF">2022-12-17T02:41:36Z</dcterms:modified>
</cp:coreProperties>
</file>