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4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8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03AF-59FA-C849-B528-EE4335B05BE0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A72F1-FCC5-4048-B9A8-74A3B3F646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72F1-FCC5-4048-B9A8-74A3B3F646B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10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7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54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5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00400" y="1200150"/>
            <a:ext cx="5486400" cy="3394472"/>
          </a:xfrm>
        </p:spPr>
        <p:txBody>
          <a:bodyPr anchor="ctr">
            <a:normAutofit/>
          </a:bodyPr>
          <a:lstStyle>
            <a:lvl1pPr marL="0" indent="0">
              <a:spcAft>
                <a:spcPts val="1000"/>
              </a:spcAft>
              <a:buNone/>
              <a:defRPr sz="3600"/>
            </a:lvl1pPr>
          </a:lstStyle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57200" y="1200150"/>
            <a:ext cx="2743200" cy="3394472"/>
          </a:xfrm>
        </p:spPr>
        <p:txBody>
          <a:bodyPr anchor="ctr">
            <a:normAutofit/>
          </a:bodyPr>
          <a:lstStyle>
            <a:lvl1pPr marL="0" indent="0">
              <a:spcAft>
                <a:spcPts val="1000"/>
              </a:spcAft>
              <a:buNone/>
              <a:defRPr sz="36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8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1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90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3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14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3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4906-C3CF-4F4F-991D-A26F51A9F082}" type="datetimeFigureOut">
              <a:rPr lang="de-DE" smtClean="0"/>
              <a:t>09.06.15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4ABB-BB87-C540-A6B6-F995920CED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04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IIB on Docker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err="1" smtClean="0"/>
              <a:t>Get</a:t>
            </a:r>
            <a:r>
              <a:rPr lang="de-DE" sz="2800" dirty="0" smtClean="0"/>
              <a:t> a </a:t>
            </a:r>
            <a:r>
              <a:rPr lang="de-DE" sz="2800" dirty="0" err="1" smtClean="0"/>
              <a:t>docker</a:t>
            </a:r>
            <a:r>
              <a:rPr lang="de-DE" sz="2800" dirty="0" smtClean="0"/>
              <a:t> ID</a:t>
            </a:r>
          </a:p>
          <a:p>
            <a:r>
              <a:rPr lang="de-DE" sz="2800" dirty="0" err="1" smtClean="0"/>
              <a:t>Get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install</a:t>
            </a:r>
            <a:r>
              <a:rPr lang="de-DE" sz="2800" dirty="0" smtClean="0"/>
              <a:t> </a:t>
            </a:r>
            <a:r>
              <a:rPr lang="de-DE" sz="2800" dirty="0" err="1" smtClean="0"/>
              <a:t>docker</a:t>
            </a:r>
            <a:r>
              <a:rPr lang="de-DE" sz="2800" dirty="0" smtClean="0"/>
              <a:t> on OS</a:t>
            </a:r>
          </a:p>
          <a:p>
            <a:r>
              <a:rPr lang="de-DE" sz="2800" dirty="0" err="1" smtClean="0"/>
              <a:t>Obtain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instantiate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IIB </a:t>
            </a:r>
            <a:r>
              <a:rPr lang="de-DE" sz="2800" dirty="0" err="1" smtClean="0"/>
              <a:t>runtime</a:t>
            </a:r>
            <a:r>
              <a:rPr lang="de-DE" sz="2800" dirty="0" smtClean="0"/>
              <a:t> </a:t>
            </a:r>
            <a:r>
              <a:rPr lang="de-DE" sz="2800" dirty="0" err="1" smtClean="0"/>
              <a:t>docker</a:t>
            </a:r>
            <a:r>
              <a:rPr lang="de-DE" sz="2800" dirty="0" smtClean="0"/>
              <a:t> </a:t>
            </a:r>
            <a:r>
              <a:rPr lang="de-DE" sz="2800" dirty="0" err="1" smtClean="0"/>
              <a:t>container</a:t>
            </a:r>
            <a:endParaRPr lang="de-DE" sz="280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 dirty="0" smtClean="0"/>
              <a:t>Content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docker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/>
              <a:t>Advantages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in Practice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IIB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infrastructure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Bildschirmpräsentation (16:9)</PresentationFormat>
  <Paragraphs>10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Arial</vt:lpstr>
      <vt:lpstr>Office-Design</vt:lpstr>
      <vt:lpstr>IIB on Docker</vt:lpstr>
      <vt:lpstr>Why use docker?</vt:lpstr>
      <vt:lpstr>Application in Practice</vt:lpstr>
      <vt:lpstr>IIB container based infrastructure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 Seidel</dc:creator>
  <cp:lastModifiedBy>Microsoft Office User</cp:lastModifiedBy>
  <cp:revision>22</cp:revision>
  <dcterms:created xsi:type="dcterms:W3CDTF">2014-12-29T04:49:57Z</dcterms:created>
  <dcterms:modified xsi:type="dcterms:W3CDTF">2015-06-09T09:28:30Z</dcterms:modified>
</cp:coreProperties>
</file>