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3">
  <p:sldMasterIdLst>
    <p:sldMasterId id="2147483648" r:id="rId4"/>
  </p:sldMasterIdLst>
  <p:notesMasterIdLst>
    <p:notesMasterId r:id="rId21"/>
  </p:notesMasterIdLst>
  <p:sldIdLst>
    <p:sldId id="270" r:id="rId5"/>
    <p:sldId id="275" r:id="rId6"/>
    <p:sldId id="276" r:id="rId7"/>
    <p:sldId id="277" r:id="rId8"/>
    <p:sldId id="278" r:id="rId9"/>
    <p:sldId id="271" r:id="rId10"/>
    <p:sldId id="279" r:id="rId11"/>
    <p:sldId id="272" r:id="rId12"/>
    <p:sldId id="280" r:id="rId13"/>
    <p:sldId id="281" r:id="rId14"/>
    <p:sldId id="273" r:id="rId15"/>
    <p:sldId id="282" r:id="rId16"/>
    <p:sldId id="274" r:id="rId17"/>
    <p:sldId id="283" r:id="rId18"/>
    <p:sldId id="284" r:id="rId19"/>
    <p:sldId id="268" r:id="rId20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A8E"/>
    <a:srgbClr val="156B8E"/>
    <a:srgbClr val="407A9B"/>
    <a:srgbClr val="961C67"/>
    <a:srgbClr val="5390B2"/>
    <a:srgbClr val="88B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1055" autoAdjust="0"/>
  </p:normalViewPr>
  <p:slideViewPr>
    <p:cSldViewPr snapToGrid="0" snapToObjects="1">
      <p:cViewPr varScale="1">
        <p:scale>
          <a:sx n="113" d="100"/>
          <a:sy n="113" d="100"/>
        </p:scale>
        <p:origin x="2064" y="96"/>
      </p:cViewPr>
      <p:guideLst>
        <p:guide orient="horz" pos="2160"/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15BD2-E617-A24F-9A88-DB04CD7BF27A}" type="datetimeFigureOut">
              <a:rPr lang="de-DE" smtClean="0"/>
              <a:t>17.05.2019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1EC8D-5DD8-B841-8DAA-ECC9B14A49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30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</a:t>
            </a:r>
            <a:r>
              <a:rPr lang="en-DE" dirty="0"/>
              <a:t>e</a:t>
            </a:r>
            <a:r>
              <a:rPr lang="de-DE" dirty="0"/>
              <a:t>c</a:t>
            </a:r>
            <a:r>
              <a:rPr lang="en-DE" dirty="0" err="1"/>
              <a:t>i</a:t>
            </a:r>
            <a:r>
              <a:rPr lang="de-DE" dirty="0"/>
              <a:t>s</a:t>
            </a:r>
            <a:r>
              <a:rPr lang="en-DE" dirty="0" err="1"/>
              <a:t>i</a:t>
            </a:r>
            <a:r>
              <a:rPr lang="de-DE" dirty="0"/>
              <a:t>o</a:t>
            </a:r>
            <a:r>
              <a:rPr lang="en-DE" dirty="0"/>
              <a:t>n</a:t>
            </a:r>
          </a:p>
          <a:p>
            <a:pPr marL="171450" indent="-171450">
              <a:buFontTx/>
              <a:buChar char="-"/>
            </a:pPr>
            <a:r>
              <a:rPr lang="en-DE" dirty="0"/>
              <a:t>Anomaly </a:t>
            </a:r>
            <a:r>
              <a:rPr lang="en-DE" dirty="0" err="1"/>
              <a:t>Detec</a:t>
            </a:r>
            <a:r>
              <a:rPr lang="de-DE" dirty="0"/>
              <a:t>t</a:t>
            </a:r>
            <a:r>
              <a:rPr lang="en-DE" dirty="0"/>
              <a:t>o</a:t>
            </a:r>
            <a:r>
              <a:rPr lang="de-DE" dirty="0"/>
              <a:t>r</a:t>
            </a:r>
            <a:r>
              <a:rPr lang="en-DE" dirty="0"/>
              <a:t> (</a:t>
            </a:r>
            <a:r>
              <a:rPr lang="de-DE" dirty="0"/>
              <a:t>P</a:t>
            </a:r>
            <a:r>
              <a:rPr lang="en-DE" dirty="0"/>
              <a:t>r</a:t>
            </a:r>
            <a:r>
              <a:rPr lang="de-DE" dirty="0"/>
              <a:t>e</a:t>
            </a:r>
            <a:r>
              <a:rPr lang="en-DE" dirty="0"/>
              <a:t>v</a:t>
            </a:r>
            <a:r>
              <a:rPr lang="de-DE" dirty="0"/>
              <a:t>i</a:t>
            </a:r>
            <a:r>
              <a:rPr lang="en-DE" dirty="0"/>
              <a:t>e</a:t>
            </a:r>
            <a:r>
              <a:rPr lang="de-DE" dirty="0"/>
              <a:t>w</a:t>
            </a:r>
            <a:r>
              <a:rPr lang="en-DE" dirty="0"/>
              <a:t>)</a:t>
            </a:r>
          </a:p>
          <a:p>
            <a:pPr marL="171450" indent="-171450">
              <a:buFontTx/>
              <a:buChar char="-"/>
            </a:pPr>
            <a:r>
              <a:rPr lang="en-DE" dirty="0"/>
              <a:t>Content Moderator</a:t>
            </a:r>
          </a:p>
          <a:p>
            <a:pPr marL="171450" indent="-171450">
              <a:buFontTx/>
              <a:buChar char="-"/>
            </a:pPr>
            <a:r>
              <a:rPr lang="en-DE" dirty="0"/>
              <a:t>Personalizer (</a:t>
            </a:r>
            <a:r>
              <a:rPr lang="de-DE" dirty="0"/>
              <a:t>P</a:t>
            </a:r>
            <a:r>
              <a:rPr lang="en-DE" dirty="0"/>
              <a:t>r</a:t>
            </a:r>
            <a:r>
              <a:rPr lang="de-DE" dirty="0"/>
              <a:t>e</a:t>
            </a:r>
            <a:r>
              <a:rPr lang="en-DE" dirty="0"/>
              <a:t>v</a:t>
            </a:r>
            <a:r>
              <a:rPr lang="de-DE" dirty="0"/>
              <a:t>i</a:t>
            </a:r>
            <a:r>
              <a:rPr lang="en-DE" dirty="0"/>
              <a:t>e</a:t>
            </a:r>
            <a:r>
              <a:rPr lang="de-DE" dirty="0"/>
              <a:t>w</a:t>
            </a:r>
            <a:r>
              <a:rPr lang="en-DE" dirty="0"/>
              <a:t>)</a:t>
            </a:r>
          </a:p>
          <a:p>
            <a:pPr marL="171450" indent="-171450">
              <a:buFontTx/>
              <a:buChar char="-"/>
            </a:pPr>
            <a:endParaRPr lang="en-DE" dirty="0"/>
          </a:p>
          <a:p>
            <a:pPr marL="0" indent="0">
              <a:buFontTx/>
              <a:buNone/>
            </a:pPr>
            <a:r>
              <a:rPr lang="de-DE" dirty="0"/>
              <a:t>S</a:t>
            </a:r>
            <a:r>
              <a:rPr lang="en-DE" dirty="0" err="1"/>
              <a:t>peech</a:t>
            </a:r>
            <a:endParaRPr lang="en-DE" dirty="0"/>
          </a:p>
          <a:p>
            <a:pPr marL="171450" indent="-171450">
              <a:buFontTx/>
              <a:buChar char="-"/>
            </a:pPr>
            <a:r>
              <a:rPr lang="en-DE" dirty="0"/>
              <a:t>Speech Services</a:t>
            </a:r>
          </a:p>
          <a:p>
            <a:pPr marL="628639" lvl="1" indent="-171450">
              <a:buFontTx/>
              <a:buChar char="-"/>
            </a:pPr>
            <a:r>
              <a:rPr lang="de-DE" dirty="0"/>
              <a:t>S</a:t>
            </a:r>
            <a:r>
              <a:rPr lang="en-DE" dirty="0" err="1"/>
              <a:t>peech</a:t>
            </a:r>
            <a:r>
              <a:rPr lang="en-DE" dirty="0"/>
              <a:t>-to-</a:t>
            </a:r>
            <a:r>
              <a:rPr lang="en-DE" dirty="0" err="1"/>
              <a:t>te</a:t>
            </a:r>
            <a:r>
              <a:rPr lang="de-DE" dirty="0"/>
              <a:t>x</a:t>
            </a:r>
            <a:r>
              <a:rPr lang="en-DE" dirty="0"/>
              <a:t>t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speech-recognition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/SR)</a:t>
            </a:r>
            <a:r>
              <a:rPr lang="en-DE" dirty="0"/>
              <a:t>/</a:t>
            </a:r>
            <a:r>
              <a:rPr lang="de-DE" dirty="0"/>
              <a:t>t</a:t>
            </a:r>
            <a:r>
              <a:rPr lang="en-DE" dirty="0"/>
              <a:t>e</a:t>
            </a:r>
            <a:r>
              <a:rPr lang="de-DE" dirty="0"/>
              <a:t>x</a:t>
            </a:r>
            <a:r>
              <a:rPr lang="en-DE" dirty="0"/>
              <a:t>t-</a:t>
            </a:r>
            <a:r>
              <a:rPr lang="de-DE" dirty="0"/>
              <a:t>t</a:t>
            </a:r>
            <a:r>
              <a:rPr lang="en-DE" dirty="0"/>
              <a:t>o-</a:t>
            </a:r>
            <a:r>
              <a:rPr lang="de-DE" dirty="0"/>
              <a:t>s</a:t>
            </a:r>
            <a:r>
              <a:rPr lang="en-DE" dirty="0"/>
              <a:t>p</a:t>
            </a:r>
            <a:r>
              <a:rPr lang="de-DE" dirty="0"/>
              <a:t>e</a:t>
            </a:r>
            <a:r>
              <a:rPr lang="en-DE" dirty="0"/>
              <a:t>e</a:t>
            </a:r>
            <a:r>
              <a:rPr lang="de-DE" dirty="0"/>
              <a:t>c</a:t>
            </a:r>
            <a:r>
              <a:rPr lang="en-DE" dirty="0"/>
              <a:t>h (</a:t>
            </a:r>
            <a:r>
              <a:rPr lang="de-DE" dirty="0"/>
              <a:t>T</a:t>
            </a:r>
            <a:r>
              <a:rPr lang="en-DE" dirty="0"/>
              <a:t>T</a:t>
            </a:r>
            <a:r>
              <a:rPr lang="de-DE" dirty="0"/>
              <a:t>S</a:t>
            </a:r>
            <a:r>
              <a:rPr lang="en-DE" dirty="0"/>
              <a:t>)</a:t>
            </a:r>
          </a:p>
          <a:p>
            <a:pPr marL="628639" lvl="1" indent="-171450">
              <a:buFontTx/>
              <a:buChar char="-"/>
            </a:pPr>
            <a:r>
              <a:rPr lang="de-DE" dirty="0"/>
              <a:t>C</a:t>
            </a:r>
            <a:r>
              <a:rPr lang="en-DE" dirty="0" err="1"/>
              <a:t>ustom</a:t>
            </a:r>
            <a:r>
              <a:rPr lang="en-DE" dirty="0"/>
              <a:t> wake-word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keyword-spotter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/KWS)</a:t>
            </a:r>
            <a:endParaRPr lang="en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39" marR="0" lvl="1" indent="-1714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</a:t>
            </a:r>
            <a:r>
              <a:rPr lang="en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 (CTS)</a:t>
            </a:r>
          </a:p>
          <a:p>
            <a:pPr marL="628639" lvl="1" indent="-171450">
              <a:buFontTx/>
              <a:buChar char="-"/>
            </a:pPr>
            <a:r>
              <a:rPr lang="de-DE" dirty="0"/>
              <a:t>I</a:t>
            </a:r>
            <a:r>
              <a:rPr lang="en-DE" dirty="0"/>
              <a:t>n</a:t>
            </a:r>
            <a:r>
              <a:rPr lang="de-DE" dirty="0"/>
              <a:t>t</a:t>
            </a:r>
            <a:r>
              <a:rPr lang="en-DE" dirty="0"/>
              <a:t>e</a:t>
            </a:r>
            <a:r>
              <a:rPr lang="de-DE" dirty="0"/>
              <a:t>n</a:t>
            </a:r>
            <a:r>
              <a:rPr lang="en-DE" dirty="0"/>
              <a:t>t</a:t>
            </a:r>
          </a:p>
          <a:p>
            <a:pPr marL="628639" lvl="1" indent="-171450">
              <a:buFontTx/>
              <a:buChar char="-"/>
            </a:pPr>
            <a:r>
              <a:rPr lang="de-DE" dirty="0"/>
              <a:t>T</a:t>
            </a:r>
            <a:r>
              <a:rPr lang="en-DE" dirty="0"/>
              <a:t>r</a:t>
            </a:r>
            <a:r>
              <a:rPr lang="de-DE" dirty="0"/>
              <a:t>a</a:t>
            </a:r>
            <a:r>
              <a:rPr lang="en-DE" dirty="0"/>
              <a:t>n</a:t>
            </a:r>
            <a:r>
              <a:rPr lang="de-DE" dirty="0"/>
              <a:t>s</a:t>
            </a:r>
            <a:r>
              <a:rPr lang="en-DE" dirty="0"/>
              <a:t>l</a:t>
            </a:r>
            <a:r>
              <a:rPr lang="de-DE" dirty="0"/>
              <a:t>a</a:t>
            </a:r>
            <a:r>
              <a:rPr lang="en-DE" dirty="0"/>
              <a:t>t</a:t>
            </a:r>
            <a:r>
              <a:rPr lang="de-DE" dirty="0"/>
              <a:t>i</a:t>
            </a:r>
            <a:r>
              <a:rPr lang="en-DE" dirty="0"/>
              <a:t>o</a:t>
            </a:r>
            <a:r>
              <a:rPr lang="de-DE" dirty="0"/>
              <a:t>n</a:t>
            </a:r>
            <a:endParaRPr lang="en-DE" dirty="0"/>
          </a:p>
          <a:p>
            <a:pPr marL="628639" lvl="1" indent="-171450">
              <a:buFontTx/>
              <a:buChar char="-"/>
            </a:pPr>
            <a:r>
              <a:rPr lang="de-DE" dirty="0"/>
              <a:t>P</a:t>
            </a:r>
            <a:r>
              <a:rPr lang="en-DE" dirty="0" err="1"/>
              <a:t>hrase</a:t>
            </a:r>
            <a:r>
              <a:rPr lang="en-DE" dirty="0"/>
              <a:t> list </a:t>
            </a:r>
            <a:r>
              <a:rPr lang="en-DE" dirty="0" err="1"/>
              <a:t>personlization</a:t>
            </a:r>
            <a:r>
              <a:rPr lang="en-DE" dirty="0"/>
              <a:t>/custom speech adapt</a:t>
            </a:r>
            <a:r>
              <a:rPr lang="de-DE" dirty="0"/>
              <a:t>a</a:t>
            </a:r>
            <a:r>
              <a:rPr lang="en-DE" dirty="0" err="1"/>
              <a:t>tion</a:t>
            </a:r>
            <a:endParaRPr lang="en-DE" dirty="0"/>
          </a:p>
          <a:p>
            <a:pPr marL="628639" lvl="1" indent="-171450">
              <a:buFontTx/>
              <a:buChar char="-"/>
            </a:pPr>
            <a:r>
              <a:rPr lang="de-DE" dirty="0"/>
              <a:t>V</a:t>
            </a:r>
            <a:r>
              <a:rPr lang="en-DE" dirty="0" err="1"/>
              <a:t>oice</a:t>
            </a:r>
            <a:r>
              <a:rPr lang="en-DE" dirty="0"/>
              <a:t>-first virtual </a:t>
            </a:r>
            <a:r>
              <a:rPr lang="en-DE" dirty="0" err="1"/>
              <a:t>assi</a:t>
            </a:r>
            <a:r>
              <a:rPr lang="de-DE" dirty="0"/>
              <a:t>s</a:t>
            </a:r>
            <a:r>
              <a:rPr lang="en-DE" dirty="0"/>
              <a:t>t</a:t>
            </a:r>
            <a:r>
              <a:rPr lang="de-DE" dirty="0"/>
              <a:t>a</a:t>
            </a:r>
            <a:r>
              <a:rPr lang="en-DE" dirty="0"/>
              <a:t>n</a:t>
            </a:r>
            <a:r>
              <a:rPr lang="de-DE" dirty="0"/>
              <a:t>t</a:t>
            </a:r>
            <a:endParaRPr lang="en-DE" dirty="0"/>
          </a:p>
          <a:p>
            <a:pPr marL="628639" lvl="1" indent="-171450">
              <a:buFontTx/>
              <a:buChar char="-"/>
            </a:pPr>
            <a:r>
              <a:rPr lang="de-DE" dirty="0"/>
              <a:t>C</a:t>
            </a:r>
            <a:r>
              <a:rPr lang="en-DE" dirty="0"/>
              <a:t>all-</a:t>
            </a:r>
            <a:r>
              <a:rPr lang="en-DE" dirty="0" err="1"/>
              <a:t>center</a:t>
            </a:r>
            <a:r>
              <a:rPr lang="en-DE" dirty="0"/>
              <a:t> trans</a:t>
            </a:r>
            <a:r>
              <a:rPr lang="de-DE" dirty="0"/>
              <a:t>c</a:t>
            </a:r>
            <a:r>
              <a:rPr lang="en-DE" dirty="0"/>
              <a:t>r</a:t>
            </a:r>
            <a:r>
              <a:rPr lang="de-DE" dirty="0"/>
              <a:t>i</a:t>
            </a:r>
            <a:r>
              <a:rPr lang="en-DE" dirty="0"/>
              <a:t>p</a:t>
            </a:r>
            <a:r>
              <a:rPr lang="de-DE" dirty="0"/>
              <a:t>t</a:t>
            </a:r>
            <a:r>
              <a:rPr lang="en-DE" dirty="0" err="1"/>
              <a:t>i</a:t>
            </a:r>
            <a:r>
              <a:rPr lang="de-DE" dirty="0"/>
              <a:t>o</a:t>
            </a:r>
            <a:r>
              <a:rPr lang="en-DE" dirty="0"/>
              <a:t>n</a:t>
            </a:r>
          </a:p>
          <a:p>
            <a:pPr marL="171450" indent="-171450">
              <a:buFontTx/>
              <a:buChar char="-"/>
            </a:pPr>
            <a:r>
              <a:rPr lang="en-DE" dirty="0"/>
              <a:t>Speaker Recognition (Preview)</a:t>
            </a:r>
          </a:p>
          <a:p>
            <a:pPr marL="171450" indent="-171450">
              <a:buFontTx/>
              <a:buChar char="-"/>
            </a:pPr>
            <a:endParaRPr lang="en-DE" dirty="0"/>
          </a:p>
          <a:p>
            <a:pPr marL="0" indent="0">
              <a:buFontTx/>
              <a:buNone/>
            </a:pPr>
            <a:r>
              <a:rPr lang="de-DE" dirty="0"/>
              <a:t>S</a:t>
            </a:r>
            <a:r>
              <a:rPr lang="en-DE" dirty="0"/>
              <a:t>e</a:t>
            </a:r>
            <a:r>
              <a:rPr lang="de-DE" dirty="0"/>
              <a:t>a</a:t>
            </a:r>
            <a:r>
              <a:rPr lang="en-DE" dirty="0"/>
              <a:t>r</a:t>
            </a:r>
            <a:r>
              <a:rPr lang="de-DE" dirty="0"/>
              <a:t>c</a:t>
            </a:r>
            <a:r>
              <a:rPr lang="en-DE" dirty="0"/>
              <a:t>h</a:t>
            </a:r>
          </a:p>
          <a:p>
            <a:r>
              <a:rPr lang="en-DE" u="none" dirty="0">
                <a:solidFill>
                  <a:schemeClr val="tx2"/>
                </a:solidFill>
              </a:rPr>
              <a:t>- 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</a:t>
            </a:r>
            <a:endParaRPr lang="en-US" sz="1200" b="0" i="0" u="none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u="none" dirty="0">
                <a:solidFill>
                  <a:schemeClr val="tx2"/>
                </a:solidFill>
              </a:rPr>
              <a:t>- 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DE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</a:t>
            </a:r>
            <a:endParaRPr lang="en-US" sz="1200" b="0" i="0" u="none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u="none" dirty="0">
                <a:solidFill>
                  <a:schemeClr val="tx2"/>
                </a:solidFill>
              </a:rPr>
              <a:t>- 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</a:t>
            </a:r>
            <a:endParaRPr lang="en-US" sz="1200" b="0" i="0" u="none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u="none" dirty="0">
                <a:solidFill>
                  <a:schemeClr val="tx2"/>
                </a:solidFill>
              </a:rPr>
              <a:t>- 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</a:t>
            </a:r>
            <a:endParaRPr lang="en-US" sz="1200" b="0" i="0" u="none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u="none" dirty="0">
                <a:solidFill>
                  <a:schemeClr val="tx2"/>
                </a:solidFill>
              </a:rPr>
              <a:t>- 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Custom 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</a:t>
            </a:r>
            <a:endParaRPr lang="en-US" sz="1200" b="0" i="0" u="none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u="none" dirty="0">
                <a:solidFill>
                  <a:schemeClr val="tx2"/>
                </a:solidFill>
              </a:rPr>
              <a:t>- 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DE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</a:t>
            </a:r>
            <a:endParaRPr lang="en-US" sz="1200" b="0" i="0" u="none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u="none" dirty="0">
                <a:solidFill>
                  <a:schemeClr val="tx2"/>
                </a:solidFill>
              </a:rPr>
              <a:t>- 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</a:t>
            </a:r>
            <a:endParaRPr lang="en-US" sz="1200" b="0" i="0" u="none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u="none" dirty="0">
                <a:solidFill>
                  <a:schemeClr val="tx2"/>
                </a:solidFill>
              </a:rPr>
              <a:t>- 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DE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 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</a:t>
            </a:r>
            <a:endParaRPr lang="en-US" sz="1200" b="0" i="0" u="none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k</a:t>
            </a:r>
            <a:endParaRPr lang="en-DE" sz="1200" b="0" i="0" u="none" strike="noStrike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u="none" dirty="0">
                <a:solidFill>
                  <a:schemeClr val="tx2"/>
                </a:solidFill>
              </a:rPr>
              <a:t>- 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DE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 (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de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DE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u="none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DE" dirty="0"/>
          </a:p>
          <a:p>
            <a:pPr marL="0" indent="0">
              <a:buFontTx/>
              <a:buNone/>
            </a:pPr>
            <a:r>
              <a:rPr lang="en-DE" dirty="0"/>
              <a:t>Language</a:t>
            </a:r>
          </a:p>
          <a:p>
            <a:pPr marL="171450" indent="-171450">
              <a:buFontTx/>
              <a:buChar char="-"/>
            </a:pPr>
            <a:r>
              <a:rPr lang="en-DE" dirty="0"/>
              <a:t>Language Understanding (</a:t>
            </a:r>
            <a:r>
              <a:rPr lang="de-DE" dirty="0"/>
              <a:t>L</a:t>
            </a:r>
            <a:r>
              <a:rPr lang="en-DE" dirty="0"/>
              <a:t>U</a:t>
            </a:r>
            <a:r>
              <a:rPr lang="de-DE" dirty="0"/>
              <a:t>I</a:t>
            </a:r>
            <a:r>
              <a:rPr lang="en-DE" dirty="0"/>
              <a:t>S)</a:t>
            </a:r>
          </a:p>
          <a:p>
            <a:pPr marL="171450" indent="-171450">
              <a:buFontTx/>
              <a:buChar char="-"/>
            </a:pPr>
            <a:r>
              <a:rPr lang="en-DE" dirty="0" err="1"/>
              <a:t>QnA</a:t>
            </a:r>
            <a:r>
              <a:rPr lang="en-DE" dirty="0"/>
              <a:t> Maker</a:t>
            </a:r>
          </a:p>
          <a:p>
            <a:pPr marL="171450" indent="-171450">
              <a:buFontTx/>
              <a:buChar char="-"/>
            </a:pPr>
            <a:r>
              <a:rPr lang="en-DE" b="1" dirty="0"/>
              <a:t>Text Analytics</a:t>
            </a:r>
          </a:p>
          <a:p>
            <a:pPr marL="171450" indent="-171450">
              <a:buFontTx/>
              <a:buChar char="-"/>
            </a:pPr>
            <a:r>
              <a:rPr lang="en-DE" dirty="0"/>
              <a:t>Tran</a:t>
            </a:r>
            <a:r>
              <a:rPr lang="de-DE" dirty="0"/>
              <a:t>s</a:t>
            </a:r>
            <a:r>
              <a:rPr lang="en-DE" dirty="0"/>
              <a:t>l</a:t>
            </a:r>
            <a:r>
              <a:rPr lang="de-DE" dirty="0"/>
              <a:t>a</a:t>
            </a:r>
            <a:r>
              <a:rPr lang="en-DE" dirty="0"/>
              <a:t>t</a:t>
            </a:r>
            <a:r>
              <a:rPr lang="de-DE" dirty="0"/>
              <a:t>o</a:t>
            </a:r>
            <a:r>
              <a:rPr lang="en-DE" dirty="0"/>
              <a:t>r </a:t>
            </a:r>
            <a:r>
              <a:rPr lang="de-DE" dirty="0"/>
              <a:t>T</a:t>
            </a:r>
            <a:r>
              <a:rPr lang="en-DE" dirty="0"/>
              <a:t>e</a:t>
            </a:r>
            <a:r>
              <a:rPr lang="de-DE" dirty="0"/>
              <a:t>x</a:t>
            </a:r>
            <a:r>
              <a:rPr lang="en-DE" dirty="0"/>
              <a:t>t</a:t>
            </a:r>
          </a:p>
          <a:p>
            <a:pPr marL="171450" indent="-171450">
              <a:buFontTx/>
              <a:buChar char="-"/>
            </a:pPr>
            <a:endParaRPr lang="en-DE" dirty="0"/>
          </a:p>
          <a:p>
            <a:pPr marL="0" indent="0">
              <a:buFontTx/>
              <a:buNone/>
            </a:pPr>
            <a:r>
              <a:rPr lang="en-DE" dirty="0"/>
              <a:t>Vision</a:t>
            </a:r>
          </a:p>
          <a:p>
            <a:pPr marL="171450" indent="-171450">
              <a:buFontTx/>
              <a:buChar char="-"/>
            </a:pPr>
            <a:r>
              <a:rPr lang="en-DE" b="1" dirty="0"/>
              <a:t>Computer V</a:t>
            </a:r>
            <a:r>
              <a:rPr lang="de-DE" b="1" dirty="0"/>
              <a:t>i</a:t>
            </a:r>
            <a:r>
              <a:rPr lang="en-DE" b="1" dirty="0"/>
              <a:t>s</a:t>
            </a:r>
            <a:r>
              <a:rPr lang="de-DE" b="1" dirty="0"/>
              <a:t>i</a:t>
            </a:r>
            <a:r>
              <a:rPr lang="en-DE" b="1" dirty="0"/>
              <a:t>o</a:t>
            </a:r>
            <a:r>
              <a:rPr lang="de-DE" b="1" dirty="0"/>
              <a:t>n</a:t>
            </a:r>
            <a:endParaRPr lang="en-DE" b="1" dirty="0"/>
          </a:p>
          <a:p>
            <a:pPr marL="171450" indent="-171450">
              <a:buFontTx/>
              <a:buChar char="-"/>
            </a:pPr>
            <a:r>
              <a:rPr lang="en-DE" dirty="0"/>
              <a:t>Custom Vision Service</a:t>
            </a:r>
          </a:p>
          <a:p>
            <a:pPr marL="171450" indent="-171450">
              <a:buFontTx/>
              <a:buChar char="-"/>
            </a:pPr>
            <a:r>
              <a:rPr lang="en-DE" dirty="0"/>
              <a:t>Face API</a:t>
            </a:r>
          </a:p>
          <a:p>
            <a:pPr marL="171450" indent="-171450">
              <a:buFontTx/>
              <a:buChar char="-"/>
            </a:pPr>
            <a:r>
              <a:rPr lang="en-DE" dirty="0"/>
              <a:t>Form </a:t>
            </a:r>
            <a:r>
              <a:rPr lang="de-DE" dirty="0"/>
              <a:t>R</a:t>
            </a:r>
            <a:r>
              <a:rPr lang="en-DE" dirty="0"/>
              <a:t>e</a:t>
            </a:r>
            <a:r>
              <a:rPr lang="de-DE" dirty="0"/>
              <a:t>c</a:t>
            </a:r>
            <a:r>
              <a:rPr lang="en-DE" dirty="0"/>
              <a:t>o</a:t>
            </a:r>
            <a:r>
              <a:rPr lang="de-DE" dirty="0"/>
              <a:t>g</a:t>
            </a:r>
            <a:r>
              <a:rPr lang="en-DE" dirty="0"/>
              <a:t>n</a:t>
            </a:r>
            <a:r>
              <a:rPr lang="de-DE" dirty="0"/>
              <a:t>i</a:t>
            </a:r>
            <a:r>
              <a:rPr lang="en-DE" dirty="0"/>
              <a:t>z</a:t>
            </a:r>
            <a:r>
              <a:rPr lang="de-DE" dirty="0"/>
              <a:t>e</a:t>
            </a:r>
            <a:r>
              <a:rPr lang="en-DE" dirty="0"/>
              <a:t>r (</a:t>
            </a:r>
            <a:r>
              <a:rPr lang="de-DE" dirty="0"/>
              <a:t>P</a:t>
            </a:r>
            <a:r>
              <a:rPr lang="en-DE" dirty="0"/>
              <a:t>r</a:t>
            </a:r>
            <a:r>
              <a:rPr lang="de-DE" dirty="0"/>
              <a:t>e</a:t>
            </a:r>
            <a:r>
              <a:rPr lang="en-DE" dirty="0"/>
              <a:t>v</a:t>
            </a:r>
            <a:r>
              <a:rPr lang="de-DE" dirty="0"/>
              <a:t>i</a:t>
            </a:r>
            <a:r>
              <a:rPr lang="en-DE" dirty="0"/>
              <a:t>e</a:t>
            </a:r>
            <a:r>
              <a:rPr lang="de-DE" dirty="0"/>
              <a:t>w</a:t>
            </a:r>
            <a:r>
              <a:rPr lang="en-DE" dirty="0"/>
              <a:t>)</a:t>
            </a:r>
          </a:p>
          <a:p>
            <a:pPr marL="171450" indent="-171450">
              <a:buFontTx/>
              <a:buChar char="-"/>
            </a:pPr>
            <a:r>
              <a:rPr lang="en-DE" dirty="0"/>
              <a:t>Ink Recognizer (</a:t>
            </a:r>
            <a:r>
              <a:rPr lang="de-DE" dirty="0"/>
              <a:t>P</a:t>
            </a:r>
            <a:r>
              <a:rPr lang="en-DE" dirty="0"/>
              <a:t>r</a:t>
            </a:r>
            <a:r>
              <a:rPr lang="de-DE" dirty="0"/>
              <a:t>e</a:t>
            </a:r>
            <a:r>
              <a:rPr lang="en-DE" dirty="0"/>
              <a:t>v</a:t>
            </a:r>
            <a:r>
              <a:rPr lang="de-DE" dirty="0"/>
              <a:t>i</a:t>
            </a:r>
            <a:r>
              <a:rPr lang="en-DE" dirty="0"/>
              <a:t>e</a:t>
            </a:r>
            <a:r>
              <a:rPr lang="de-DE" dirty="0"/>
              <a:t>w</a:t>
            </a:r>
            <a:r>
              <a:rPr lang="en-DE" dirty="0"/>
              <a:t>)</a:t>
            </a:r>
          </a:p>
          <a:p>
            <a:pPr marL="171450" indent="-171450">
              <a:buFontTx/>
              <a:buChar char="-"/>
            </a:pPr>
            <a:r>
              <a:rPr lang="en-DE" dirty="0"/>
              <a:t>Video </a:t>
            </a:r>
            <a:r>
              <a:rPr lang="de-DE" dirty="0"/>
              <a:t>I</a:t>
            </a:r>
            <a:r>
              <a:rPr lang="en-DE" dirty="0" err="1"/>
              <a:t>ndexer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1EC8D-5DD8-B841-8DAA-ECC9B14A496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76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11197-88CC-E141-99A9-A98F286498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0110" y="433493"/>
            <a:ext cx="8997696" cy="633307"/>
          </a:xfrm>
        </p:spPr>
        <p:txBody>
          <a:bodyPr anchor="t">
            <a:normAutofit/>
          </a:bodyPr>
          <a:lstStyle>
            <a:lvl1pPr algn="l">
              <a:defRPr sz="2000" b="1" i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de-DE" dirty="0"/>
              <a:t>BRIGHT SKIES </a:t>
            </a:r>
            <a:br>
              <a:rPr lang="de-DE" dirty="0"/>
            </a:br>
            <a:r>
              <a:rPr lang="de-DE" dirty="0"/>
              <a:t>XYZ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956AE3-93F7-9F4E-9DFC-9C4AEDC0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0464" y="6129316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de-DE" dirty="0"/>
              <a:t>25. Februar 2019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B8F4DE-3C62-9E41-AF44-E530F22CC8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7952" y="5695627"/>
            <a:ext cx="1575656" cy="694438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0BFADB12-BA9A-E34A-A1A2-EF925CFEA64B}"/>
              </a:ext>
            </a:extLst>
          </p:cNvPr>
          <p:cNvSpPr txBox="1">
            <a:spLocks/>
          </p:cNvSpPr>
          <p:nvPr userDrawn="1"/>
        </p:nvSpPr>
        <p:spPr>
          <a:xfrm>
            <a:off x="394206" y="1046164"/>
            <a:ext cx="6520943" cy="3476432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DE" sz="6000" b="1" i="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r>
              <a:rPr lang="en-DE" sz="6000" b="1" i="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COGNITIVE</a:t>
            </a:r>
          </a:p>
          <a:p>
            <a:r>
              <a:rPr lang="en-DE" sz="6000" b="1" i="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SERVICES</a:t>
            </a:r>
            <a:endParaRPr lang="de-DE" sz="6000" b="1" i="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7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40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8">
            <a:extLst>
              <a:ext uri="{FF2B5EF4-FFF2-40B4-BE49-F238E27FC236}">
                <a16:creationId xmlns:a16="http://schemas.microsoft.com/office/drawing/2014/main" id="{A43BC664-810A-2842-9194-D6BBF39E2FA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0"/>
            <a:ext cx="6096000" cy="6858000"/>
          </a:xfrm>
        </p:spPr>
        <p:txBody>
          <a:bodyPr anchor="ctr" anchorCtr="0"/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8CA4D1FE-15DE-ED46-93BB-0AB019D859E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0111" y="1990724"/>
            <a:ext cx="5433836" cy="436562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110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5F14803-BC98-6945-A779-9D04EA00D5B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0110" y="433493"/>
            <a:ext cx="5433328" cy="23325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1000" b="1" i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de-DE" dirty="0"/>
              <a:t>LOLORUM LAPSUM LEIAR</a:t>
            </a:r>
            <a:br>
              <a:rPr lang="de-DE" dirty="0"/>
            </a:br>
            <a:endParaRPr lang="de-DE" dirty="0"/>
          </a:p>
        </p:txBody>
      </p:sp>
      <p:sp>
        <p:nvSpPr>
          <p:cNvPr id="6" name="Textplatzhalter 14">
            <a:extLst>
              <a:ext uri="{FF2B5EF4-FFF2-40B4-BE49-F238E27FC236}">
                <a16:creationId xmlns:a16="http://schemas.microsoft.com/office/drawing/2014/main" id="{63F61F7B-3502-3A4A-AC36-7852955FC4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9602" y="676274"/>
            <a:ext cx="5433836" cy="1000125"/>
          </a:xfrm>
        </p:spPr>
        <p:txBody>
          <a:bodyPr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de-DE" sz="3000" b="1" i="0" kern="1200" dirty="0" smtClean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de-DE" sz="3000" b="1" i="0" kern="1200" dirty="0" smtClean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2pPr>
            <a:lvl3pPr marL="0" indent="0"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de-DE" sz="3000" b="1" i="0" kern="1200" dirty="0" smtClean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3pPr>
            <a:lvl4pPr marL="0" indent="0"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de-DE" sz="3000" b="1" i="0" kern="1200" dirty="0" smtClean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4pPr>
            <a:lvl5pPr marL="0" indent="0"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de-DE" sz="3000" b="1" i="0" kern="12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5pPr>
          </a:lstStyle>
          <a:p>
            <a:pPr lvl="0"/>
            <a:r>
              <a:rPr lang="de-DE" dirty="0"/>
              <a:t>MASTERTEXTFORMAT </a:t>
            </a:r>
          </a:p>
          <a:p>
            <a:pPr lvl="0"/>
            <a:r>
              <a:rPr lang="de-DE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1444664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6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  <p15:guide id="4" pos="25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8">
            <a:extLst>
              <a:ext uri="{FF2B5EF4-FFF2-40B4-BE49-F238E27FC236}">
                <a16:creationId xmlns:a16="http://schemas.microsoft.com/office/drawing/2014/main" id="{A43BC664-810A-2842-9194-D6BBF39E2FA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0"/>
            <a:ext cx="6096000" cy="3429000"/>
          </a:xfrm>
        </p:spPr>
        <p:txBody>
          <a:bodyPr anchor="ctr" anchorCtr="0"/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8CA4D1FE-15DE-ED46-93BB-0AB019D859E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0111" y="1528878"/>
            <a:ext cx="5433836" cy="4827474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110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5" name="Bildplatzhalter 8">
            <a:extLst>
              <a:ext uri="{FF2B5EF4-FFF2-40B4-BE49-F238E27FC236}">
                <a16:creationId xmlns:a16="http://schemas.microsoft.com/office/drawing/2014/main" id="{CB5D8873-218E-684F-9D46-528371C491F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3429000"/>
            <a:ext cx="6096000" cy="3429000"/>
          </a:xfrm>
        </p:spPr>
        <p:txBody>
          <a:bodyPr anchor="ctr" anchorCtr="0"/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C94089AC-20D9-F146-B903-5DFB567F34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0111" y="433493"/>
            <a:ext cx="5433836" cy="864085"/>
          </a:xfrm>
        </p:spPr>
        <p:txBody>
          <a:bodyPr anchor="t">
            <a:noAutofit/>
          </a:bodyPr>
          <a:lstStyle>
            <a:lvl1pPr algn="l">
              <a:defRPr sz="3000" b="1" i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de-DE" dirty="0"/>
              <a:t>BRIGHT SKIES </a:t>
            </a:r>
            <a:br>
              <a:rPr lang="de-DE" dirty="0"/>
            </a:br>
            <a:r>
              <a:rPr lang="de-DE" dirty="0"/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874309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6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  <p15:guide id="4" pos="257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½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747A137-3E4D-D74B-86E2-297E8B8082A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0111" y="1528878"/>
            <a:ext cx="5433836" cy="4827474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110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99D519B-8CF8-CC46-A0CE-825788D6DE4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156B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FE1F455-970B-4543-B58D-F364A53B66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0111" y="433493"/>
            <a:ext cx="5433836" cy="864085"/>
          </a:xfrm>
        </p:spPr>
        <p:txBody>
          <a:bodyPr anchor="t">
            <a:noAutofit/>
          </a:bodyPr>
          <a:lstStyle>
            <a:lvl1pPr algn="l">
              <a:defRPr sz="3000" b="1" i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de-DE" dirty="0"/>
              <a:t>BRIGHT SKIES </a:t>
            </a:r>
            <a:br>
              <a:rPr lang="de-DE" dirty="0"/>
            </a:br>
            <a:r>
              <a:rPr lang="de-DE" dirty="0"/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337745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6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25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-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95076C6-44F1-E448-ADAD-3D193F09CE85}"/>
              </a:ext>
            </a:extLst>
          </p:cNvPr>
          <p:cNvGrpSpPr/>
          <p:nvPr userDrawn="1"/>
        </p:nvGrpSpPr>
        <p:grpSpPr>
          <a:xfrm>
            <a:off x="-4800" y="3429000"/>
            <a:ext cx="12196800" cy="3430776"/>
            <a:chOff x="-4800" y="3436749"/>
            <a:chExt cx="12196800" cy="3430776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F7FB767-6E9A-0F43-B82B-B90E786F8B1B}"/>
                </a:ext>
              </a:extLst>
            </p:cNvPr>
            <p:cNvSpPr/>
            <p:nvPr userDrawn="1"/>
          </p:nvSpPr>
          <p:spPr>
            <a:xfrm>
              <a:off x="3044400" y="3438525"/>
              <a:ext cx="3049200" cy="3429000"/>
            </a:xfrm>
            <a:prstGeom prst="rect">
              <a:avLst/>
            </a:prstGeom>
            <a:solidFill>
              <a:srgbClr val="407A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41E0754-FEE2-7B41-AA33-54761D98F5E0}"/>
                </a:ext>
              </a:extLst>
            </p:cNvPr>
            <p:cNvSpPr/>
            <p:nvPr userDrawn="1"/>
          </p:nvSpPr>
          <p:spPr>
            <a:xfrm>
              <a:off x="-4800" y="3438525"/>
              <a:ext cx="3049200" cy="3429000"/>
            </a:xfrm>
            <a:prstGeom prst="rect">
              <a:avLst/>
            </a:prstGeom>
            <a:solidFill>
              <a:srgbClr val="156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1EB232D-709B-5841-A631-49C3BD306E3F}"/>
                </a:ext>
              </a:extLst>
            </p:cNvPr>
            <p:cNvSpPr/>
            <p:nvPr userDrawn="1"/>
          </p:nvSpPr>
          <p:spPr>
            <a:xfrm>
              <a:off x="6093600" y="3438525"/>
              <a:ext cx="3049200" cy="3429000"/>
            </a:xfrm>
            <a:prstGeom prst="rect">
              <a:avLst/>
            </a:prstGeom>
            <a:solidFill>
              <a:srgbClr val="5390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9DE7DF9-19F7-C145-A597-38454BD501F9}"/>
                </a:ext>
              </a:extLst>
            </p:cNvPr>
            <p:cNvSpPr/>
            <p:nvPr userDrawn="1"/>
          </p:nvSpPr>
          <p:spPr>
            <a:xfrm>
              <a:off x="9142800" y="3436749"/>
              <a:ext cx="3049200" cy="3429000"/>
            </a:xfrm>
            <a:prstGeom prst="rect">
              <a:avLst/>
            </a:prstGeom>
            <a:solidFill>
              <a:srgbClr val="88B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25D574DD-11A7-994C-84E1-283526DA5243}"/>
              </a:ext>
            </a:extLst>
          </p:cNvPr>
          <p:cNvSpPr>
            <a:spLocks noGrp="1"/>
          </p:cNvSpPr>
          <p:nvPr userDrawn="1">
            <p:ph sz="half" idx="1" hasCustomPrompt="1"/>
          </p:nvPr>
        </p:nvSpPr>
        <p:spPr>
          <a:xfrm>
            <a:off x="6339530" y="433493"/>
            <a:ext cx="5433836" cy="2585932"/>
          </a:xfrm>
        </p:spPr>
        <p:txBody>
          <a:bodyPr anchor="t" anchorCtr="0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0"/>
            </a:lvl1pPr>
          </a:lstStyle>
          <a:p>
            <a:r>
              <a:rPr lang="de-DE" dirty="0"/>
              <a:t>MAKE ME FETT: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6611E954-7384-3347-B3D6-74F3C0884324}"/>
              </a:ext>
            </a:extLst>
          </p:cNvPr>
          <p:cNvSpPr>
            <a:spLocks noGrp="1"/>
          </p:cNvSpPr>
          <p:nvPr userDrawn="1">
            <p:ph sz="quarter" idx="10" hasCustomPrompt="1"/>
          </p:nvPr>
        </p:nvSpPr>
        <p:spPr>
          <a:xfrm>
            <a:off x="619800" y="4613025"/>
            <a:ext cx="1800000" cy="1080000"/>
          </a:xfrm>
        </p:spPr>
        <p:txBody>
          <a:bodyPr anchor="ctr" anchorCtr="0"/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UII 1</a:t>
            </a:r>
            <a:br>
              <a:rPr lang="de-DE" dirty="0"/>
            </a:br>
            <a:r>
              <a:rPr lang="de-DE" dirty="0"/>
              <a:t>TEXT UII 1</a:t>
            </a:r>
            <a:br>
              <a:rPr lang="de-DE" dirty="0"/>
            </a:br>
            <a:r>
              <a:rPr lang="de-DE" dirty="0"/>
              <a:t>TEXT UII 1</a:t>
            </a:r>
          </a:p>
        </p:txBody>
      </p:sp>
      <p:sp>
        <p:nvSpPr>
          <p:cNvPr id="21" name="Inhaltsplatzhalter 19">
            <a:extLst>
              <a:ext uri="{FF2B5EF4-FFF2-40B4-BE49-F238E27FC236}">
                <a16:creationId xmlns:a16="http://schemas.microsoft.com/office/drawing/2014/main" id="{0B0B8C32-F296-4D41-94D7-07A096FE9A91}"/>
              </a:ext>
            </a:extLst>
          </p:cNvPr>
          <p:cNvSpPr>
            <a:spLocks noGrp="1"/>
          </p:cNvSpPr>
          <p:nvPr userDrawn="1">
            <p:ph sz="quarter" idx="11" hasCustomPrompt="1"/>
          </p:nvPr>
        </p:nvSpPr>
        <p:spPr>
          <a:xfrm>
            <a:off x="3669000" y="4615950"/>
            <a:ext cx="1800000" cy="1080000"/>
          </a:xfrm>
        </p:spPr>
        <p:txBody>
          <a:bodyPr anchor="ctr" anchorCtr="0"/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UII 1</a:t>
            </a:r>
            <a:br>
              <a:rPr lang="de-DE" dirty="0"/>
            </a:br>
            <a:r>
              <a:rPr lang="de-DE" dirty="0"/>
              <a:t>TEXT UII 1</a:t>
            </a:r>
            <a:br>
              <a:rPr lang="de-DE" dirty="0"/>
            </a:br>
            <a:r>
              <a:rPr lang="de-DE" dirty="0"/>
              <a:t>TEXT UII 1</a:t>
            </a:r>
          </a:p>
        </p:txBody>
      </p:sp>
      <p:sp>
        <p:nvSpPr>
          <p:cNvPr id="22" name="Inhaltsplatzhalter 19">
            <a:extLst>
              <a:ext uri="{FF2B5EF4-FFF2-40B4-BE49-F238E27FC236}">
                <a16:creationId xmlns:a16="http://schemas.microsoft.com/office/drawing/2014/main" id="{92B89109-B7DB-454B-A1D4-118924F06CC5}"/>
              </a:ext>
            </a:extLst>
          </p:cNvPr>
          <p:cNvSpPr>
            <a:spLocks noGrp="1"/>
          </p:cNvSpPr>
          <p:nvPr userDrawn="1">
            <p:ph sz="quarter" idx="12" hasCustomPrompt="1"/>
          </p:nvPr>
        </p:nvSpPr>
        <p:spPr>
          <a:xfrm>
            <a:off x="6718200" y="4615950"/>
            <a:ext cx="1800000" cy="1080000"/>
          </a:xfrm>
        </p:spPr>
        <p:txBody>
          <a:bodyPr anchor="ctr" anchorCtr="0"/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UII 1</a:t>
            </a:r>
            <a:br>
              <a:rPr lang="de-DE" dirty="0"/>
            </a:br>
            <a:r>
              <a:rPr lang="de-DE" dirty="0"/>
              <a:t>TEXT UII 1</a:t>
            </a:r>
            <a:br>
              <a:rPr lang="de-DE" dirty="0"/>
            </a:br>
            <a:r>
              <a:rPr lang="de-DE" dirty="0"/>
              <a:t>TEXT UII 1</a:t>
            </a:r>
          </a:p>
        </p:txBody>
      </p:sp>
      <p:sp>
        <p:nvSpPr>
          <p:cNvPr id="23" name="Inhaltsplatzhalter 19">
            <a:extLst>
              <a:ext uri="{FF2B5EF4-FFF2-40B4-BE49-F238E27FC236}">
                <a16:creationId xmlns:a16="http://schemas.microsoft.com/office/drawing/2014/main" id="{4909A905-8A0E-314C-8C8B-DCDFE4975C64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9776925" y="4613025"/>
            <a:ext cx="1800000" cy="1080000"/>
          </a:xfrm>
        </p:spPr>
        <p:txBody>
          <a:bodyPr anchor="ctr" anchorCtr="0"/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UII 1</a:t>
            </a:r>
            <a:br>
              <a:rPr lang="de-DE" dirty="0"/>
            </a:br>
            <a:r>
              <a:rPr lang="de-DE" dirty="0"/>
              <a:t>TEXT UII 1</a:t>
            </a:r>
            <a:br>
              <a:rPr lang="de-DE" dirty="0"/>
            </a:br>
            <a:r>
              <a:rPr lang="de-DE" dirty="0"/>
              <a:t>TEXT UII 1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6B5EF7FC-0C4F-1045-AD77-FC1DBFFCB4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0111" y="433493"/>
            <a:ext cx="5433836" cy="864085"/>
          </a:xfrm>
        </p:spPr>
        <p:txBody>
          <a:bodyPr anchor="t">
            <a:noAutofit/>
          </a:bodyPr>
          <a:lstStyle>
            <a:lvl1pPr algn="l">
              <a:defRPr sz="3000" b="1" i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de-DE" dirty="0"/>
              <a:t>BRIGHT SKIES </a:t>
            </a:r>
            <a:br>
              <a:rPr lang="de-DE" dirty="0"/>
            </a:br>
            <a:r>
              <a:rPr lang="de-DE" dirty="0"/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3517415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½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5EDB44EF-FFB8-D240-A0D1-876B006F5C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0110" y="433493"/>
            <a:ext cx="8222231" cy="2376382"/>
          </a:xfrm>
        </p:spPr>
        <p:txBody>
          <a:bodyPr anchor="t">
            <a:noAutofit/>
          </a:bodyPr>
          <a:lstStyle>
            <a:lvl1pPr algn="l">
              <a:defRPr sz="4500" b="1" i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de-DE" dirty="0"/>
              <a:t>EINZIGARTIGES LEISTUNGSSPEKTRUM STARKE PARTNER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99D519B-8CF8-CC46-A0CE-825788D6DE4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156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241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6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25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½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99D519B-8CF8-CC46-A0CE-825788D6DE4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156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6D9B5FD-7253-5E45-BB58-A2DFBB70DE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1228" y="3709988"/>
            <a:ext cx="8267700" cy="2147887"/>
          </a:xfr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4500" b="1" i="0" kern="1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4500" b="1" i="0" kern="1200" dirty="0" smtClean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4500" b="1" i="0" kern="1200" dirty="0" smtClean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4500" b="1" i="0" kern="1200" dirty="0" smtClean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4pPr>
            <a:lvl5pPr marL="1828755" indent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4500" b="1" i="0" kern="12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5pPr>
          </a:lstStyle>
          <a:p>
            <a:pPr lvl="0"/>
            <a:r>
              <a:rPr lang="de-DE" dirty="0"/>
              <a:t>EINZIGARTIGES LEISTUNGSSPEKTRUM STARKE PARTNER</a:t>
            </a:r>
          </a:p>
        </p:txBody>
      </p:sp>
    </p:spTree>
    <p:extLst>
      <p:ext uri="{BB962C8B-B14F-4D97-AF65-F5344CB8AC3E}">
        <p14:creationId xmlns:p14="http://schemas.microsoft.com/office/powerpoint/2010/main" val="1008359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680">
          <p15:clr>
            <a:srgbClr val="FBAE40"/>
          </p15:clr>
        </p15:guide>
        <p15:guide id="3" pos="3840">
          <p15:clr>
            <a:srgbClr val="FBAE40"/>
          </p15:clr>
        </p15:guide>
        <p15:guide id="4" pos="25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½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99D519B-8CF8-CC46-A0CE-825788D6DE4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156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9D1C5B9-8E73-DF41-A770-C8B2A430B301}"/>
              </a:ext>
            </a:extLst>
          </p:cNvPr>
          <p:cNvSpPr/>
          <p:nvPr userDrawn="1"/>
        </p:nvSpPr>
        <p:spPr>
          <a:xfrm>
            <a:off x="0" y="3441631"/>
            <a:ext cx="12192000" cy="3429000"/>
          </a:xfrm>
          <a:prstGeom prst="rect">
            <a:avLst/>
          </a:prstGeom>
          <a:solidFill>
            <a:srgbClr val="156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B688238-51BC-3945-9703-87675F5DE4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1228" y="3709988"/>
            <a:ext cx="5495927" cy="1062037"/>
          </a:xfr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000" b="1" i="0" kern="1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4500" b="1" i="0" kern="1200" dirty="0" smtClean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4500" b="1" i="0" kern="1200" dirty="0" smtClean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4500" b="1" i="0" kern="1200" dirty="0" smtClean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4pPr>
            <a:lvl5pPr marL="1828755" indent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4500" b="1" i="0" kern="12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5pPr>
          </a:lstStyle>
          <a:p>
            <a:pPr lvl="0"/>
            <a:r>
              <a:rPr lang="de-DE" dirty="0"/>
              <a:t>EINZIGARTIGES </a:t>
            </a:r>
          </a:p>
          <a:p>
            <a:pPr lvl="0"/>
            <a:r>
              <a:rPr lang="de-DE" dirty="0"/>
              <a:t>LEISTUNGSSPEKTRUM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CE745A7-3033-ED44-B998-FDE49593C2D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1228" y="4981575"/>
            <a:ext cx="5495927" cy="1384302"/>
          </a:xfrm>
        </p:spPr>
        <p:txBody>
          <a:bodyPr anchor="b" anchorCtr="0"/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>
                <a:solidFill>
                  <a:schemeClr val="bg1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36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680">
          <p15:clr>
            <a:srgbClr val="FBAE40"/>
          </p15:clr>
        </p15:guide>
        <p15:guide id="3" pos="3840">
          <p15:clr>
            <a:srgbClr val="FBAE40"/>
          </p15:clr>
        </p15:guide>
        <p15:guide id="4" pos="25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97E7E-A6D8-D94C-81A5-FFD89439C1B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0111" y="1528879"/>
            <a:ext cx="5625591" cy="4827473"/>
          </a:xfrm>
        </p:spPr>
        <p:txBody>
          <a:bodyPr anchor="b" anchorCtr="0"/>
          <a:lstStyle>
            <a:lvl1pPr marL="0" indent="0">
              <a:buNone/>
              <a:defRPr sz="110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BDE0C6-909F-B847-86BC-BCBD1AEFC1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5978" y="1528879"/>
            <a:ext cx="5598035" cy="4827474"/>
          </a:xfrm>
        </p:spPr>
        <p:txBody>
          <a:bodyPr anchor="b" anchorCtr="0"/>
          <a:lstStyle>
            <a:lvl1pPr marL="0" indent="0">
              <a:buNone/>
              <a:defRPr sz="110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EC56E8-529A-E344-80DB-1D35A5DB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208" y="6473711"/>
            <a:ext cx="3187192" cy="247765"/>
          </a:xfrm>
        </p:spPr>
        <p:txBody>
          <a:bodyPr/>
          <a:lstStyle/>
          <a:p>
            <a:fld id="{E895703C-7128-3545-89FE-CA347D3B9A92}" type="datetimeFigureOut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35A921-94BA-1941-A53C-69610F66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3711"/>
            <a:ext cx="4114800" cy="24776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A6C837-2CE1-D04D-84FB-30DE832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3711"/>
            <a:ext cx="3173413" cy="247765"/>
          </a:xfrm>
        </p:spPr>
        <p:txBody>
          <a:bodyPr/>
          <a:lstStyle/>
          <a:p>
            <a:fld id="{2B01D1DE-8A36-C640-9CEA-97D1C574BA0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48D3E4D-1755-7F49-9DBD-88A2E4419C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2201" y="433493"/>
            <a:ext cx="5611812" cy="864085"/>
          </a:xfr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000" b="1" i="0" kern="12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pPr lvl="0"/>
            <a:r>
              <a:rPr lang="de-DE" dirty="0"/>
              <a:t>BRIGHT SKIES </a:t>
            </a:r>
            <a:br>
              <a:rPr lang="de-DE" dirty="0"/>
            </a:br>
            <a:r>
              <a:rPr lang="de-DE" dirty="0"/>
              <a:t>XYZ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82095A8F-4864-8740-BDD5-9CF2C3AA6C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0110" y="433493"/>
            <a:ext cx="5609689" cy="864085"/>
          </a:xfrm>
        </p:spPr>
        <p:txBody>
          <a:bodyPr anchor="t">
            <a:noAutofit/>
          </a:bodyPr>
          <a:lstStyle>
            <a:lvl1pPr algn="l">
              <a:defRPr sz="3000" b="1" i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de-DE" dirty="0"/>
              <a:t>BRIGHT SKIES </a:t>
            </a:r>
            <a:br>
              <a:rPr lang="de-DE" dirty="0"/>
            </a:br>
            <a:r>
              <a:rPr lang="de-DE" dirty="0"/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3250013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742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97E7E-A6D8-D94C-81A5-FFD89439C1B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0111" y="2152649"/>
            <a:ext cx="8222231" cy="4271857"/>
          </a:xfrm>
        </p:spPr>
        <p:txBody>
          <a:bodyPr anchor="t" anchorCtr="0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</a:t>
            </a:r>
          </a:p>
          <a:p>
            <a:endParaRPr lang="de-DE" dirty="0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25CB5AB-1BD2-A04D-994B-3E6229D0015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0110" y="433493"/>
            <a:ext cx="8222742" cy="23325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1000" b="1" i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de-DE" dirty="0"/>
              <a:t>LOLORUM LAPSUM LEIAR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7802CC46-EC74-F54A-8E52-268F5389E2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9601" y="676274"/>
            <a:ext cx="8222741" cy="1000125"/>
          </a:xfrm>
        </p:spPr>
        <p:txBody>
          <a:bodyPr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de-DE" sz="3000" b="1" i="0" kern="1200" dirty="0" smtClean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de-DE" sz="3000" b="1" i="0" kern="1200" dirty="0" smtClean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2pPr>
            <a:lvl3pPr marL="0" indent="0"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de-DE" sz="3000" b="1" i="0" kern="1200" dirty="0" smtClean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3pPr>
            <a:lvl4pPr marL="0" indent="0"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de-DE" sz="3000" b="1" i="0" kern="1200" dirty="0" smtClean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4pPr>
            <a:lvl5pPr marL="0" indent="0"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de-DE" sz="3000" b="1" i="0" kern="12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5pPr>
          </a:lstStyle>
          <a:p>
            <a:pPr lvl="0"/>
            <a:r>
              <a:rPr lang="de-DE" dirty="0"/>
              <a:t>MASTERTEXTFORMAT </a:t>
            </a:r>
          </a:p>
          <a:p>
            <a:pPr lvl="0"/>
            <a:r>
              <a:rPr lang="de-DE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2378135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el 1">
            <a:extLst>
              <a:ext uri="{FF2B5EF4-FFF2-40B4-BE49-F238E27FC236}">
                <a16:creationId xmlns:a16="http://schemas.microsoft.com/office/drawing/2014/main" id="{B442704D-7985-814F-941F-8D89C52392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0111" y="433493"/>
            <a:ext cx="5433836" cy="864085"/>
          </a:xfrm>
        </p:spPr>
        <p:txBody>
          <a:bodyPr anchor="t">
            <a:noAutofit/>
          </a:bodyPr>
          <a:lstStyle>
            <a:lvl1pPr algn="l">
              <a:defRPr sz="3000" b="1" i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de-DE" dirty="0"/>
              <a:t>BRIGHT SKIES </a:t>
            </a:r>
            <a:br>
              <a:rPr lang="de-DE" dirty="0"/>
            </a:br>
            <a:r>
              <a:rPr lang="de-DE" dirty="0"/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101709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378" userDrawn="1">
          <p15:clr>
            <a:srgbClr val="FBAE40"/>
          </p15:clr>
        </p15:guide>
        <p15:guide id="3" orient="horz" pos="404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solidFill>
          <a:srgbClr val="156B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48A8AC52-A937-2545-AF6B-0DA3BC8B7C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4208" y="433493"/>
            <a:ext cx="5149342" cy="23325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1500" b="1" i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de-DE" dirty="0"/>
              <a:t>26. März 2019</a:t>
            </a:r>
          </a:p>
        </p:txBody>
      </p:sp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F969E0EC-E595-AE43-9E70-26587F6E0B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3699" y="676274"/>
            <a:ext cx="5149851" cy="1000125"/>
          </a:xfrm>
        </p:spPr>
        <p:txBody>
          <a:bodyPr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de-DE" sz="4500" b="1" i="0" kern="1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de-DE" sz="3000" b="1" i="0" kern="1200" dirty="0" smtClean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2pPr>
            <a:lvl3pPr marL="0" indent="0"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de-DE" sz="3000" b="1" i="0" kern="1200" dirty="0" smtClean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3pPr>
            <a:lvl4pPr marL="0" indent="0"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de-DE" sz="3000" b="1" i="0" kern="1200" dirty="0" smtClean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4pPr>
            <a:lvl5pPr marL="0" indent="0"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de-DE" sz="3000" b="1" i="0" kern="12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5pPr>
          </a:lstStyle>
          <a:p>
            <a:pPr lvl="0"/>
            <a:r>
              <a:rPr lang="de-DE" dirty="0"/>
              <a:t>AGENDA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944767C-3CA8-F445-9E1A-4E33F8F915D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94209" y="2152650"/>
            <a:ext cx="8222231" cy="4203702"/>
          </a:xfrm>
        </p:spPr>
        <p:txBody>
          <a:bodyPr anchor="t" anchorCtr="0"/>
          <a:lstStyle>
            <a:lvl1pPr marL="285750" marR="0" indent="-28575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bg1"/>
                </a:solidFill>
              </a:defRPr>
            </a:lvl1pPr>
            <a:lvl2pPr>
              <a:defRPr lang="de-DE" sz="1600" kern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</a:lstStyle>
          <a:p>
            <a:r>
              <a:rPr lang="de-DE" dirty="0"/>
              <a:t>HAUPTTHEMA</a:t>
            </a:r>
          </a:p>
          <a:p>
            <a:pPr lvl="1"/>
            <a:r>
              <a:rPr lang="de-DE" dirty="0"/>
              <a:t>Unterpunkte</a:t>
            </a:r>
          </a:p>
          <a:p>
            <a:pPr lvl="1"/>
            <a:r>
              <a:rPr lang="de-DE" dirty="0" err="1"/>
              <a:t>Asdasd</a:t>
            </a:r>
            <a:endParaRPr lang="de-DE" dirty="0"/>
          </a:p>
          <a:p>
            <a:pPr lvl="0"/>
            <a:r>
              <a:rPr lang="de-DE" dirty="0"/>
              <a:t>HAUPTTHEMA AUSGEWÄHLT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4849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63B8292-2792-0D4E-B54B-29848D92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7988" y="6416675"/>
            <a:ext cx="2743200" cy="365125"/>
          </a:xfrm>
        </p:spPr>
        <p:txBody>
          <a:bodyPr/>
          <a:lstStyle/>
          <a:p>
            <a:fld id="{E895703C-7128-3545-89FE-CA347D3B9A92}" type="datetimeFigureOut">
              <a:rPr lang="de-DE" smtClean="0"/>
              <a:t>17.05.2019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05713F-0EFC-FF41-9AD5-A0C87E9D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208595-B051-2F4C-8CFB-CEB92928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0812" y="6416675"/>
            <a:ext cx="2743200" cy="365125"/>
          </a:xfrm>
        </p:spPr>
        <p:txBody>
          <a:bodyPr/>
          <a:lstStyle/>
          <a:p>
            <a:fld id="{2B01D1DE-8A36-C640-9CEA-97D1C574BA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77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4042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nke - HH">
    <p:bg>
      <p:bgPr>
        <a:solidFill>
          <a:srgbClr val="156A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C2196007-ECED-384E-870D-48144182A905}"/>
              </a:ext>
            </a:extLst>
          </p:cNvPr>
          <p:cNvSpPr txBox="1"/>
          <p:nvPr userDrawn="1"/>
        </p:nvSpPr>
        <p:spPr>
          <a:xfrm>
            <a:off x="6111498" y="5216346"/>
            <a:ext cx="2231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Bright Skies GmbH Neuer Wall 71 20354 Hamburg Germany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D0FBFB5-A96E-9A40-A6C4-F633E707A3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1493" y="2224384"/>
            <a:ext cx="2423759" cy="4176793"/>
          </a:xfrm>
          <a:prstGeom prst="rect">
            <a:avLst/>
          </a:prstGeom>
        </p:spPr>
      </p:pic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D6B021E-78FC-A64A-AF22-A2E56450C79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785252" y="2224385"/>
            <a:ext cx="4870911" cy="299662"/>
          </a:xfrm>
        </p:spPr>
        <p:txBody>
          <a:bodyPr anchor="t" anchorCtr="0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cap="all" baseline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de-DE" dirty="0"/>
              <a:t>Vorname Nachname</a:t>
            </a:r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8F20DB5-3258-C84E-92EF-0827B8EA6DFC}"/>
              </a:ext>
            </a:extLst>
          </p:cNvPr>
          <p:cNvSpPr txBox="1"/>
          <p:nvPr userDrawn="1"/>
        </p:nvSpPr>
        <p:spPr>
          <a:xfrm>
            <a:off x="410111" y="392092"/>
            <a:ext cx="34846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i="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VIELEN DANK!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092FA428-1080-7844-A558-70B218AE966C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2785252" y="2546718"/>
            <a:ext cx="4870911" cy="299662"/>
          </a:xfrm>
        </p:spPr>
        <p:txBody>
          <a:bodyPr anchor="t" anchorCtr="0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cap="none" baseline="0">
                <a:solidFill>
                  <a:srgbClr val="88B2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904D092B-C5DD-E847-AE00-F20E162BA29B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187843" y="2869051"/>
            <a:ext cx="3468320" cy="288624"/>
          </a:xfrm>
        </p:spPr>
        <p:txBody>
          <a:bodyPr anchor="t" anchorCtr="0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 cap="none" baseline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nn-NO" dirty="0"/>
              <a:t>822 16 12 45 </a:t>
            </a:r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3F3B2FE8-5498-8946-8265-928E6E3B852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3311315" y="3180346"/>
            <a:ext cx="4344847" cy="234729"/>
          </a:xfrm>
        </p:spPr>
        <p:txBody>
          <a:bodyPr anchor="t" anchorCtr="0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 cap="none" baseline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nn-NO" dirty="0" err="1"/>
              <a:t>meinname@bright-skies.de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09B72AD-77E8-834A-A190-C2939C1E1F30}"/>
              </a:ext>
            </a:extLst>
          </p:cNvPr>
          <p:cNvSpPr txBox="1"/>
          <p:nvPr userDrawn="1"/>
        </p:nvSpPr>
        <p:spPr>
          <a:xfrm>
            <a:off x="2771291" y="2823447"/>
            <a:ext cx="201399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nn-NO" dirty="0">
                <a:solidFill>
                  <a:schemeClr val="bg1"/>
                </a:solidFill>
              </a:rPr>
              <a:t>fon   +49 40 · </a:t>
            </a:r>
            <a:endParaRPr lang="de-DE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B1BADD6-56A3-B14F-9172-7CEC6F820A6F}"/>
              </a:ext>
            </a:extLst>
          </p:cNvPr>
          <p:cNvSpPr txBox="1"/>
          <p:nvPr userDrawn="1"/>
        </p:nvSpPr>
        <p:spPr>
          <a:xfrm>
            <a:off x="2763158" y="3139172"/>
            <a:ext cx="63250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nn-NO" dirty="0" err="1">
                <a:solidFill>
                  <a:schemeClr val="bg1"/>
                </a:solidFill>
              </a:rPr>
              <a:t>mail</a:t>
            </a:r>
            <a:endParaRPr lang="de-DE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87189CF-C7F2-4B9C-9CC4-A77548652548}"/>
              </a:ext>
            </a:extLst>
          </p:cNvPr>
          <p:cNvSpPr txBox="1"/>
          <p:nvPr userDrawn="1"/>
        </p:nvSpPr>
        <p:spPr>
          <a:xfrm>
            <a:off x="8529369" y="5216346"/>
            <a:ext cx="32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8163" algn="l"/>
              </a:tabLst>
            </a:pPr>
            <a:r>
              <a:rPr lang="de-DE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  <a:r>
              <a:rPr lang="en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	+49 40 · 822 16 75 00</a:t>
            </a:r>
          </a:p>
          <a:p>
            <a:pPr>
              <a:tabLst>
                <a:tab pos="538163" algn="l"/>
              </a:tabLst>
            </a:pPr>
            <a:r>
              <a:rPr lang="de-DE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  <a:r>
              <a:rPr lang="en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ax	+49 40 · 609 43 97 99 </a:t>
            </a:r>
          </a:p>
          <a:p>
            <a:pPr>
              <a:tabLst>
                <a:tab pos="538163" algn="l"/>
              </a:tabLst>
            </a:pPr>
            <a:r>
              <a:rPr lang="en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mail 	info@bright-skies.de </a:t>
            </a:r>
          </a:p>
          <a:p>
            <a:pPr>
              <a:tabLst>
                <a:tab pos="538163" algn="l"/>
              </a:tabLst>
            </a:pPr>
            <a:r>
              <a:rPr lang="de-DE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  <a:r>
              <a:rPr lang="en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eb	bright-skies.de</a:t>
            </a:r>
            <a:endParaRPr lang="de-DE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0460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799" userDrawn="1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4042">
          <p15:clr>
            <a:srgbClr val="FBAE40"/>
          </p15:clr>
        </p15:guide>
        <p15:guide id="4" pos="257">
          <p15:clr>
            <a:srgbClr val="FBAE40"/>
          </p15:clr>
        </p15:guide>
        <p15:guide id="5" pos="7423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nke - Dresden">
    <p:bg>
      <p:bgPr>
        <a:solidFill>
          <a:srgbClr val="156A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C2196007-ECED-384E-870D-48144182A905}"/>
              </a:ext>
            </a:extLst>
          </p:cNvPr>
          <p:cNvSpPr txBox="1"/>
          <p:nvPr userDrawn="1"/>
        </p:nvSpPr>
        <p:spPr>
          <a:xfrm>
            <a:off x="6111498" y="5216346"/>
            <a:ext cx="2231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Bright Skies GmbH </a:t>
            </a:r>
            <a:r>
              <a:rPr lang="de-DE" sz="1800" kern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Galeriestraße 2</a:t>
            </a:r>
          </a:p>
          <a:p>
            <a:pPr fontAlgn="base"/>
            <a:r>
              <a:rPr lang="de-DE" sz="1800" kern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01067 Dresden</a:t>
            </a:r>
          </a:p>
          <a:p>
            <a:r>
              <a:rPr lang="de-DE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Germany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756874-CA43-6145-9BA2-F3C3CE6CAF33}"/>
              </a:ext>
            </a:extLst>
          </p:cNvPr>
          <p:cNvSpPr txBox="1"/>
          <p:nvPr userDrawn="1"/>
        </p:nvSpPr>
        <p:spPr>
          <a:xfrm>
            <a:off x="8529369" y="5216346"/>
            <a:ext cx="32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8163" algn="l"/>
              </a:tabLst>
            </a:pPr>
            <a:r>
              <a:rPr lang="de-DE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  <a:r>
              <a:rPr lang="en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	+49 40 · 822 16 75 00</a:t>
            </a:r>
          </a:p>
          <a:p>
            <a:pPr>
              <a:tabLst>
                <a:tab pos="538163" algn="l"/>
              </a:tabLst>
            </a:pPr>
            <a:r>
              <a:rPr lang="de-DE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  <a:r>
              <a:rPr lang="en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ax	+49 40 · 609 43 97 99 </a:t>
            </a:r>
          </a:p>
          <a:p>
            <a:pPr>
              <a:tabLst>
                <a:tab pos="538163" algn="l"/>
              </a:tabLst>
            </a:pPr>
            <a:r>
              <a:rPr lang="en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mail 	info@bright-skies.de </a:t>
            </a:r>
          </a:p>
          <a:p>
            <a:pPr>
              <a:tabLst>
                <a:tab pos="538163" algn="l"/>
              </a:tabLst>
            </a:pPr>
            <a:r>
              <a:rPr lang="de-DE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  <a:r>
              <a:rPr lang="en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eb	bright-skies.de</a:t>
            </a:r>
            <a:endParaRPr lang="de-DE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D0FBFB5-A96E-9A40-A6C4-F633E707A3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1493" y="2224384"/>
            <a:ext cx="2423759" cy="417679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8F20DB5-3258-C84E-92EF-0827B8EA6DFC}"/>
              </a:ext>
            </a:extLst>
          </p:cNvPr>
          <p:cNvSpPr txBox="1"/>
          <p:nvPr userDrawn="1"/>
        </p:nvSpPr>
        <p:spPr>
          <a:xfrm>
            <a:off x="410111" y="392092"/>
            <a:ext cx="34846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i="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VIELEN DANK!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DE0AAB8-88D6-734F-A857-1169A63C556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785252" y="2224385"/>
            <a:ext cx="4870911" cy="299662"/>
          </a:xfrm>
        </p:spPr>
        <p:txBody>
          <a:bodyPr anchor="t" anchorCtr="0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cap="all" baseline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de-DE" dirty="0"/>
              <a:t>Vorname Nachname</a:t>
            </a:r>
          </a:p>
          <a:p>
            <a:endParaRPr lang="de-DE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3DEAA57-3E54-0445-82D5-39B738C0241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2785252" y="2546718"/>
            <a:ext cx="4870911" cy="299662"/>
          </a:xfrm>
        </p:spPr>
        <p:txBody>
          <a:bodyPr anchor="t" anchorCtr="0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cap="none" baseline="0">
                <a:solidFill>
                  <a:srgbClr val="88B2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32131BCE-6716-4E46-87FE-49D25A882D64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187843" y="2869051"/>
            <a:ext cx="3468320" cy="288624"/>
          </a:xfrm>
        </p:spPr>
        <p:txBody>
          <a:bodyPr anchor="t" anchorCtr="0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 cap="none" baseline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nn-NO" dirty="0"/>
              <a:t>822 16 12 45 </a:t>
            </a:r>
            <a:endParaRPr lang="de-DE" dirty="0"/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57655CC7-189B-6E40-90D1-6A032E8B8DC9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3311315" y="3180346"/>
            <a:ext cx="4344847" cy="234729"/>
          </a:xfrm>
        </p:spPr>
        <p:txBody>
          <a:bodyPr anchor="t" anchorCtr="0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 cap="none" baseline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nn-NO" dirty="0" err="1"/>
              <a:t>meinname@bright-skies.de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21572A5-CA63-9F4C-A935-BB35D764980D}"/>
              </a:ext>
            </a:extLst>
          </p:cNvPr>
          <p:cNvSpPr txBox="1"/>
          <p:nvPr userDrawn="1"/>
        </p:nvSpPr>
        <p:spPr>
          <a:xfrm>
            <a:off x="2771291" y="2823447"/>
            <a:ext cx="201399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nn-NO" dirty="0">
                <a:solidFill>
                  <a:schemeClr val="bg1"/>
                </a:solidFill>
              </a:rPr>
              <a:t>fon   +49 40 · </a:t>
            </a:r>
            <a:endParaRPr lang="de-DE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B6137E5-BB60-574A-80F8-7A2E4E6E4595}"/>
              </a:ext>
            </a:extLst>
          </p:cNvPr>
          <p:cNvSpPr txBox="1"/>
          <p:nvPr userDrawn="1"/>
        </p:nvSpPr>
        <p:spPr>
          <a:xfrm>
            <a:off x="2763158" y="3139172"/>
            <a:ext cx="63250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nn-NO" dirty="0" err="1">
                <a:solidFill>
                  <a:schemeClr val="bg1"/>
                </a:solidFill>
              </a:rPr>
              <a:t>mail</a:t>
            </a:r>
            <a:endParaRPr lang="de-DE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932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4042">
          <p15:clr>
            <a:srgbClr val="FBAE40"/>
          </p15:clr>
        </p15:guide>
        <p15:guide id="4" pos="257">
          <p15:clr>
            <a:srgbClr val="FBAE40"/>
          </p15:clr>
        </p15:guide>
        <p15:guide id="5" pos="742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22">
    <p:bg>
      <p:bgPr>
        <a:blipFill dpi="0" rotWithShape="1">
          <a:blip r:embed="rId2">
            <a:lum/>
          </a:blip>
          <a:srcRect/>
          <a:stretch>
            <a:fillRect l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956AE3-93F7-9F4E-9DFC-9C4AEDC0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0464" y="6129316"/>
            <a:ext cx="2743200" cy="36512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de-DE" dirty="0"/>
              <a:t>25. Februar 2019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06DCF56-5396-DC48-936B-CEC01CCAB22D}"/>
              </a:ext>
            </a:extLst>
          </p:cNvPr>
          <p:cNvSpPr txBox="1">
            <a:spLocks/>
          </p:cNvSpPr>
          <p:nvPr userDrawn="1"/>
        </p:nvSpPr>
        <p:spPr>
          <a:xfrm>
            <a:off x="394207" y="1427165"/>
            <a:ext cx="5433836" cy="200183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4800" b="1" i="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FA67AE-5DF9-4C45-94A9-33770BF71B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7952" y="5695627"/>
            <a:ext cx="1575656" cy="694438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DA0148E5-E835-2F4F-A4BC-0ECC9AC04E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0111" y="433493"/>
            <a:ext cx="5433836" cy="864085"/>
          </a:xfrm>
        </p:spPr>
        <p:txBody>
          <a:bodyPr anchor="t">
            <a:noAutofit/>
          </a:bodyPr>
          <a:lstStyle>
            <a:lvl1pPr algn="l">
              <a:defRPr sz="3000" b="1" i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de-DE" dirty="0"/>
              <a:t>BRIGHT SKIES </a:t>
            </a:r>
            <a:br>
              <a:rPr lang="de-DE" dirty="0"/>
            </a:br>
            <a:r>
              <a:rPr lang="de-DE" dirty="0"/>
              <a:t>XYZ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8D8531E-2907-7D4C-887D-1683ECD3960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0111" y="1528878"/>
            <a:ext cx="5433836" cy="4395672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10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5415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4" orient="horz" pos="2293" userDrawn="1">
          <p15:clr>
            <a:srgbClr val="FBAE40"/>
          </p15:clr>
        </p15:guide>
        <p15:guide id="5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_22"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11197-88CC-E141-99A9-A98F286498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53432" y="452437"/>
            <a:ext cx="5433836" cy="864085"/>
          </a:xfrm>
        </p:spPr>
        <p:txBody>
          <a:bodyPr anchor="t">
            <a:noAutofit/>
          </a:bodyPr>
          <a:lstStyle>
            <a:lvl1pPr algn="l">
              <a:defRPr sz="3000" b="1" i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de-DE" dirty="0"/>
              <a:t>BRIGHT SKIES </a:t>
            </a:r>
            <a:br>
              <a:rPr lang="de-DE" dirty="0"/>
            </a:br>
            <a:r>
              <a:rPr lang="de-DE" dirty="0"/>
              <a:t>XYZ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956AE3-93F7-9F4E-9DFC-9C4AEDC0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72179" y="6040438"/>
            <a:ext cx="1883285" cy="36512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de-DE" dirty="0"/>
              <a:t>25. Februar 2019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06DCF56-5396-DC48-936B-CEC01CCAB22D}"/>
              </a:ext>
            </a:extLst>
          </p:cNvPr>
          <p:cNvSpPr txBox="1">
            <a:spLocks/>
          </p:cNvSpPr>
          <p:nvPr userDrawn="1"/>
        </p:nvSpPr>
        <p:spPr>
          <a:xfrm>
            <a:off x="394207" y="1427165"/>
            <a:ext cx="5433836" cy="200183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4800" b="1" i="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FA67AE-5DF9-4C45-94A9-33770BF71B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7050" y="5730069"/>
            <a:ext cx="1575656" cy="69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59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23" userDrawn="1">
          <p15:clr>
            <a:srgbClr val="FBAE40"/>
          </p15:clr>
        </p15:guide>
        <p15:guide id="4" orient="horz" pos="2293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956AE3-93F7-9F4E-9DFC-9C4AEDC0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0464" y="6129316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de-DE" dirty="0"/>
              <a:t>25. Februar 2019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B60819C-046D-2649-B961-222C1BC14A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3363" y="5703649"/>
            <a:ext cx="1528172" cy="675564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46342413-97BA-E945-A792-E7328B7D7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0111" y="433493"/>
            <a:ext cx="5433836" cy="864085"/>
          </a:xfrm>
        </p:spPr>
        <p:txBody>
          <a:bodyPr anchor="t">
            <a:noAutofit/>
          </a:bodyPr>
          <a:lstStyle>
            <a:lvl1pPr algn="l">
              <a:defRPr sz="3000" b="1" i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de-DE" dirty="0"/>
              <a:t>BRIGHT SKIES </a:t>
            </a:r>
            <a:br>
              <a:rPr lang="de-DE" dirty="0"/>
            </a:br>
            <a:r>
              <a:rPr lang="de-DE" dirty="0"/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4245704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4042" userDrawn="1">
          <p15:clr>
            <a:srgbClr val="FBAE40"/>
          </p15:clr>
        </p15:guide>
        <p15:guide id="4" orient="horz" pos="2293" userDrawn="1">
          <p15:clr>
            <a:srgbClr val="FBAE40"/>
          </p15:clr>
        </p15:guide>
        <p15:guide id="5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747A137-3E4D-D74B-86E2-297E8B8082A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0111" y="1528878"/>
            <a:ext cx="5433836" cy="4827474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110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23" name="Bildplatzhalter 8">
            <a:extLst>
              <a:ext uri="{FF2B5EF4-FFF2-40B4-BE49-F238E27FC236}">
                <a16:creationId xmlns:a16="http://schemas.microsoft.com/office/drawing/2014/main" id="{25D673C3-1ACB-494C-8337-EA361759455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96000" y="3429000"/>
            <a:ext cx="3049200" cy="3429000"/>
          </a:xfrm>
        </p:spPr>
        <p:txBody>
          <a:bodyPr anchor="ctr" anchorCtr="0"/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02533CC0-CEEC-B446-9AF4-4770A71F133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3049200" cy="3429000"/>
          </a:xfrm>
        </p:spPr>
        <p:txBody>
          <a:bodyPr anchor="ctr" anchorCtr="0"/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6" name="Bildplatzhalter 8">
            <a:extLst>
              <a:ext uri="{FF2B5EF4-FFF2-40B4-BE49-F238E27FC236}">
                <a16:creationId xmlns:a16="http://schemas.microsoft.com/office/drawing/2014/main" id="{08B913A0-FB6C-D54F-B098-055BE10D73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45200" y="0"/>
            <a:ext cx="3049200" cy="3429000"/>
          </a:xfrm>
        </p:spPr>
        <p:txBody>
          <a:bodyPr anchor="ctr" anchorCtr="0"/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7" name="Bildplatzhalter 8">
            <a:extLst>
              <a:ext uri="{FF2B5EF4-FFF2-40B4-BE49-F238E27FC236}">
                <a16:creationId xmlns:a16="http://schemas.microsoft.com/office/drawing/2014/main" id="{2340B13F-0EEB-B54B-9F26-3F9D59A689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45200" y="3429000"/>
            <a:ext cx="3049200" cy="3429000"/>
          </a:xfrm>
        </p:spPr>
        <p:txBody>
          <a:bodyPr anchor="ctr" anchorCtr="0"/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8" name="Bildplatzhalter 8">
            <a:extLst>
              <a:ext uri="{FF2B5EF4-FFF2-40B4-BE49-F238E27FC236}">
                <a16:creationId xmlns:a16="http://schemas.microsoft.com/office/drawing/2014/main" id="{B306D8B5-EFCC-2948-9879-B35DA89DA9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05200" y="2889000"/>
            <a:ext cx="1080000" cy="1080000"/>
          </a:xfrm>
        </p:spPr>
        <p:txBody>
          <a:bodyPr anchor="ctr" anchorCtr="0"/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ADA176A-774F-6A46-8BF4-C650320171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0111" y="433493"/>
            <a:ext cx="5433836" cy="864085"/>
          </a:xfrm>
        </p:spPr>
        <p:txBody>
          <a:bodyPr anchor="t">
            <a:noAutofit/>
          </a:bodyPr>
          <a:lstStyle>
            <a:lvl1pPr algn="l">
              <a:defRPr sz="3000" b="1" i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de-DE" dirty="0"/>
              <a:t>BRIGHT SKIES </a:t>
            </a:r>
            <a:br>
              <a:rPr lang="de-DE" dirty="0"/>
            </a:br>
            <a:r>
              <a:rPr lang="de-DE" dirty="0"/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6228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680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pos="25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d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C085174-2C2B-F249-B36D-E5E1CFFA8813}"/>
              </a:ext>
            </a:extLst>
          </p:cNvPr>
          <p:cNvGrpSpPr/>
          <p:nvPr userDrawn="1"/>
        </p:nvGrpSpPr>
        <p:grpSpPr>
          <a:xfrm>
            <a:off x="6096000" y="0"/>
            <a:ext cx="6094229" cy="6872435"/>
            <a:chOff x="6097771" y="-7088"/>
            <a:chExt cx="6094229" cy="6872435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9B50484-DBCD-7544-9960-F6792D770515}"/>
                </a:ext>
              </a:extLst>
            </p:cNvPr>
            <p:cNvSpPr/>
            <p:nvPr userDrawn="1"/>
          </p:nvSpPr>
          <p:spPr>
            <a:xfrm>
              <a:off x="6097858" y="-6256"/>
              <a:ext cx="3049200" cy="34363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778EC24-FDFD-5041-B0B4-AF0ADDA770DB}"/>
                </a:ext>
              </a:extLst>
            </p:cNvPr>
            <p:cNvSpPr/>
            <p:nvPr userDrawn="1"/>
          </p:nvSpPr>
          <p:spPr>
            <a:xfrm>
              <a:off x="6097771" y="3429000"/>
              <a:ext cx="3049200" cy="3436347"/>
            </a:xfrm>
            <a:prstGeom prst="rect">
              <a:avLst/>
            </a:prstGeom>
            <a:solidFill>
              <a:srgbClr val="88B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9669ABF2-B9B6-804A-BD44-B32407867370}"/>
                </a:ext>
              </a:extLst>
            </p:cNvPr>
            <p:cNvSpPr/>
            <p:nvPr userDrawn="1"/>
          </p:nvSpPr>
          <p:spPr>
            <a:xfrm>
              <a:off x="9139800" y="-7088"/>
              <a:ext cx="3049200" cy="3436347"/>
            </a:xfrm>
            <a:prstGeom prst="rect">
              <a:avLst/>
            </a:prstGeom>
            <a:solidFill>
              <a:srgbClr val="5390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FF9309D-DC92-8643-9DA0-1E4F09BF78FB}"/>
                </a:ext>
              </a:extLst>
            </p:cNvPr>
            <p:cNvSpPr/>
            <p:nvPr userDrawn="1"/>
          </p:nvSpPr>
          <p:spPr>
            <a:xfrm>
              <a:off x="9142800" y="3429000"/>
              <a:ext cx="3049200" cy="3436347"/>
            </a:xfrm>
            <a:prstGeom prst="rect">
              <a:avLst/>
            </a:prstGeom>
            <a:solidFill>
              <a:srgbClr val="407A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Bildplatzhalter 8">
            <a:extLst>
              <a:ext uri="{FF2B5EF4-FFF2-40B4-BE49-F238E27FC236}">
                <a16:creationId xmlns:a16="http://schemas.microsoft.com/office/drawing/2014/main" id="{B306D8B5-EFCC-2948-9879-B35DA89DA9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05200" y="2889000"/>
            <a:ext cx="1080000" cy="1080000"/>
          </a:xfrm>
        </p:spPr>
        <p:txBody>
          <a:bodyPr anchor="ctr" anchorCtr="0"/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Inhaltsplatzhalter 19">
            <a:extLst>
              <a:ext uri="{FF2B5EF4-FFF2-40B4-BE49-F238E27FC236}">
                <a16:creationId xmlns:a16="http://schemas.microsoft.com/office/drawing/2014/main" id="{865C80E0-E0C8-DF49-B95A-9953CEE0B46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720600" y="628878"/>
            <a:ext cx="1800000" cy="1800000"/>
          </a:xfrm>
        </p:spPr>
        <p:txBody>
          <a:bodyPr anchor="ctr" anchorCtr="0"/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UII 1</a:t>
            </a:r>
            <a:br>
              <a:rPr lang="de-DE" dirty="0"/>
            </a:br>
            <a:r>
              <a:rPr lang="de-DE" dirty="0"/>
              <a:t>TEXT UII 1</a:t>
            </a:r>
            <a:br>
              <a:rPr lang="de-DE" dirty="0"/>
            </a:br>
            <a:r>
              <a:rPr lang="de-DE" dirty="0"/>
              <a:t>TEXT UII 1</a:t>
            </a:r>
          </a:p>
        </p:txBody>
      </p:sp>
      <p:sp>
        <p:nvSpPr>
          <p:cNvPr id="10" name="Inhaltsplatzhalter 19">
            <a:extLst>
              <a:ext uri="{FF2B5EF4-FFF2-40B4-BE49-F238E27FC236}">
                <a16:creationId xmlns:a16="http://schemas.microsoft.com/office/drawing/2014/main" id="{7B95A202-2814-0446-9D44-A3108BD1A47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9769800" y="628878"/>
            <a:ext cx="1800000" cy="1800000"/>
          </a:xfrm>
        </p:spPr>
        <p:txBody>
          <a:bodyPr anchor="ctr" anchorCtr="0"/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UII 1</a:t>
            </a:r>
            <a:br>
              <a:rPr lang="de-DE" dirty="0"/>
            </a:br>
            <a:r>
              <a:rPr lang="de-DE" dirty="0"/>
              <a:t>TEXT UII 1</a:t>
            </a:r>
            <a:br>
              <a:rPr lang="de-DE" dirty="0"/>
            </a:br>
            <a:r>
              <a:rPr lang="de-DE" dirty="0"/>
              <a:t>TEXT UII 1</a:t>
            </a:r>
          </a:p>
        </p:txBody>
      </p:sp>
      <p:sp>
        <p:nvSpPr>
          <p:cNvPr id="11" name="Inhaltsplatzhalter 19">
            <a:extLst>
              <a:ext uri="{FF2B5EF4-FFF2-40B4-BE49-F238E27FC236}">
                <a16:creationId xmlns:a16="http://schemas.microsoft.com/office/drawing/2014/main" id="{89CE50EC-998C-2E42-BAC7-91CD55C8FD71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715200" y="4243500"/>
            <a:ext cx="1800000" cy="1800000"/>
          </a:xfrm>
        </p:spPr>
        <p:txBody>
          <a:bodyPr anchor="ctr" anchorCtr="0"/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UII 1</a:t>
            </a:r>
            <a:br>
              <a:rPr lang="de-DE" dirty="0"/>
            </a:br>
            <a:r>
              <a:rPr lang="de-DE" dirty="0"/>
              <a:t>TEXT UII 1</a:t>
            </a:r>
            <a:br>
              <a:rPr lang="de-DE" dirty="0"/>
            </a:br>
            <a:r>
              <a:rPr lang="de-DE" dirty="0"/>
              <a:t>TEXT UII 1</a:t>
            </a:r>
          </a:p>
        </p:txBody>
      </p:sp>
      <p:sp>
        <p:nvSpPr>
          <p:cNvPr id="12" name="Inhaltsplatzhalter 19">
            <a:extLst>
              <a:ext uri="{FF2B5EF4-FFF2-40B4-BE49-F238E27FC236}">
                <a16:creationId xmlns:a16="http://schemas.microsoft.com/office/drawing/2014/main" id="{66F2C343-AAA4-E04F-868D-C5CDC6CD539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764400" y="4243500"/>
            <a:ext cx="1800000" cy="1800000"/>
          </a:xfrm>
        </p:spPr>
        <p:txBody>
          <a:bodyPr anchor="ctr" anchorCtr="0"/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UII 1</a:t>
            </a:r>
            <a:br>
              <a:rPr lang="de-DE" dirty="0"/>
            </a:br>
            <a:r>
              <a:rPr lang="de-DE" dirty="0"/>
              <a:t>TEXT UII 1</a:t>
            </a:r>
            <a:br>
              <a:rPr lang="de-DE" dirty="0"/>
            </a:br>
            <a:r>
              <a:rPr lang="de-DE" dirty="0"/>
              <a:t>TEXT UII 1</a:t>
            </a:r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334F220F-1AEA-FE4C-8BE8-54455485B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02165" y="5370682"/>
            <a:ext cx="3722797" cy="970285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AF1C3450-60A4-AA4C-BD80-75819088F091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407988" y="4905238"/>
            <a:ext cx="1440000" cy="1440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de-DE" dirty="0"/>
              <a:t>Mastertextformat bearbeiten</a:t>
            </a:r>
            <a:br>
              <a:rPr lang="de-DE" dirty="0"/>
            </a:br>
            <a:r>
              <a:rPr lang="de-DE" dirty="0"/>
              <a:t>Zweite Ebene</a:t>
            </a:r>
            <a:br>
              <a:rPr lang="de-DE" dirty="0"/>
            </a:br>
            <a:r>
              <a:rPr lang="de-DE" dirty="0"/>
              <a:t>Dritte Ebene
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DF97832C-A195-7047-97A9-62832319BBA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0111" y="433493"/>
            <a:ext cx="5433836" cy="864085"/>
          </a:xfrm>
        </p:spPr>
        <p:txBody>
          <a:bodyPr anchor="t">
            <a:noAutofit/>
          </a:bodyPr>
          <a:lstStyle>
            <a:lvl1pPr algn="l">
              <a:defRPr sz="3000" b="1" i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de-DE" dirty="0"/>
              <a:t>BRIGHT SKIES </a:t>
            </a:r>
            <a:br>
              <a:rPr lang="de-DE" dirty="0"/>
            </a:br>
            <a:r>
              <a:rPr lang="de-DE" dirty="0"/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394964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d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91A3BB9-5123-2A4B-8CF2-BEE4F4082E90}"/>
              </a:ext>
            </a:extLst>
          </p:cNvPr>
          <p:cNvSpPr/>
          <p:nvPr userDrawn="1"/>
        </p:nvSpPr>
        <p:spPr>
          <a:xfrm>
            <a:off x="6096001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747A137-3E4D-D74B-86E2-297E8B808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02165" y="5370682"/>
            <a:ext cx="3722797" cy="970285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Bildplatzhalter 8">
            <a:extLst>
              <a:ext uri="{FF2B5EF4-FFF2-40B4-BE49-F238E27FC236}">
                <a16:creationId xmlns:a16="http://schemas.microsoft.com/office/drawing/2014/main" id="{B306D8B5-EFCC-2948-9879-B35DA89DA9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04001" y="433493"/>
            <a:ext cx="1080000" cy="1080000"/>
          </a:xfrm>
        </p:spPr>
        <p:txBody>
          <a:bodyPr anchor="ctr" anchorCtr="0"/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1F2C2F4-7339-3341-9B8B-42099C2CD966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407988" y="4905238"/>
            <a:ext cx="1440000" cy="1440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de-DE" dirty="0"/>
              <a:t>Mastertextformat bearbeiten</a:t>
            </a:r>
            <a:br>
              <a:rPr lang="de-DE" dirty="0"/>
            </a:br>
            <a:r>
              <a:rPr lang="de-DE" dirty="0"/>
              <a:t>Zweite Ebene</a:t>
            </a:r>
            <a:br>
              <a:rPr lang="de-DE" dirty="0"/>
            </a:br>
            <a:r>
              <a:rPr lang="de-DE" dirty="0"/>
              <a:t>Dritte Ebene
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E32E6C9F-1D55-2146-9A36-787CC8D671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1206" y="2303721"/>
            <a:ext cx="5625590" cy="4037246"/>
          </a:xfrm>
        </p:spPr>
        <p:txBody>
          <a:bodyPr anchor="t" anchorCtr="0"/>
          <a:lstStyle>
            <a:lvl1pPr marL="0" indent="0" algn="l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Individuelle Cloud-Applikationen und Web-Anwendungen auf Basis von </a:t>
            </a:r>
            <a:r>
              <a:rPr lang="de-DE" dirty="0" err="1"/>
              <a:t>Azure</a:t>
            </a:r>
            <a:endParaRPr lang="de-DE" dirty="0"/>
          </a:p>
          <a:p>
            <a:endParaRPr lang="de-DE" dirty="0"/>
          </a:p>
          <a:p>
            <a:r>
              <a:rPr lang="de-DE" dirty="0"/>
              <a:t>Dashboards für die Datenaufzeichnung </a:t>
            </a:r>
          </a:p>
          <a:p>
            <a:endParaRPr lang="de-DE" dirty="0"/>
          </a:p>
          <a:p>
            <a:r>
              <a:rPr lang="de-DE" dirty="0"/>
              <a:t>Datenanalyse und Mustererkennung mittels künstlicher Intelligenz und ML</a:t>
            </a:r>
          </a:p>
          <a:p>
            <a:endParaRPr lang="de-DE" dirty="0"/>
          </a:p>
          <a:p>
            <a:r>
              <a:rPr lang="de-DE" dirty="0"/>
              <a:t>Optimierung und Automatisierung wertschöpfender Prozesse Potenzialermittlung neuer </a:t>
            </a:r>
          </a:p>
          <a:p>
            <a:r>
              <a:rPr lang="de-DE" dirty="0"/>
              <a:t>Geschäftsmodelle</a:t>
            </a:r>
          </a:p>
          <a:p>
            <a:endParaRPr lang="de-DE" dirty="0"/>
          </a:p>
          <a:p>
            <a:r>
              <a:rPr lang="de-DE" dirty="0"/>
              <a:t>Geringe Einstiegshürde durch Agile Software-Entwicklung Skalierbarkeit je nach </a:t>
            </a:r>
          </a:p>
          <a:p>
            <a:r>
              <a:rPr lang="de-DE" dirty="0"/>
              <a:t>Projektanforderung</a:t>
            </a:r>
          </a:p>
          <a:p>
            <a:endParaRPr lang="de-DE" dirty="0"/>
          </a:p>
          <a:p>
            <a:r>
              <a:rPr lang="de-DE" dirty="0"/>
              <a:t>User Experience, die auf intuitive und mobile Nutzbarkeit setzt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004F02D-D3EE-0A43-B089-077C0FFE8D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0111" y="433493"/>
            <a:ext cx="5433836" cy="864085"/>
          </a:xfrm>
        </p:spPr>
        <p:txBody>
          <a:bodyPr anchor="t">
            <a:noAutofit/>
          </a:bodyPr>
          <a:lstStyle>
            <a:lvl1pPr algn="l">
              <a:defRPr sz="3000" b="1" i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de-DE" dirty="0"/>
              <a:t>BRIGHT SKIES </a:t>
            </a:r>
            <a:br>
              <a:rPr lang="de-DE" dirty="0"/>
            </a:br>
            <a:r>
              <a:rPr lang="de-DE" dirty="0"/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3641686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68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2160">
          <p15:clr>
            <a:srgbClr val="FBAE40"/>
          </p15:clr>
        </p15:guide>
        <p15:guide id="5" pos="257" userDrawn="1">
          <p15:clr>
            <a:srgbClr val="FBAE40"/>
          </p15:clr>
        </p15:guide>
        <p15:guide id="6" orient="horz" pos="399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8">
            <a:extLst>
              <a:ext uri="{FF2B5EF4-FFF2-40B4-BE49-F238E27FC236}">
                <a16:creationId xmlns:a16="http://schemas.microsoft.com/office/drawing/2014/main" id="{A43BC664-810A-2842-9194-D6BBF39E2FA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0"/>
            <a:ext cx="6096000" cy="6858000"/>
          </a:xfrm>
        </p:spPr>
        <p:txBody>
          <a:bodyPr anchor="ctr" anchorCtr="0"/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8CA4D1FE-15DE-ED46-93BB-0AB019D859E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0111" y="1528878"/>
            <a:ext cx="5433836" cy="4827474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110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2674B80-5E3C-4346-8868-E4C0F5E6EF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0111" y="433493"/>
            <a:ext cx="5433836" cy="864085"/>
          </a:xfrm>
        </p:spPr>
        <p:txBody>
          <a:bodyPr anchor="t">
            <a:noAutofit/>
          </a:bodyPr>
          <a:lstStyle>
            <a:lvl1pPr algn="l">
              <a:defRPr sz="3000" b="1" i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de-DE" dirty="0"/>
              <a:t>BRIGHT SKIES </a:t>
            </a:r>
            <a:br>
              <a:rPr lang="de-DE" dirty="0"/>
            </a:br>
            <a:r>
              <a:rPr lang="de-DE" dirty="0"/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371988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6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  <p15:guide id="4" pos="25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2B5195-CEDB-454C-AEF0-7E972A64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32C21B-F9B9-C244-8AB6-657928FB8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1FD24-6331-D943-9E33-0E187143F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895703C-7128-3545-89FE-CA347D3B9A92}" type="datetimeFigureOut">
              <a:rPr lang="de-DE" smtClean="0"/>
              <a:pPr/>
              <a:t>17.05.2019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BEEEAA-38C5-3E4B-B343-A30877DAE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40EAE-F0EB-E44E-AEE5-F59B7703E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D1DE-8A36-C640-9CEA-97D1C574BA0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74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5" r:id="rId4"/>
    <p:sldLayoutId id="2147483662" r:id="rId5"/>
    <p:sldLayoutId id="2147483666" r:id="rId6"/>
    <p:sldLayoutId id="2147483676" r:id="rId7"/>
    <p:sldLayoutId id="2147483677" r:id="rId8"/>
    <p:sldLayoutId id="2147483668" r:id="rId9"/>
    <p:sldLayoutId id="2147483670" r:id="rId10"/>
    <p:sldLayoutId id="2147483671" r:id="rId11"/>
    <p:sldLayoutId id="2147483667" r:id="rId12"/>
    <p:sldLayoutId id="2147483672" r:id="rId13"/>
    <p:sldLayoutId id="2147483673" r:id="rId14"/>
    <p:sldLayoutId id="2147483674" r:id="rId15"/>
    <p:sldLayoutId id="2147483675" r:id="rId16"/>
    <p:sldLayoutId id="2147483652" r:id="rId17"/>
    <p:sldLayoutId id="2147483669" r:id="rId18"/>
    <p:sldLayoutId id="2147483655" r:id="rId19"/>
    <p:sldLayoutId id="2147483664" r:id="rId20"/>
    <p:sldLayoutId id="2147483678" r:id="rId21"/>
    <p:sldLayoutId id="2147483679" r:id="rId2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 cap="all" baseline="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cognitive-services/text-analytics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cognitive-services/computer-vision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ur02.safelinks.protection.outlook.com/?url=https%3A%2F%2Fwww.tc-hamburg.com%2FFeedback%3FSessionID%3D674157&amp;data=02%7C01%7Cdadrians%40bright-skies.de%7Cce5750c7511d47617bbd08d6d884bd11%7C42ecfa8dc13f4fd8b061c0786b8bb072%7C0%7C0%7C636934461953336168&amp;sdata=0S%2BawAz54XnKXTFvfUjqKoHc5L2Cgr7hRqQwqGxGYYU%3D&amp;reserved=0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download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denadr/CognitiveServicesDemo" TargetMode="External"/><Relationship Id="rId4" Type="http://schemas.openxmlformats.org/officeDocument/2006/relationships/hyperlink" Target="https://nodejs.org/en/downloa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F9B9A26-BD0B-4DAE-8E16-2B42DBD72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</a:t>
            </a:r>
            <a:r>
              <a:rPr lang="en-DE" dirty="0"/>
              <a:t>e</a:t>
            </a:r>
            <a:r>
              <a:rPr lang="de-DE" dirty="0"/>
              <a:t>n</a:t>
            </a:r>
            <a:r>
              <a:rPr lang="en-DE" dirty="0"/>
              <a:t>n</a:t>
            </a:r>
            <a:r>
              <a:rPr lang="de-DE" dirty="0"/>
              <a:t>i</a:t>
            </a:r>
            <a:r>
              <a:rPr lang="en-DE" dirty="0"/>
              <a:t>s </a:t>
            </a:r>
            <a:r>
              <a:rPr lang="de-DE" dirty="0"/>
              <a:t>A</a:t>
            </a:r>
            <a:r>
              <a:rPr lang="en-DE" dirty="0"/>
              <a:t>d</a:t>
            </a:r>
            <a:r>
              <a:rPr lang="de-DE" dirty="0"/>
              <a:t>r</a:t>
            </a:r>
            <a:r>
              <a:rPr lang="en-DE" dirty="0" err="1"/>
              <a:t>i</a:t>
            </a:r>
            <a:r>
              <a:rPr lang="de-DE" dirty="0"/>
              <a:t>a</a:t>
            </a:r>
            <a:r>
              <a:rPr lang="en-DE" dirty="0"/>
              <a:t>n</a:t>
            </a:r>
            <a:r>
              <a:rPr lang="de-DE" dirty="0"/>
              <a:t>s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EFE0A96F-758C-46EA-811E-E8DBB19CA100}"/>
              </a:ext>
            </a:extLst>
          </p:cNvPr>
          <p:cNvSpPr txBox="1">
            <a:spLocks/>
          </p:cNvSpPr>
          <p:nvPr/>
        </p:nvSpPr>
        <p:spPr>
          <a:xfrm>
            <a:off x="410110" y="6208838"/>
            <a:ext cx="8997696" cy="633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 cap="all" baseline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en-DE" dirty="0"/>
              <a:t>&lt;TCH&gt; 05/2019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405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18B7-3B8A-4E98-B5E8-CB843A545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200" dirty="0"/>
              <a:t>L</a:t>
            </a:r>
            <a:r>
              <a:rPr lang="en-DE" sz="3200" dirty="0"/>
              <a:t>a</a:t>
            </a:r>
            <a:r>
              <a:rPr lang="de-DE" sz="3200" dirty="0"/>
              <a:t>n</a:t>
            </a:r>
            <a:r>
              <a:rPr lang="en-DE" sz="3200" dirty="0"/>
              <a:t>g</a:t>
            </a:r>
            <a:r>
              <a:rPr lang="de-DE" sz="3200" dirty="0"/>
              <a:t>u</a:t>
            </a:r>
            <a:r>
              <a:rPr lang="en-DE" sz="3200" dirty="0"/>
              <a:t>a</a:t>
            </a:r>
            <a:r>
              <a:rPr lang="de-DE" sz="3200" dirty="0"/>
              <a:t>g</a:t>
            </a:r>
            <a:r>
              <a:rPr lang="en-DE" sz="3200" dirty="0"/>
              <a:t>e </a:t>
            </a:r>
            <a:r>
              <a:rPr lang="de-DE" sz="3200" dirty="0"/>
              <a:t>A</a:t>
            </a:r>
            <a:r>
              <a:rPr lang="en-DE" sz="3200" dirty="0"/>
              <a:t>P</a:t>
            </a:r>
            <a:r>
              <a:rPr lang="de-DE" sz="3200" dirty="0"/>
              <a:t>I</a:t>
            </a:r>
            <a:r>
              <a:rPr lang="en-DE" sz="3200" dirty="0"/>
              <a:t>:</a:t>
            </a:r>
            <a:br>
              <a:rPr lang="en-DE" sz="3200" dirty="0"/>
            </a:br>
            <a:r>
              <a:rPr lang="de-DE" sz="3200" dirty="0"/>
              <a:t>T</a:t>
            </a:r>
            <a:r>
              <a:rPr lang="en-DE" sz="3200" dirty="0"/>
              <a:t>e</a:t>
            </a:r>
            <a:r>
              <a:rPr lang="de-DE" sz="3200" dirty="0"/>
              <a:t>x</a:t>
            </a:r>
            <a:r>
              <a:rPr lang="en-DE" sz="3200" dirty="0"/>
              <a:t>t </a:t>
            </a:r>
            <a:r>
              <a:rPr lang="de-DE" sz="3200" dirty="0"/>
              <a:t>A</a:t>
            </a:r>
            <a:r>
              <a:rPr lang="en-DE" sz="3200" dirty="0"/>
              <a:t>n</a:t>
            </a:r>
            <a:r>
              <a:rPr lang="de-DE" sz="3200" dirty="0"/>
              <a:t>a</a:t>
            </a:r>
            <a:r>
              <a:rPr lang="en-DE" sz="3200" dirty="0"/>
              <a:t>l</a:t>
            </a:r>
            <a:r>
              <a:rPr lang="de-DE" sz="3200" dirty="0"/>
              <a:t>y</a:t>
            </a:r>
            <a:r>
              <a:rPr lang="en-DE" sz="3200" dirty="0"/>
              <a:t>t</a:t>
            </a:r>
            <a:r>
              <a:rPr lang="de-DE" sz="3200" dirty="0"/>
              <a:t>i</a:t>
            </a:r>
            <a:r>
              <a:rPr lang="en-DE" sz="3200" dirty="0"/>
              <a:t>c</a:t>
            </a:r>
            <a:r>
              <a:rPr lang="de-DE" sz="3200" dirty="0"/>
              <a:t>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0D86-A452-4B45-80A0-A57948DA6662}"/>
              </a:ext>
            </a:extLst>
          </p:cNvPr>
          <p:cNvSpPr txBox="1">
            <a:spLocks/>
          </p:cNvSpPr>
          <p:nvPr/>
        </p:nvSpPr>
        <p:spPr>
          <a:xfrm>
            <a:off x="6413869" y="1547793"/>
            <a:ext cx="5433836" cy="4395672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de-DE" sz="2800" dirty="0"/>
              <a:t>L</a:t>
            </a:r>
            <a:r>
              <a:rPr lang="en-DE" sz="2800" dirty="0"/>
              <a:t>a</a:t>
            </a:r>
            <a:r>
              <a:rPr lang="de-DE" sz="2800" dirty="0"/>
              <a:t>n</a:t>
            </a:r>
            <a:r>
              <a:rPr lang="en-DE" sz="2800" dirty="0"/>
              <a:t>g</a:t>
            </a:r>
            <a:r>
              <a:rPr lang="de-DE" sz="2800" dirty="0"/>
              <a:t>u</a:t>
            </a:r>
            <a:r>
              <a:rPr lang="en-DE" sz="2800" dirty="0"/>
              <a:t>a</a:t>
            </a:r>
            <a:r>
              <a:rPr lang="de-DE" sz="2800" dirty="0"/>
              <a:t>g</a:t>
            </a:r>
            <a:r>
              <a:rPr lang="en-DE" sz="2800" dirty="0"/>
              <a:t>e </a:t>
            </a:r>
            <a:r>
              <a:rPr lang="de-DE" sz="2800" dirty="0"/>
              <a:t>D</a:t>
            </a:r>
            <a:r>
              <a:rPr lang="en-DE" sz="2800" dirty="0"/>
              <a:t>e</a:t>
            </a:r>
            <a:r>
              <a:rPr lang="de-DE" sz="2800" dirty="0"/>
              <a:t>t</a:t>
            </a:r>
            <a:r>
              <a:rPr lang="en-DE" sz="2800" dirty="0"/>
              <a:t>e</a:t>
            </a:r>
            <a:r>
              <a:rPr lang="de-DE" sz="2800" dirty="0"/>
              <a:t>c</a:t>
            </a:r>
            <a:r>
              <a:rPr lang="en-DE" sz="2800" dirty="0"/>
              <a:t>t</a:t>
            </a:r>
            <a:r>
              <a:rPr lang="de-DE" sz="2800" dirty="0"/>
              <a:t>i</a:t>
            </a:r>
            <a:r>
              <a:rPr lang="en-DE" sz="2800" dirty="0"/>
              <a:t>o</a:t>
            </a:r>
            <a:r>
              <a:rPr lang="de-DE" sz="2800" dirty="0"/>
              <a:t>n</a:t>
            </a:r>
            <a:endParaRPr lang="en-DE" sz="2800" dirty="0"/>
          </a:p>
          <a:p>
            <a:pPr marL="457200" indent="-457200"/>
            <a:r>
              <a:rPr lang="en-DE" sz="2800" dirty="0"/>
              <a:t>Sentiment Analysis</a:t>
            </a:r>
          </a:p>
          <a:p>
            <a:pPr marL="457200" indent="-457200"/>
            <a:r>
              <a:rPr lang="en-DE" sz="2800" dirty="0" err="1"/>
              <a:t>Entit</a:t>
            </a:r>
            <a:r>
              <a:rPr lang="de-DE" sz="2800" dirty="0"/>
              <a:t>y</a:t>
            </a:r>
            <a:r>
              <a:rPr lang="en-DE" sz="2800" dirty="0"/>
              <a:t> </a:t>
            </a:r>
            <a:r>
              <a:rPr lang="en-DE" sz="2800" dirty="0" err="1"/>
              <a:t>Recogni</a:t>
            </a:r>
            <a:r>
              <a:rPr lang="de-DE" sz="2800" dirty="0"/>
              <a:t>t</a:t>
            </a:r>
            <a:r>
              <a:rPr lang="en-DE" sz="2800" dirty="0" err="1"/>
              <a:t>i</a:t>
            </a:r>
            <a:r>
              <a:rPr lang="de-DE" sz="2800" dirty="0"/>
              <a:t>o</a:t>
            </a:r>
            <a:r>
              <a:rPr lang="en-DE" sz="2800" dirty="0"/>
              <a:t>n</a:t>
            </a:r>
          </a:p>
          <a:p>
            <a:pPr marL="457200" indent="-457200"/>
            <a:r>
              <a:rPr lang="en-DE" sz="2800" dirty="0"/>
              <a:t>Key Phrase Extraction</a:t>
            </a:r>
          </a:p>
          <a:p>
            <a:pPr marL="457200" indent="-457200"/>
            <a:endParaRPr lang="en-DE" sz="2800" dirty="0"/>
          </a:p>
          <a:p>
            <a:pPr marL="457200" indent="-457200"/>
            <a:endParaRPr lang="en-DE" sz="2800" dirty="0"/>
          </a:p>
          <a:p>
            <a:pPr marL="457200" indent="-457200"/>
            <a:endParaRPr lang="en-DE" sz="2800" dirty="0"/>
          </a:p>
          <a:p>
            <a:pPr marL="457200" indent="-457200"/>
            <a:endParaRPr lang="en-DE" sz="2800" dirty="0"/>
          </a:p>
          <a:p>
            <a:pPr marL="457200" indent="-457200"/>
            <a:r>
              <a:rPr lang="de-DE" sz="2800" dirty="0">
                <a:hlinkClick r:id="rId2"/>
              </a:rPr>
              <a:t>https://azure.microsoft.com/en-us/services/cognitive-services/text-analytics/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414495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8AD7-A863-4484-8E08-F2A03898E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</a:t>
            </a:r>
            <a:r>
              <a:rPr lang="en-DE" dirty="0"/>
              <a:t>A</a:t>
            </a:r>
            <a:r>
              <a:rPr lang="de-DE" dirty="0"/>
              <a:t>N</a:t>
            </a:r>
            <a:r>
              <a:rPr lang="en-DE" dirty="0"/>
              <a:t>D</a:t>
            </a:r>
            <a:r>
              <a:rPr lang="de-DE" dirty="0"/>
              <a:t>S</a:t>
            </a:r>
            <a:r>
              <a:rPr lang="en-DE" dirty="0"/>
              <a:t> </a:t>
            </a:r>
            <a:r>
              <a:rPr lang="de-DE" dirty="0"/>
              <a:t>O</a:t>
            </a:r>
            <a:r>
              <a:rPr lang="en-DE" dirty="0"/>
              <a:t>N:</a:t>
            </a:r>
            <a:br>
              <a:rPr lang="en-DE" dirty="0"/>
            </a:br>
            <a:r>
              <a:rPr lang="de-DE" dirty="0"/>
              <a:t>T</a:t>
            </a:r>
            <a:r>
              <a:rPr lang="en-DE" dirty="0"/>
              <a:t>e</a:t>
            </a:r>
            <a:r>
              <a:rPr lang="de-DE" dirty="0"/>
              <a:t>x</a:t>
            </a:r>
            <a:r>
              <a:rPr lang="en-DE" dirty="0"/>
              <a:t>t </a:t>
            </a:r>
            <a:r>
              <a:rPr lang="de-DE" dirty="0"/>
              <a:t>A</a:t>
            </a:r>
            <a:r>
              <a:rPr lang="en-DE" dirty="0"/>
              <a:t>n</a:t>
            </a:r>
            <a:r>
              <a:rPr lang="de-DE" dirty="0"/>
              <a:t>a</a:t>
            </a:r>
            <a:r>
              <a:rPr lang="en-DE" dirty="0"/>
              <a:t>l</a:t>
            </a:r>
            <a:r>
              <a:rPr lang="de-DE" dirty="0"/>
              <a:t>y</a:t>
            </a:r>
            <a:r>
              <a:rPr lang="en-DE" dirty="0"/>
              <a:t>t</a:t>
            </a:r>
            <a:r>
              <a:rPr lang="de-DE" dirty="0"/>
              <a:t>i</a:t>
            </a:r>
            <a:r>
              <a:rPr lang="en-DE" dirty="0"/>
              <a:t>c</a:t>
            </a:r>
            <a:r>
              <a:rPr lang="de-DE" dirty="0"/>
              <a:t>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95F7-7EA2-46A4-9797-2A253F8A83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DE" sz="2800" dirty="0"/>
              <a:t>Task 5</a:t>
            </a:r>
          </a:p>
        </p:txBody>
      </p:sp>
    </p:spTree>
    <p:extLst>
      <p:ext uri="{BB962C8B-B14F-4D97-AF65-F5344CB8AC3E}">
        <p14:creationId xmlns:p14="http://schemas.microsoft.com/office/powerpoint/2010/main" val="224781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18B7-3B8A-4E98-B5E8-CB843A545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200" dirty="0"/>
              <a:t>V</a:t>
            </a:r>
            <a:r>
              <a:rPr lang="en-DE" sz="3200" dirty="0" err="1"/>
              <a:t>i</a:t>
            </a:r>
            <a:r>
              <a:rPr lang="de-DE" sz="3200" dirty="0"/>
              <a:t>s</a:t>
            </a:r>
            <a:r>
              <a:rPr lang="en-DE" sz="3200" dirty="0" err="1"/>
              <a:t>i</a:t>
            </a:r>
            <a:r>
              <a:rPr lang="de-DE" sz="3200" dirty="0"/>
              <a:t>o</a:t>
            </a:r>
            <a:r>
              <a:rPr lang="en-DE" sz="3200" dirty="0"/>
              <a:t>n </a:t>
            </a:r>
            <a:r>
              <a:rPr lang="de-DE" sz="3200" dirty="0"/>
              <a:t>A</a:t>
            </a:r>
            <a:r>
              <a:rPr lang="en-DE" sz="3200" dirty="0"/>
              <a:t>P</a:t>
            </a:r>
            <a:r>
              <a:rPr lang="de-DE" sz="3200" dirty="0"/>
              <a:t>I</a:t>
            </a:r>
            <a:r>
              <a:rPr lang="en-DE" sz="3200" dirty="0"/>
              <a:t>:</a:t>
            </a:r>
            <a:br>
              <a:rPr lang="en-DE" sz="3200" dirty="0"/>
            </a:br>
            <a:r>
              <a:rPr lang="de-DE" sz="3200" dirty="0"/>
              <a:t>C</a:t>
            </a:r>
            <a:r>
              <a:rPr lang="en-DE" sz="3200" dirty="0"/>
              <a:t>o</a:t>
            </a:r>
            <a:r>
              <a:rPr lang="de-DE" sz="3200" dirty="0"/>
              <a:t>m</a:t>
            </a:r>
            <a:r>
              <a:rPr lang="en-DE" sz="3200" dirty="0"/>
              <a:t>p</a:t>
            </a:r>
            <a:r>
              <a:rPr lang="de-DE" sz="3200" dirty="0"/>
              <a:t>u</a:t>
            </a:r>
            <a:r>
              <a:rPr lang="en-DE" sz="3200" dirty="0"/>
              <a:t>t</a:t>
            </a:r>
            <a:r>
              <a:rPr lang="de-DE" sz="3200" dirty="0"/>
              <a:t>e</a:t>
            </a:r>
            <a:r>
              <a:rPr lang="en-DE" sz="3200" dirty="0"/>
              <a:t>r Vision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0D86-A452-4B45-80A0-A57948DA6662}"/>
              </a:ext>
            </a:extLst>
          </p:cNvPr>
          <p:cNvSpPr txBox="1">
            <a:spLocks/>
          </p:cNvSpPr>
          <p:nvPr/>
        </p:nvSpPr>
        <p:spPr>
          <a:xfrm>
            <a:off x="6413869" y="1547793"/>
            <a:ext cx="5433836" cy="4395672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DE" sz="2800" dirty="0"/>
              <a:t>Image Analysis</a:t>
            </a:r>
          </a:p>
          <a:p>
            <a:pPr marL="457200" indent="-457200"/>
            <a:r>
              <a:rPr lang="en-DE" sz="2800" dirty="0"/>
              <a:t>Text Extraction</a:t>
            </a:r>
          </a:p>
          <a:p>
            <a:pPr marL="457200" indent="-457200"/>
            <a:r>
              <a:rPr lang="de-DE" sz="2800" dirty="0"/>
              <a:t>S</a:t>
            </a:r>
            <a:r>
              <a:rPr lang="en-DE" sz="2800" dirty="0"/>
              <a:t>m</a:t>
            </a:r>
            <a:r>
              <a:rPr lang="de-DE" sz="2800" dirty="0"/>
              <a:t>a</a:t>
            </a:r>
            <a:r>
              <a:rPr lang="en-DE" sz="2800" dirty="0"/>
              <a:t>r</a:t>
            </a:r>
            <a:r>
              <a:rPr lang="de-DE" sz="2800" dirty="0"/>
              <a:t>t</a:t>
            </a:r>
            <a:r>
              <a:rPr lang="en-DE" sz="2800" dirty="0"/>
              <a:t> </a:t>
            </a:r>
            <a:r>
              <a:rPr lang="de-DE" sz="2800" dirty="0"/>
              <a:t>T</a:t>
            </a:r>
            <a:r>
              <a:rPr lang="en-DE" sz="2800" dirty="0"/>
              <a:t>h</a:t>
            </a:r>
            <a:r>
              <a:rPr lang="de-DE" sz="2800" dirty="0"/>
              <a:t>u</a:t>
            </a:r>
            <a:r>
              <a:rPr lang="en-DE" sz="2800" dirty="0"/>
              <a:t>m</a:t>
            </a:r>
            <a:r>
              <a:rPr lang="de-DE" sz="2800" dirty="0"/>
              <a:t>b</a:t>
            </a:r>
            <a:r>
              <a:rPr lang="en-DE" sz="2800" dirty="0"/>
              <a:t>n</a:t>
            </a:r>
            <a:r>
              <a:rPr lang="de-DE" sz="2800" dirty="0"/>
              <a:t>a</a:t>
            </a:r>
            <a:r>
              <a:rPr lang="en-DE" sz="2800" dirty="0" err="1"/>
              <a:t>i</a:t>
            </a:r>
            <a:r>
              <a:rPr lang="de-DE" sz="2800" dirty="0"/>
              <a:t>l</a:t>
            </a:r>
            <a:r>
              <a:rPr lang="en-DE" sz="2800" dirty="0"/>
              <a:t> </a:t>
            </a:r>
            <a:r>
              <a:rPr lang="de-DE" sz="2800" dirty="0"/>
              <a:t>G</a:t>
            </a:r>
            <a:r>
              <a:rPr lang="en-DE" sz="2800" dirty="0"/>
              <a:t>e</a:t>
            </a:r>
            <a:r>
              <a:rPr lang="de-DE" sz="2800" dirty="0"/>
              <a:t>n</a:t>
            </a:r>
            <a:r>
              <a:rPr lang="en-DE" sz="2800" dirty="0"/>
              <a:t>e</a:t>
            </a:r>
            <a:r>
              <a:rPr lang="de-DE" sz="2800" dirty="0"/>
              <a:t>r</a:t>
            </a:r>
            <a:r>
              <a:rPr lang="en-DE" sz="2800" dirty="0"/>
              <a:t>a</a:t>
            </a:r>
            <a:r>
              <a:rPr lang="de-DE" sz="2800" dirty="0"/>
              <a:t>t</a:t>
            </a:r>
            <a:r>
              <a:rPr lang="en-DE" sz="2800" dirty="0" err="1"/>
              <a:t>i</a:t>
            </a:r>
            <a:r>
              <a:rPr lang="de-DE" sz="2800" dirty="0"/>
              <a:t>o</a:t>
            </a:r>
            <a:r>
              <a:rPr lang="en-DE" sz="2800" dirty="0"/>
              <a:t>n</a:t>
            </a:r>
          </a:p>
          <a:p>
            <a:pPr marL="457200" indent="-457200"/>
            <a:r>
              <a:rPr lang="en-DE" sz="2800" dirty="0"/>
              <a:t>...</a:t>
            </a:r>
          </a:p>
          <a:p>
            <a:pPr marL="457200" indent="-457200"/>
            <a:endParaRPr lang="en-DE" sz="2800" dirty="0"/>
          </a:p>
          <a:p>
            <a:pPr marL="457200" indent="-457200"/>
            <a:endParaRPr lang="en-DE" sz="2800" dirty="0"/>
          </a:p>
          <a:p>
            <a:pPr marL="457200" indent="-457200"/>
            <a:r>
              <a:rPr lang="de-DE" sz="2800" dirty="0">
                <a:hlinkClick r:id="rId2"/>
              </a:rPr>
              <a:t>https://azure.microsoft.com/en-us/services/cognitive-services/computer-vision/</a:t>
            </a:r>
            <a:endParaRPr lang="en-DE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47B24-6EEA-409F-8D52-3AC7BC5E9790}"/>
              </a:ext>
            </a:extLst>
          </p:cNvPr>
          <p:cNvSpPr/>
          <p:nvPr/>
        </p:nvSpPr>
        <p:spPr>
          <a:xfrm>
            <a:off x="6331464" y="1456266"/>
            <a:ext cx="3515269" cy="10329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946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8AD7-A863-4484-8E08-F2A03898E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</a:t>
            </a:r>
            <a:r>
              <a:rPr lang="en-DE" dirty="0"/>
              <a:t>A</a:t>
            </a:r>
            <a:r>
              <a:rPr lang="de-DE" dirty="0"/>
              <a:t>N</a:t>
            </a:r>
            <a:r>
              <a:rPr lang="en-DE" dirty="0"/>
              <a:t>D</a:t>
            </a:r>
            <a:r>
              <a:rPr lang="de-DE" dirty="0"/>
              <a:t>S</a:t>
            </a:r>
            <a:r>
              <a:rPr lang="en-DE" dirty="0"/>
              <a:t> </a:t>
            </a:r>
            <a:r>
              <a:rPr lang="de-DE" dirty="0"/>
              <a:t>O</a:t>
            </a:r>
            <a:r>
              <a:rPr lang="en-DE" dirty="0"/>
              <a:t>N:</a:t>
            </a:r>
            <a:br>
              <a:rPr lang="en-DE" dirty="0"/>
            </a:br>
            <a:r>
              <a:rPr lang="en-DE" dirty="0"/>
              <a:t>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95F7-7EA2-46A4-9797-2A253F8A83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DE" sz="2800" dirty="0"/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4189971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18B7-3B8A-4E98-B5E8-CB843A545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200" dirty="0"/>
              <a:t>S</a:t>
            </a:r>
            <a:r>
              <a:rPr lang="en-DE" sz="3200" dirty="0" err="1"/>
              <a:t>ummary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0D86-A452-4B45-80A0-A57948DA6662}"/>
              </a:ext>
            </a:extLst>
          </p:cNvPr>
          <p:cNvSpPr txBox="1">
            <a:spLocks/>
          </p:cNvSpPr>
          <p:nvPr/>
        </p:nvSpPr>
        <p:spPr>
          <a:xfrm>
            <a:off x="6413869" y="1547793"/>
            <a:ext cx="5433836" cy="4395672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DE" sz="2800" dirty="0"/>
              <a:t>Accessible</a:t>
            </a:r>
          </a:p>
          <a:p>
            <a:pPr marL="457200" indent="-457200"/>
            <a:r>
              <a:rPr lang="de-DE" sz="2800" dirty="0"/>
              <a:t>E</a:t>
            </a:r>
            <a:r>
              <a:rPr lang="en-DE" sz="2800" dirty="0" err="1"/>
              <a:t>asy</a:t>
            </a:r>
            <a:r>
              <a:rPr lang="en-DE" sz="2800" dirty="0"/>
              <a:t> to use</a:t>
            </a:r>
          </a:p>
          <a:p>
            <a:pPr marL="457200" indent="-457200"/>
            <a:r>
              <a:rPr lang="de-DE" sz="2800" dirty="0"/>
              <a:t>V</a:t>
            </a:r>
            <a:r>
              <a:rPr lang="en-DE" sz="2800" dirty="0" err="1"/>
              <a:t>ery</a:t>
            </a:r>
            <a:r>
              <a:rPr lang="en-DE" sz="2800" dirty="0"/>
              <a:t> quick start</a:t>
            </a:r>
          </a:p>
          <a:p>
            <a:pPr marL="457200" indent="-457200"/>
            <a:r>
              <a:rPr lang="en-DE" sz="2800" dirty="0"/>
              <a:t>extremely powerful</a:t>
            </a:r>
          </a:p>
        </p:txBody>
      </p:sp>
    </p:spTree>
    <p:extLst>
      <p:ext uri="{BB962C8B-B14F-4D97-AF65-F5344CB8AC3E}">
        <p14:creationId xmlns:p14="http://schemas.microsoft.com/office/powerpoint/2010/main" val="1803922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18B7-3B8A-4E98-B5E8-CB843A545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sz="3200" dirty="0"/>
              <a:t>Feedback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0D86-A452-4B45-80A0-A57948DA6662}"/>
              </a:ext>
            </a:extLst>
          </p:cNvPr>
          <p:cNvSpPr txBox="1">
            <a:spLocks/>
          </p:cNvSpPr>
          <p:nvPr/>
        </p:nvSpPr>
        <p:spPr>
          <a:xfrm>
            <a:off x="6413869" y="1547793"/>
            <a:ext cx="5433836" cy="4395672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de-DE" u="sng" dirty="0">
                <a:hlinkClick r:id="rId2"/>
              </a:rPr>
              <a:t>https://www.tc-hamburg.com/Feedback?SessionID=624682</a:t>
            </a:r>
            <a:endParaRPr lang="en-D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C4675-3C97-4FAB-B3FC-90E6E8B2E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733" y="2872736"/>
            <a:ext cx="3302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71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AF9D87B-D717-F045-8617-421903FB20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E" dirty="0"/>
              <a:t>D</a:t>
            </a:r>
            <a:r>
              <a:rPr lang="de-DE" dirty="0"/>
              <a:t>e</a:t>
            </a:r>
            <a:r>
              <a:rPr lang="en-DE" dirty="0"/>
              <a:t>n</a:t>
            </a:r>
            <a:r>
              <a:rPr lang="de-DE" dirty="0"/>
              <a:t>n</a:t>
            </a:r>
            <a:r>
              <a:rPr lang="en-DE" dirty="0" err="1"/>
              <a:t>i</a:t>
            </a:r>
            <a:r>
              <a:rPr lang="de-DE" dirty="0"/>
              <a:t>s</a:t>
            </a:r>
            <a:r>
              <a:rPr lang="en-DE" dirty="0"/>
              <a:t> </a:t>
            </a:r>
            <a:r>
              <a:rPr lang="de-DE" dirty="0"/>
              <a:t>A</a:t>
            </a:r>
            <a:r>
              <a:rPr lang="en-DE" dirty="0"/>
              <a:t>d</a:t>
            </a:r>
            <a:r>
              <a:rPr lang="de-DE" dirty="0"/>
              <a:t>r</a:t>
            </a:r>
            <a:r>
              <a:rPr lang="en-DE" dirty="0" err="1"/>
              <a:t>i</a:t>
            </a:r>
            <a:r>
              <a:rPr lang="de-DE" dirty="0"/>
              <a:t>a</a:t>
            </a:r>
            <a:r>
              <a:rPr lang="en-DE" dirty="0"/>
              <a:t>n</a:t>
            </a:r>
            <a:r>
              <a:rPr lang="de-DE" dirty="0"/>
              <a:t>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15241D-32A1-0741-A475-63AE233F7BA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DE" dirty="0"/>
              <a:t>C</a:t>
            </a:r>
            <a:r>
              <a:rPr lang="de-DE" dirty="0"/>
              <a:t>l</a:t>
            </a:r>
            <a:r>
              <a:rPr lang="en-DE" dirty="0"/>
              <a:t>o</a:t>
            </a:r>
            <a:r>
              <a:rPr lang="de-DE" dirty="0"/>
              <a:t>u</a:t>
            </a:r>
            <a:r>
              <a:rPr lang="en-DE" dirty="0"/>
              <a:t>d </a:t>
            </a:r>
            <a:r>
              <a:rPr lang="de-DE" dirty="0"/>
              <a:t>D</a:t>
            </a:r>
            <a:r>
              <a:rPr lang="en-DE" dirty="0"/>
              <a:t>e</a:t>
            </a:r>
            <a:r>
              <a:rPr lang="de-DE" dirty="0"/>
              <a:t>v</a:t>
            </a:r>
            <a:r>
              <a:rPr lang="en-DE" dirty="0"/>
              <a:t>e</a:t>
            </a:r>
            <a:r>
              <a:rPr lang="de-DE" dirty="0"/>
              <a:t>l</a:t>
            </a:r>
            <a:r>
              <a:rPr lang="en-DE" dirty="0"/>
              <a:t>o</a:t>
            </a:r>
            <a:r>
              <a:rPr lang="de-DE" dirty="0"/>
              <a:t>p</a:t>
            </a:r>
            <a:r>
              <a:rPr lang="en-DE" dirty="0"/>
              <a:t>e</a:t>
            </a:r>
            <a:r>
              <a:rPr lang="de-DE" dirty="0"/>
              <a:t>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3BA106-08E9-7E4F-B558-C30F1FA5F6C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de-DE" dirty="0"/>
              <a:t>822 16 75 30</a:t>
            </a:r>
          </a:p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2AE7A6B-783A-1545-B4AB-6414ECCF4FB3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DE" dirty="0"/>
              <a:t>d</a:t>
            </a:r>
            <a:r>
              <a:rPr lang="de-DE" dirty="0"/>
              <a:t>a</a:t>
            </a:r>
            <a:r>
              <a:rPr lang="en-DE" dirty="0"/>
              <a:t>d</a:t>
            </a:r>
            <a:r>
              <a:rPr lang="de-DE" dirty="0"/>
              <a:t>r</a:t>
            </a:r>
            <a:r>
              <a:rPr lang="en-DE" dirty="0" err="1"/>
              <a:t>i</a:t>
            </a:r>
            <a:r>
              <a:rPr lang="de-DE" dirty="0"/>
              <a:t>a</a:t>
            </a:r>
            <a:r>
              <a:rPr lang="en-DE" dirty="0"/>
              <a:t>n</a:t>
            </a:r>
            <a:r>
              <a:rPr lang="de-DE" dirty="0"/>
              <a:t>s</a:t>
            </a:r>
            <a:r>
              <a:rPr lang="en-DE" dirty="0"/>
              <a:t>@</a:t>
            </a:r>
            <a:r>
              <a:rPr lang="de-DE" dirty="0"/>
              <a:t>b</a:t>
            </a:r>
            <a:r>
              <a:rPr lang="en-DE" dirty="0"/>
              <a:t>r</a:t>
            </a:r>
            <a:r>
              <a:rPr lang="de-DE" dirty="0"/>
              <a:t>i</a:t>
            </a:r>
            <a:r>
              <a:rPr lang="en-DE" dirty="0"/>
              <a:t>g</a:t>
            </a:r>
            <a:r>
              <a:rPr lang="de-DE" dirty="0"/>
              <a:t>h</a:t>
            </a:r>
            <a:r>
              <a:rPr lang="en-DE" dirty="0"/>
              <a:t>t-</a:t>
            </a:r>
            <a:r>
              <a:rPr lang="de-DE" dirty="0"/>
              <a:t>s</a:t>
            </a:r>
            <a:r>
              <a:rPr lang="en-DE" dirty="0"/>
              <a:t>k</a:t>
            </a:r>
            <a:r>
              <a:rPr lang="de-DE" dirty="0"/>
              <a:t>i</a:t>
            </a:r>
            <a:r>
              <a:rPr lang="en-DE" dirty="0"/>
              <a:t>e</a:t>
            </a:r>
            <a:r>
              <a:rPr lang="de-DE" dirty="0"/>
              <a:t>s</a:t>
            </a:r>
            <a:r>
              <a:rPr lang="en-DE" dirty="0"/>
              <a:t>.</a:t>
            </a:r>
            <a:r>
              <a:rPr lang="de-DE" dirty="0"/>
              <a:t>d</a:t>
            </a:r>
            <a:r>
              <a:rPr lang="en-DE" dirty="0"/>
              <a:t>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388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18B7-3B8A-4E98-B5E8-CB843A545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0D86-A452-4B45-80A0-A57948DA6662}"/>
              </a:ext>
            </a:extLst>
          </p:cNvPr>
          <p:cNvSpPr txBox="1">
            <a:spLocks/>
          </p:cNvSpPr>
          <p:nvPr/>
        </p:nvSpPr>
        <p:spPr>
          <a:xfrm>
            <a:off x="6413869" y="1547793"/>
            <a:ext cx="5433836" cy="4395672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de-DE" sz="2800" dirty="0"/>
              <a:t>R</a:t>
            </a:r>
            <a:r>
              <a:rPr lang="en-DE" sz="2800" dirty="0"/>
              <a:t>e</a:t>
            </a:r>
            <a:r>
              <a:rPr lang="de-DE" sz="2800" dirty="0"/>
              <a:t>q</a:t>
            </a:r>
            <a:r>
              <a:rPr lang="en-DE" sz="2800" dirty="0"/>
              <a:t>u</a:t>
            </a:r>
            <a:r>
              <a:rPr lang="de-DE" sz="2800" dirty="0"/>
              <a:t>i</a:t>
            </a:r>
            <a:r>
              <a:rPr lang="en-DE" sz="2800" dirty="0"/>
              <a:t>r</a:t>
            </a:r>
            <a:r>
              <a:rPr lang="de-DE" sz="2800" dirty="0"/>
              <a:t>e</a:t>
            </a:r>
            <a:r>
              <a:rPr lang="en-DE" sz="2800" dirty="0"/>
              <a:t>m</a:t>
            </a:r>
            <a:r>
              <a:rPr lang="de-DE" sz="2800" dirty="0"/>
              <a:t>e</a:t>
            </a:r>
            <a:r>
              <a:rPr lang="en-DE" sz="2800" dirty="0"/>
              <a:t>n</a:t>
            </a:r>
            <a:r>
              <a:rPr lang="de-DE" sz="2800" dirty="0"/>
              <a:t>t</a:t>
            </a:r>
            <a:r>
              <a:rPr lang="en-DE" sz="2800" dirty="0"/>
              <a:t>s </a:t>
            </a:r>
            <a:r>
              <a:rPr lang="de-DE" sz="2800" dirty="0"/>
              <a:t>C</a:t>
            </a:r>
            <a:r>
              <a:rPr lang="en-DE" sz="2800" dirty="0"/>
              <a:t>h</a:t>
            </a:r>
            <a:r>
              <a:rPr lang="de-DE" sz="2800" dirty="0"/>
              <a:t>e</a:t>
            </a:r>
            <a:r>
              <a:rPr lang="en-DE" sz="2800" dirty="0"/>
              <a:t>c</a:t>
            </a:r>
            <a:r>
              <a:rPr lang="de-DE" sz="2800" dirty="0"/>
              <a:t>k</a:t>
            </a:r>
            <a:endParaRPr lang="en-DE" sz="2800" dirty="0"/>
          </a:p>
          <a:p>
            <a:pPr marL="457200" indent="-457200"/>
            <a:r>
              <a:rPr lang="en-DE" sz="2800" dirty="0" err="1"/>
              <a:t>Ziele</a:t>
            </a:r>
            <a:r>
              <a:rPr lang="en-DE" sz="2800" dirty="0"/>
              <a:t> &amp; Motivation</a:t>
            </a:r>
          </a:p>
          <a:p>
            <a:pPr marL="457200" indent="-457200"/>
            <a:r>
              <a:rPr lang="en-DE" sz="2800" dirty="0"/>
              <a:t>Azure Cognitive Services</a:t>
            </a:r>
          </a:p>
          <a:p>
            <a:pPr marL="457200" indent="-457200"/>
            <a:r>
              <a:rPr lang="de-DE" sz="2800" dirty="0"/>
              <a:t>H</a:t>
            </a:r>
            <a:r>
              <a:rPr lang="en-DE" sz="2800" dirty="0"/>
              <a:t>a</a:t>
            </a:r>
            <a:r>
              <a:rPr lang="de-DE" sz="2800" dirty="0"/>
              <a:t>n</a:t>
            </a:r>
            <a:r>
              <a:rPr lang="en-DE" sz="2800" dirty="0"/>
              <a:t>d</a:t>
            </a:r>
            <a:r>
              <a:rPr lang="de-DE" sz="2800" dirty="0"/>
              <a:t>s</a:t>
            </a:r>
            <a:r>
              <a:rPr lang="en-DE" sz="2800" dirty="0"/>
              <a:t> </a:t>
            </a:r>
            <a:r>
              <a:rPr lang="de-DE" sz="2800" dirty="0"/>
              <a:t>O</a:t>
            </a:r>
            <a:r>
              <a:rPr lang="en-DE" sz="2800" dirty="0"/>
              <a:t>n: Prerequisites</a:t>
            </a:r>
          </a:p>
          <a:p>
            <a:pPr marL="457200" indent="-457200"/>
            <a:r>
              <a:rPr lang="de-DE" sz="2800" dirty="0"/>
              <a:t>H</a:t>
            </a:r>
            <a:r>
              <a:rPr lang="en-DE" sz="2800" dirty="0"/>
              <a:t>a</a:t>
            </a:r>
            <a:r>
              <a:rPr lang="de-DE" sz="2800" dirty="0"/>
              <a:t>n</a:t>
            </a:r>
            <a:r>
              <a:rPr lang="en-DE" sz="2800" dirty="0"/>
              <a:t>d</a:t>
            </a:r>
            <a:r>
              <a:rPr lang="de-DE" sz="2800" dirty="0"/>
              <a:t>s</a:t>
            </a:r>
            <a:r>
              <a:rPr lang="en-DE" sz="2800" dirty="0"/>
              <a:t> </a:t>
            </a:r>
            <a:r>
              <a:rPr lang="de-DE" sz="2800" dirty="0"/>
              <a:t>O</a:t>
            </a:r>
            <a:r>
              <a:rPr lang="en-DE" sz="2800" dirty="0"/>
              <a:t>n: </a:t>
            </a:r>
            <a:r>
              <a:rPr lang="en-DE" sz="2800" dirty="0" err="1"/>
              <a:t>Depende</a:t>
            </a:r>
            <a:r>
              <a:rPr lang="de-DE" sz="2800" dirty="0"/>
              <a:t>n</a:t>
            </a:r>
            <a:r>
              <a:rPr lang="en-DE" sz="2800" dirty="0" err="1"/>
              <a:t>cies</a:t>
            </a:r>
            <a:endParaRPr lang="en-DE" sz="2800" dirty="0"/>
          </a:p>
          <a:p>
            <a:pPr marL="457200" indent="-457200"/>
            <a:r>
              <a:rPr lang="en-DE" sz="2800" dirty="0"/>
              <a:t>Text Analytics</a:t>
            </a:r>
          </a:p>
          <a:p>
            <a:pPr marL="457200" indent="-457200"/>
            <a:r>
              <a:rPr lang="en-DE" sz="2800" dirty="0"/>
              <a:t>Hands On: Text Analytics</a:t>
            </a:r>
          </a:p>
          <a:p>
            <a:pPr marL="457200" indent="-457200"/>
            <a:r>
              <a:rPr lang="en-DE" sz="2800" dirty="0"/>
              <a:t>Computer Vision</a:t>
            </a:r>
          </a:p>
          <a:p>
            <a:pPr marL="457200" indent="-457200"/>
            <a:r>
              <a:rPr lang="en-DE" sz="2800" dirty="0"/>
              <a:t>Hands On: Computer Vision</a:t>
            </a:r>
          </a:p>
          <a:p>
            <a:pPr marL="457200" indent="-457200"/>
            <a:r>
              <a:rPr lang="en-DE" sz="28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658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18B7-3B8A-4E98-B5E8-CB843A545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200" dirty="0"/>
              <a:t>R</a:t>
            </a:r>
            <a:r>
              <a:rPr lang="en-DE" sz="3200" dirty="0"/>
              <a:t>e</a:t>
            </a:r>
            <a:r>
              <a:rPr lang="de-DE" sz="3200" dirty="0"/>
              <a:t>q</a:t>
            </a:r>
            <a:r>
              <a:rPr lang="en-DE" sz="3200" dirty="0"/>
              <a:t>u</a:t>
            </a:r>
            <a:r>
              <a:rPr lang="de-DE" sz="3200" dirty="0"/>
              <a:t>i</a:t>
            </a:r>
            <a:r>
              <a:rPr lang="en-DE" sz="3200" dirty="0"/>
              <a:t>r</a:t>
            </a:r>
            <a:r>
              <a:rPr lang="de-DE" sz="3200" dirty="0"/>
              <a:t>e</a:t>
            </a:r>
            <a:r>
              <a:rPr lang="en-DE" sz="3200" dirty="0"/>
              <a:t>m</a:t>
            </a:r>
            <a:r>
              <a:rPr lang="de-DE" sz="3200" dirty="0"/>
              <a:t>e</a:t>
            </a:r>
            <a:r>
              <a:rPr lang="en-DE" sz="3200" dirty="0"/>
              <a:t>n</a:t>
            </a:r>
            <a:r>
              <a:rPr lang="de-DE" sz="3200" dirty="0"/>
              <a:t>t</a:t>
            </a:r>
            <a:r>
              <a:rPr lang="en-DE" sz="3200" dirty="0"/>
              <a:t>s </a:t>
            </a:r>
            <a:r>
              <a:rPr lang="de-DE" sz="3200" dirty="0"/>
              <a:t>C</a:t>
            </a:r>
            <a:r>
              <a:rPr lang="en-DE" sz="3200" dirty="0"/>
              <a:t>h</a:t>
            </a:r>
            <a:r>
              <a:rPr lang="de-DE" sz="3200" dirty="0"/>
              <a:t>e</a:t>
            </a:r>
            <a:r>
              <a:rPr lang="en-DE" sz="3200" dirty="0"/>
              <a:t>c</a:t>
            </a:r>
            <a:r>
              <a:rPr lang="de-DE" sz="3200" dirty="0"/>
              <a:t>k</a:t>
            </a:r>
            <a:br>
              <a:rPr lang="en-DE" sz="3200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0D86-A452-4B45-80A0-A57948DA6662}"/>
              </a:ext>
            </a:extLst>
          </p:cNvPr>
          <p:cNvSpPr txBox="1">
            <a:spLocks/>
          </p:cNvSpPr>
          <p:nvPr/>
        </p:nvSpPr>
        <p:spPr>
          <a:xfrm>
            <a:off x="6413869" y="1265050"/>
            <a:ext cx="5433836" cy="4395672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de-DE" sz="2800" dirty="0"/>
              <a:t>V</a:t>
            </a:r>
            <a:r>
              <a:rPr lang="en-DE" sz="2800" dirty="0" err="1"/>
              <a:t>isual</a:t>
            </a:r>
            <a:r>
              <a:rPr lang="en-DE" sz="2800" dirty="0"/>
              <a:t> Studio Code (or any o</a:t>
            </a:r>
            <a:r>
              <a:rPr lang="de-DE" sz="2800" dirty="0"/>
              <a:t>t</a:t>
            </a:r>
            <a:r>
              <a:rPr lang="en-DE" sz="2800" dirty="0"/>
              <a:t>h</a:t>
            </a:r>
            <a:r>
              <a:rPr lang="de-DE" sz="2800" dirty="0"/>
              <a:t>e</a:t>
            </a:r>
            <a:r>
              <a:rPr lang="en-DE" sz="2800" dirty="0"/>
              <a:t>r </a:t>
            </a:r>
            <a:r>
              <a:rPr lang="de-DE" sz="2800" dirty="0"/>
              <a:t>c</a:t>
            </a:r>
            <a:r>
              <a:rPr lang="en-DE" sz="2800" dirty="0"/>
              <a:t>o</a:t>
            </a:r>
            <a:r>
              <a:rPr lang="de-DE" sz="2800" dirty="0"/>
              <a:t>d</a:t>
            </a:r>
            <a:r>
              <a:rPr lang="en-DE" sz="2800" dirty="0"/>
              <a:t>e </a:t>
            </a:r>
            <a:r>
              <a:rPr lang="de-DE" sz="2800" dirty="0"/>
              <a:t>e</a:t>
            </a:r>
            <a:r>
              <a:rPr lang="en-DE" sz="2800" dirty="0"/>
              <a:t>d</a:t>
            </a:r>
            <a:r>
              <a:rPr lang="de-DE" sz="2800" dirty="0"/>
              <a:t>i</a:t>
            </a:r>
            <a:r>
              <a:rPr lang="en-DE" sz="2800" dirty="0"/>
              <a:t>t</a:t>
            </a:r>
            <a:r>
              <a:rPr lang="de-DE" sz="2800" dirty="0"/>
              <a:t>o</a:t>
            </a:r>
            <a:r>
              <a:rPr lang="en-DE" sz="2800" dirty="0"/>
              <a:t>r) </a:t>
            </a:r>
            <a:r>
              <a:rPr lang="de-DE" sz="2800" dirty="0">
                <a:hlinkClick r:id="rId2"/>
              </a:rPr>
              <a:t>https://code.visualstudio.com/Download</a:t>
            </a:r>
            <a:r>
              <a:rPr lang="en-DE" sz="2800" dirty="0"/>
              <a:t> </a:t>
            </a:r>
          </a:p>
          <a:p>
            <a:pPr marL="457200" indent="-457200"/>
            <a:r>
              <a:rPr lang="en-DE" sz="2800" dirty="0"/>
              <a:t>.NET Core SDK </a:t>
            </a:r>
            <a:r>
              <a:rPr lang="de-DE" sz="2800" dirty="0">
                <a:hlinkClick r:id="rId3"/>
              </a:rPr>
              <a:t>https://dotnet.microsoft.com/download</a:t>
            </a:r>
            <a:r>
              <a:rPr lang="en-DE" sz="2800" dirty="0"/>
              <a:t> </a:t>
            </a:r>
          </a:p>
          <a:p>
            <a:pPr marL="457200" indent="-457200"/>
            <a:r>
              <a:rPr lang="en-DE" sz="2800" dirty="0"/>
              <a:t>NodeJS </a:t>
            </a:r>
            <a:r>
              <a:rPr lang="de-DE" sz="2800" dirty="0">
                <a:hlinkClick r:id="rId4"/>
              </a:rPr>
              <a:t>https://nodejs.org/en/download/</a:t>
            </a:r>
            <a:r>
              <a:rPr lang="en-DE" sz="2800" dirty="0"/>
              <a:t> </a:t>
            </a:r>
          </a:p>
          <a:p>
            <a:pPr marL="457200" indent="-457200"/>
            <a:r>
              <a:rPr lang="en-DE" sz="2800" dirty="0"/>
              <a:t>Demo Project </a:t>
            </a:r>
            <a:r>
              <a:rPr lang="de-DE" sz="2800" dirty="0">
                <a:hlinkClick r:id="rId5"/>
              </a:rPr>
              <a:t>https://github.com/denadr/CognitiveServicesDemo</a:t>
            </a:r>
            <a:r>
              <a:rPr lang="en-DE" sz="2800" dirty="0"/>
              <a:t> </a:t>
            </a:r>
          </a:p>
          <a:p>
            <a:pPr marL="457200" indent="-457200"/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313131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18B7-3B8A-4E98-B5E8-CB843A545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sz="3200" dirty="0" err="1"/>
              <a:t>Ziele</a:t>
            </a:r>
            <a:r>
              <a:rPr lang="en-DE" sz="3200" dirty="0"/>
              <a:t> &amp; Motivation</a:t>
            </a:r>
            <a:br>
              <a:rPr lang="en-DE" sz="3200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0D86-A452-4B45-80A0-A57948DA6662}"/>
              </a:ext>
            </a:extLst>
          </p:cNvPr>
          <p:cNvSpPr txBox="1">
            <a:spLocks/>
          </p:cNvSpPr>
          <p:nvPr/>
        </p:nvSpPr>
        <p:spPr>
          <a:xfrm>
            <a:off x="6413869" y="1547793"/>
            <a:ext cx="5433836" cy="4395672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DE" sz="2800" dirty="0"/>
              <a:t>Why Cognitive Services?</a:t>
            </a:r>
          </a:p>
          <a:p>
            <a:pPr marL="457200" indent="-457200"/>
            <a:r>
              <a:rPr lang="de-DE" sz="2800" dirty="0"/>
              <a:t>E</a:t>
            </a:r>
            <a:r>
              <a:rPr lang="en-DE" sz="2800" dirty="0"/>
              <a:t>a</a:t>
            </a:r>
            <a:r>
              <a:rPr lang="de-DE" sz="2800" dirty="0"/>
              <a:t>s</a:t>
            </a:r>
            <a:r>
              <a:rPr lang="en-DE" sz="2800" dirty="0"/>
              <a:t>y </a:t>
            </a:r>
            <a:r>
              <a:rPr lang="de-DE" sz="2800" dirty="0"/>
              <a:t>q</a:t>
            </a:r>
            <a:r>
              <a:rPr lang="en-DE" sz="2800" dirty="0"/>
              <a:t>u</a:t>
            </a:r>
            <a:r>
              <a:rPr lang="de-DE" sz="2800" dirty="0"/>
              <a:t>i</a:t>
            </a:r>
            <a:r>
              <a:rPr lang="en-DE" sz="2800" dirty="0"/>
              <a:t>c</a:t>
            </a:r>
            <a:r>
              <a:rPr lang="de-DE" sz="2800" dirty="0"/>
              <a:t>k</a:t>
            </a:r>
            <a:r>
              <a:rPr lang="en-DE" sz="2800" dirty="0"/>
              <a:t> </a:t>
            </a:r>
            <a:r>
              <a:rPr lang="de-DE" sz="2800" dirty="0"/>
              <a:t>s</a:t>
            </a:r>
            <a:r>
              <a:rPr lang="en-DE" sz="2800" dirty="0"/>
              <a:t>t</a:t>
            </a:r>
            <a:r>
              <a:rPr lang="de-DE" sz="2800" dirty="0"/>
              <a:t>a</a:t>
            </a:r>
            <a:r>
              <a:rPr lang="en-DE" sz="2800" dirty="0"/>
              <a:t>r</a:t>
            </a:r>
            <a:r>
              <a:rPr lang="de-DE" sz="2800" dirty="0"/>
              <a:t>t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196710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18B7-3B8A-4E98-B5E8-CB843A545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DE" sz="3200" dirty="0"/>
              <a:t>Azure Cognitive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1E558-5396-416B-B62D-92238F9F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92" y="1685673"/>
            <a:ext cx="798847" cy="757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732937-5EF0-4E13-A28E-0FD3A51AC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604" y="2662871"/>
            <a:ext cx="1003221" cy="930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7EEAC2-A7E7-4486-B6B7-A27FF4EB2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533" y="4590203"/>
            <a:ext cx="1158551" cy="1078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08B2D2-643E-40FA-BFCB-0ADB9D793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2949" y="5540970"/>
            <a:ext cx="1365718" cy="12219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88F4FD-3CF9-4EEB-97A0-0A46D188E3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5697" y="3434939"/>
            <a:ext cx="1415033" cy="1333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96CB38-E1EA-425A-AA67-3CF4BF8F3F0E}"/>
              </a:ext>
            </a:extLst>
          </p:cNvPr>
          <p:cNvSpPr txBox="1"/>
          <p:nvPr/>
        </p:nvSpPr>
        <p:spPr>
          <a:xfrm>
            <a:off x="8170730" y="1802601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</a:t>
            </a:r>
            <a:r>
              <a:rPr lang="en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</a:t>
            </a:r>
            <a:r>
              <a:rPr lang="de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n-DE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de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en-DE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de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</a:t>
            </a:r>
            <a:r>
              <a:rPr lang="en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EDFE70-6275-4C9B-B74B-E0C3C8A362CB}"/>
              </a:ext>
            </a:extLst>
          </p:cNvPr>
          <p:cNvSpPr txBox="1"/>
          <p:nvPr/>
        </p:nvSpPr>
        <p:spPr>
          <a:xfrm>
            <a:off x="8170730" y="2836279"/>
            <a:ext cx="1332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en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de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</a:t>
            </a:r>
            <a:r>
              <a:rPr lang="en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</a:t>
            </a:r>
            <a:r>
              <a:rPr lang="de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n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33D898-95A7-4A7B-A23B-AA8DDF315D89}"/>
              </a:ext>
            </a:extLst>
          </p:cNvPr>
          <p:cNvSpPr txBox="1"/>
          <p:nvPr/>
        </p:nvSpPr>
        <p:spPr>
          <a:xfrm>
            <a:off x="8170730" y="3840310"/>
            <a:ext cx="1250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en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</a:t>
            </a:r>
            <a:r>
              <a:rPr lang="de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de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n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90CCD1-8739-473A-A1F7-D618B6BBEAA3}"/>
              </a:ext>
            </a:extLst>
          </p:cNvPr>
          <p:cNvSpPr txBox="1"/>
          <p:nvPr/>
        </p:nvSpPr>
        <p:spPr>
          <a:xfrm>
            <a:off x="8170730" y="4867918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</a:t>
            </a:r>
            <a:r>
              <a:rPr lang="en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de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</a:t>
            </a:r>
            <a:r>
              <a:rPr lang="de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</a:t>
            </a:r>
            <a:r>
              <a:rPr lang="en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de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</a:t>
            </a:r>
            <a:r>
              <a:rPr lang="en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32CEDC-445E-4BFF-B467-D9E80B5980D5}"/>
              </a:ext>
            </a:extLst>
          </p:cNvPr>
          <p:cNvSpPr txBox="1"/>
          <p:nvPr/>
        </p:nvSpPr>
        <p:spPr>
          <a:xfrm>
            <a:off x="8170730" y="5781044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</a:t>
            </a:r>
            <a:r>
              <a:rPr lang="en-DE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de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en-DE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de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</a:t>
            </a:r>
            <a:r>
              <a:rPr lang="en-DE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784CA-41E2-4A3D-ABE0-98A1EBB16F92}"/>
              </a:ext>
            </a:extLst>
          </p:cNvPr>
          <p:cNvSpPr/>
          <p:nvPr/>
        </p:nvSpPr>
        <p:spPr>
          <a:xfrm>
            <a:off x="6353432" y="4521200"/>
            <a:ext cx="4619368" cy="2133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812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8AD7-A863-4484-8E08-F2A03898E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</a:t>
            </a:r>
            <a:r>
              <a:rPr lang="en-DE" dirty="0"/>
              <a:t>EMO:</a:t>
            </a:r>
            <a:br>
              <a:rPr lang="en-DE" dirty="0"/>
            </a:br>
            <a:r>
              <a:rPr lang="en-DE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95F7-7EA2-46A4-9797-2A253F8A83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DE" sz="2800" dirty="0"/>
              <a:t>Task 2: </a:t>
            </a:r>
            <a:r>
              <a:rPr lang="de-DE" sz="2800" dirty="0"/>
              <a:t>C</a:t>
            </a:r>
            <a:r>
              <a:rPr lang="en-DE" sz="2800" dirty="0"/>
              <a:t>r</a:t>
            </a:r>
            <a:r>
              <a:rPr lang="de-DE" sz="2800" dirty="0"/>
              <a:t>e</a:t>
            </a:r>
            <a:r>
              <a:rPr lang="en-DE" sz="2800" dirty="0"/>
              <a:t>a</a:t>
            </a:r>
            <a:r>
              <a:rPr lang="de-DE" sz="2800" dirty="0"/>
              <a:t>t</a:t>
            </a:r>
            <a:r>
              <a:rPr lang="en-DE" sz="2800" dirty="0"/>
              <a:t>e </a:t>
            </a:r>
            <a:r>
              <a:rPr lang="de-DE" sz="2800" dirty="0"/>
              <a:t>C</a:t>
            </a:r>
            <a:r>
              <a:rPr lang="en-DE" sz="2800" dirty="0"/>
              <a:t>o</a:t>
            </a:r>
            <a:r>
              <a:rPr lang="de-DE" sz="2800" dirty="0"/>
              <a:t>g</a:t>
            </a:r>
            <a:r>
              <a:rPr lang="en-DE" sz="2800" dirty="0"/>
              <a:t>n</a:t>
            </a:r>
            <a:r>
              <a:rPr lang="de-DE" sz="2800" dirty="0"/>
              <a:t>i</a:t>
            </a:r>
            <a:r>
              <a:rPr lang="en-DE" sz="2800" dirty="0"/>
              <a:t>t</a:t>
            </a:r>
            <a:r>
              <a:rPr lang="de-DE" sz="2800" dirty="0"/>
              <a:t>i</a:t>
            </a:r>
            <a:r>
              <a:rPr lang="en-DE" sz="2800" dirty="0"/>
              <a:t>v</a:t>
            </a:r>
            <a:r>
              <a:rPr lang="de-DE" sz="2800" dirty="0"/>
              <a:t>e</a:t>
            </a:r>
            <a:r>
              <a:rPr lang="en-DE" sz="2800" dirty="0"/>
              <a:t> </a:t>
            </a:r>
            <a:r>
              <a:rPr lang="de-DE" sz="2800" dirty="0"/>
              <a:t>S</a:t>
            </a:r>
            <a:r>
              <a:rPr lang="en-DE" sz="2800" dirty="0"/>
              <a:t>e</a:t>
            </a:r>
            <a:r>
              <a:rPr lang="de-DE" sz="2800" dirty="0"/>
              <a:t>r</a:t>
            </a:r>
            <a:r>
              <a:rPr lang="en-DE" sz="2800" dirty="0"/>
              <a:t>v</a:t>
            </a:r>
            <a:r>
              <a:rPr lang="de-DE" sz="2800" dirty="0"/>
              <a:t>i</a:t>
            </a:r>
            <a:r>
              <a:rPr lang="en-DE" sz="2800" dirty="0"/>
              <a:t>c</a:t>
            </a:r>
            <a:r>
              <a:rPr lang="de-DE" sz="2800" dirty="0"/>
              <a:t>e</a:t>
            </a:r>
            <a:r>
              <a:rPr lang="en-DE" sz="2800" dirty="0"/>
              <a:t>s </a:t>
            </a:r>
            <a:r>
              <a:rPr lang="de-DE" sz="2800" dirty="0"/>
              <a:t>R</a:t>
            </a:r>
            <a:r>
              <a:rPr lang="en-DE" sz="2800" dirty="0"/>
              <a:t>e</a:t>
            </a:r>
            <a:r>
              <a:rPr lang="de-DE" sz="2800" dirty="0"/>
              <a:t>s</a:t>
            </a:r>
            <a:r>
              <a:rPr lang="en-DE" sz="2800" dirty="0"/>
              <a:t>o</a:t>
            </a:r>
            <a:r>
              <a:rPr lang="de-DE" sz="2800" dirty="0"/>
              <a:t>u</a:t>
            </a:r>
            <a:r>
              <a:rPr lang="en-DE" sz="2800" dirty="0"/>
              <a:t>r</a:t>
            </a:r>
            <a:r>
              <a:rPr lang="de-DE" sz="2800" dirty="0"/>
              <a:t>c</a:t>
            </a:r>
            <a:r>
              <a:rPr lang="en-DE" sz="28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2431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8AD7-A863-4484-8E08-F2A03898E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</a:t>
            </a:r>
            <a:r>
              <a:rPr lang="en-DE" dirty="0"/>
              <a:t>A</a:t>
            </a:r>
            <a:r>
              <a:rPr lang="de-DE" dirty="0"/>
              <a:t>N</a:t>
            </a:r>
            <a:r>
              <a:rPr lang="en-DE" dirty="0"/>
              <a:t>D</a:t>
            </a:r>
            <a:r>
              <a:rPr lang="de-DE" dirty="0"/>
              <a:t>S</a:t>
            </a:r>
            <a:r>
              <a:rPr lang="en-DE" dirty="0"/>
              <a:t> </a:t>
            </a:r>
            <a:r>
              <a:rPr lang="de-DE" dirty="0"/>
              <a:t>O</a:t>
            </a:r>
            <a:r>
              <a:rPr lang="en-DE" dirty="0"/>
              <a:t>N:</a:t>
            </a:r>
            <a:br>
              <a:rPr lang="en-DE" dirty="0"/>
            </a:br>
            <a:r>
              <a:rPr lang="en-DE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95F7-7EA2-46A4-9797-2A253F8A83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DE" sz="2800" dirty="0"/>
              <a:t>Task 1: </a:t>
            </a:r>
            <a:r>
              <a:rPr lang="de-DE" sz="2800" dirty="0"/>
              <a:t>C</a:t>
            </a:r>
            <a:r>
              <a:rPr lang="en-DE" sz="2800" dirty="0"/>
              <a:t>r</a:t>
            </a:r>
            <a:r>
              <a:rPr lang="de-DE" sz="2800" dirty="0"/>
              <a:t>e</a:t>
            </a:r>
            <a:r>
              <a:rPr lang="en-DE" sz="2800" dirty="0"/>
              <a:t>a</a:t>
            </a:r>
            <a:r>
              <a:rPr lang="de-DE" sz="2800" dirty="0"/>
              <a:t>t</a:t>
            </a:r>
            <a:r>
              <a:rPr lang="en-DE" sz="2800" dirty="0"/>
              <a:t>e </a:t>
            </a:r>
            <a:r>
              <a:rPr lang="de-DE" sz="2800" dirty="0"/>
              <a:t>A</a:t>
            </a:r>
            <a:r>
              <a:rPr lang="en-DE" sz="2800" dirty="0"/>
              <a:t>z</a:t>
            </a:r>
            <a:r>
              <a:rPr lang="de-DE" sz="2800" dirty="0"/>
              <a:t>u</a:t>
            </a:r>
            <a:r>
              <a:rPr lang="en-DE" sz="2800" dirty="0"/>
              <a:t>r</a:t>
            </a:r>
            <a:r>
              <a:rPr lang="de-DE" sz="2800" dirty="0"/>
              <a:t>e</a:t>
            </a:r>
            <a:r>
              <a:rPr lang="en-DE" sz="2800" dirty="0"/>
              <a:t> </a:t>
            </a:r>
            <a:r>
              <a:rPr lang="de-DE" sz="2800" dirty="0"/>
              <a:t>A</a:t>
            </a:r>
            <a:r>
              <a:rPr lang="en-DE" sz="2800" dirty="0"/>
              <a:t>c</a:t>
            </a:r>
            <a:r>
              <a:rPr lang="de-DE" sz="2800" dirty="0"/>
              <a:t>c</a:t>
            </a:r>
            <a:r>
              <a:rPr lang="en-DE" sz="2800" dirty="0"/>
              <a:t>o</a:t>
            </a:r>
            <a:r>
              <a:rPr lang="de-DE" sz="2800" dirty="0"/>
              <a:t>u</a:t>
            </a:r>
            <a:r>
              <a:rPr lang="en-DE" sz="2800" dirty="0"/>
              <a:t>n</a:t>
            </a:r>
            <a:r>
              <a:rPr lang="de-DE" sz="2800" dirty="0"/>
              <a:t>t</a:t>
            </a:r>
            <a:endParaRPr lang="en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DE" sz="2800" dirty="0"/>
              <a:t>Task 2: </a:t>
            </a:r>
            <a:r>
              <a:rPr lang="de-DE" sz="2800" dirty="0"/>
              <a:t>C</a:t>
            </a:r>
            <a:r>
              <a:rPr lang="en-DE" sz="2800" dirty="0"/>
              <a:t>r</a:t>
            </a:r>
            <a:r>
              <a:rPr lang="de-DE" sz="2800" dirty="0"/>
              <a:t>e</a:t>
            </a:r>
            <a:r>
              <a:rPr lang="en-DE" sz="2800" dirty="0"/>
              <a:t>a</a:t>
            </a:r>
            <a:r>
              <a:rPr lang="de-DE" sz="2800" dirty="0"/>
              <a:t>t</a:t>
            </a:r>
            <a:r>
              <a:rPr lang="en-DE" sz="2800" dirty="0"/>
              <a:t>e </a:t>
            </a:r>
            <a:r>
              <a:rPr lang="de-DE" sz="2800" dirty="0"/>
              <a:t>C</a:t>
            </a:r>
            <a:r>
              <a:rPr lang="en-DE" sz="2800" dirty="0"/>
              <a:t>o</a:t>
            </a:r>
            <a:r>
              <a:rPr lang="de-DE" sz="2800" dirty="0"/>
              <a:t>g</a:t>
            </a:r>
            <a:r>
              <a:rPr lang="en-DE" sz="2800" dirty="0"/>
              <a:t>n</a:t>
            </a:r>
            <a:r>
              <a:rPr lang="de-DE" sz="2800" dirty="0"/>
              <a:t>i</a:t>
            </a:r>
            <a:r>
              <a:rPr lang="en-DE" sz="2800" dirty="0"/>
              <a:t>t</a:t>
            </a:r>
            <a:r>
              <a:rPr lang="de-DE" sz="2800" dirty="0"/>
              <a:t>i</a:t>
            </a:r>
            <a:r>
              <a:rPr lang="en-DE" sz="2800" dirty="0"/>
              <a:t>v</a:t>
            </a:r>
            <a:r>
              <a:rPr lang="de-DE" sz="2800" dirty="0"/>
              <a:t>e</a:t>
            </a:r>
            <a:r>
              <a:rPr lang="en-DE" sz="2800" dirty="0"/>
              <a:t> </a:t>
            </a:r>
            <a:r>
              <a:rPr lang="de-DE" sz="2800" dirty="0"/>
              <a:t>S</a:t>
            </a:r>
            <a:r>
              <a:rPr lang="en-DE" sz="2800" dirty="0"/>
              <a:t>e</a:t>
            </a:r>
            <a:r>
              <a:rPr lang="de-DE" sz="2800" dirty="0"/>
              <a:t>r</a:t>
            </a:r>
            <a:r>
              <a:rPr lang="en-DE" sz="2800" dirty="0"/>
              <a:t>v</a:t>
            </a:r>
            <a:r>
              <a:rPr lang="de-DE" sz="2800" dirty="0"/>
              <a:t>i</a:t>
            </a:r>
            <a:r>
              <a:rPr lang="en-DE" sz="2800" dirty="0"/>
              <a:t>c</a:t>
            </a:r>
            <a:r>
              <a:rPr lang="de-DE" sz="2800" dirty="0"/>
              <a:t>e</a:t>
            </a:r>
            <a:r>
              <a:rPr lang="en-DE" sz="2800" dirty="0"/>
              <a:t>s </a:t>
            </a:r>
            <a:r>
              <a:rPr lang="de-DE" sz="2800" dirty="0"/>
              <a:t>R</a:t>
            </a:r>
            <a:r>
              <a:rPr lang="en-DE" sz="2800" dirty="0"/>
              <a:t>e</a:t>
            </a:r>
            <a:r>
              <a:rPr lang="de-DE" sz="2800" dirty="0"/>
              <a:t>s</a:t>
            </a:r>
            <a:r>
              <a:rPr lang="en-DE" sz="2800" dirty="0"/>
              <a:t>o</a:t>
            </a:r>
            <a:r>
              <a:rPr lang="de-DE" sz="2800" dirty="0"/>
              <a:t>u</a:t>
            </a:r>
            <a:r>
              <a:rPr lang="en-DE" sz="2800" dirty="0"/>
              <a:t>r</a:t>
            </a:r>
            <a:r>
              <a:rPr lang="de-DE" sz="2800" dirty="0"/>
              <a:t>c</a:t>
            </a:r>
            <a:r>
              <a:rPr lang="en-DE" sz="28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8471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8AD7-A863-4484-8E08-F2A03898E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</a:t>
            </a:r>
            <a:r>
              <a:rPr lang="en-DE" dirty="0"/>
              <a:t>E</a:t>
            </a:r>
            <a:r>
              <a:rPr lang="de-DE" dirty="0"/>
              <a:t>M</a:t>
            </a:r>
            <a:r>
              <a:rPr lang="en-DE" dirty="0"/>
              <a:t>O:</a:t>
            </a:r>
            <a:br>
              <a:rPr lang="en-DE" dirty="0"/>
            </a:br>
            <a:r>
              <a:rPr lang="de-DE" dirty="0"/>
              <a:t>D</a:t>
            </a:r>
            <a:r>
              <a:rPr lang="en-DE" dirty="0"/>
              <a:t>E</a:t>
            </a:r>
            <a:r>
              <a:rPr lang="de-DE" dirty="0"/>
              <a:t>P</a:t>
            </a:r>
            <a:r>
              <a:rPr lang="en-DE" dirty="0"/>
              <a:t>E</a:t>
            </a:r>
            <a:r>
              <a:rPr lang="de-DE" dirty="0"/>
              <a:t>N</a:t>
            </a:r>
            <a:r>
              <a:rPr lang="en-DE" dirty="0"/>
              <a:t>D</a:t>
            </a:r>
            <a:r>
              <a:rPr lang="de-DE" dirty="0"/>
              <a:t>E</a:t>
            </a:r>
            <a:r>
              <a:rPr lang="en-DE" dirty="0"/>
              <a:t>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95F7-7EA2-46A4-9797-2A253F8A83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DE" sz="2800" dirty="0"/>
              <a:t>Task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DE" sz="2800" dirty="0"/>
              <a:t>Task 4</a:t>
            </a:r>
          </a:p>
        </p:txBody>
      </p:sp>
    </p:spTree>
    <p:extLst>
      <p:ext uri="{BB962C8B-B14F-4D97-AF65-F5344CB8AC3E}">
        <p14:creationId xmlns:p14="http://schemas.microsoft.com/office/powerpoint/2010/main" val="303491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8AD7-A863-4484-8E08-F2A03898E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</a:t>
            </a:r>
            <a:r>
              <a:rPr lang="en-DE" dirty="0"/>
              <a:t>A</a:t>
            </a:r>
            <a:r>
              <a:rPr lang="de-DE" dirty="0"/>
              <a:t>N</a:t>
            </a:r>
            <a:r>
              <a:rPr lang="en-DE" dirty="0"/>
              <a:t>D</a:t>
            </a:r>
            <a:r>
              <a:rPr lang="de-DE" dirty="0"/>
              <a:t>S</a:t>
            </a:r>
            <a:r>
              <a:rPr lang="en-DE" dirty="0"/>
              <a:t> </a:t>
            </a:r>
            <a:r>
              <a:rPr lang="de-DE" dirty="0"/>
              <a:t>O</a:t>
            </a:r>
            <a:r>
              <a:rPr lang="en-DE" dirty="0"/>
              <a:t>N:</a:t>
            </a:r>
            <a:br>
              <a:rPr lang="en-DE" dirty="0"/>
            </a:br>
            <a:r>
              <a:rPr lang="de-DE" dirty="0"/>
              <a:t>D</a:t>
            </a:r>
            <a:r>
              <a:rPr lang="en-DE" dirty="0"/>
              <a:t>E</a:t>
            </a:r>
            <a:r>
              <a:rPr lang="de-DE" dirty="0"/>
              <a:t>P</a:t>
            </a:r>
            <a:r>
              <a:rPr lang="en-DE" dirty="0"/>
              <a:t>E</a:t>
            </a:r>
            <a:r>
              <a:rPr lang="de-DE" dirty="0"/>
              <a:t>N</a:t>
            </a:r>
            <a:r>
              <a:rPr lang="en-DE" dirty="0"/>
              <a:t>D</a:t>
            </a:r>
            <a:r>
              <a:rPr lang="de-DE" dirty="0"/>
              <a:t>E</a:t>
            </a:r>
            <a:r>
              <a:rPr lang="en-DE" dirty="0"/>
              <a:t>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95F7-7EA2-46A4-9797-2A253F8A83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DE" sz="2800" dirty="0"/>
              <a:t>Task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DE" sz="2800" dirty="0"/>
              <a:t>Task 4</a:t>
            </a:r>
          </a:p>
        </p:txBody>
      </p:sp>
    </p:spTree>
    <p:extLst>
      <p:ext uri="{BB962C8B-B14F-4D97-AF65-F5344CB8AC3E}">
        <p14:creationId xmlns:p14="http://schemas.microsoft.com/office/powerpoint/2010/main" val="321725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right Skies Farben">
      <a:dk1>
        <a:srgbClr val="030A0F"/>
      </a:dk1>
      <a:lt1>
        <a:srgbClr val="FFFFFF"/>
      </a:lt1>
      <a:dk2>
        <a:srgbClr val="030A0F"/>
      </a:dk2>
      <a:lt2>
        <a:srgbClr val="FFFFFF"/>
      </a:lt2>
      <a:accent1>
        <a:srgbClr val="156A8E"/>
      </a:accent1>
      <a:accent2>
        <a:srgbClr val="40799B"/>
      </a:accent2>
      <a:accent3>
        <a:srgbClr val="5390B2"/>
      </a:accent3>
      <a:accent4>
        <a:srgbClr val="87B2CC"/>
      </a:accent4>
      <a:accent5>
        <a:srgbClr val="B7DCE9"/>
      </a:accent5>
      <a:accent6>
        <a:srgbClr val="D5F1FF"/>
      </a:accent6>
      <a:hlink>
        <a:srgbClr val="156A8E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483351892EA494D8A3116D20BCDB540" ma:contentTypeVersion="4" ma:contentTypeDescription="Ein neues Dokument erstellen." ma:contentTypeScope="" ma:versionID="0f26cf078bebe5540d540a66af7b0e5b">
  <xsd:schema xmlns:xsd="http://www.w3.org/2001/XMLSchema" xmlns:xs="http://www.w3.org/2001/XMLSchema" xmlns:p="http://schemas.microsoft.com/office/2006/metadata/properties" xmlns:ns2="dcf6fa14-ab1a-45ac-832b-65671d49870f" xmlns:ns3="f73ba8ea-d988-4b1c-8a31-d2f743683f6d" targetNamespace="http://schemas.microsoft.com/office/2006/metadata/properties" ma:root="true" ma:fieldsID="253f30493ef653aa7853e0b401d43660" ns2:_="" ns3:_="">
    <xsd:import namespace="dcf6fa14-ab1a-45ac-832b-65671d49870f"/>
    <xsd:import namespace="f73ba8ea-d988-4b1c-8a31-d2f743683f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6fa14-ab1a-45ac-832b-65671d4987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ba8ea-d988-4b1c-8a31-d2f743683f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19281C-E62C-4698-8D6D-3FB6587B9B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39FFDB-450E-4D90-B214-F499EFE31E20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73ba8ea-d988-4b1c-8a31-d2f743683f6d"/>
    <ds:schemaRef ds:uri="http://purl.org/dc/terms/"/>
    <ds:schemaRef ds:uri="http://schemas.openxmlformats.org/package/2006/metadata/core-properties"/>
    <ds:schemaRef ds:uri="dcf6fa14-ab1a-45ac-832b-65671d49870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87C5EB2-FDDF-41E2-BE58-3E53FA4091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f6fa14-ab1a-45ac-832b-65671d49870f"/>
    <ds:schemaRef ds:uri="f73ba8ea-d988-4b1c-8a31-d2f743683f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BC74DEEA</Template>
  <TotalTime>0</TotalTime>
  <Words>651</Words>
  <Application>Microsoft Office PowerPoint</Application>
  <PresentationFormat>Widescreen</PresentationFormat>
  <Paragraphs>114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Lato</vt:lpstr>
      <vt:lpstr>Lato Black</vt:lpstr>
      <vt:lpstr>Office</vt:lpstr>
      <vt:lpstr>Dennis Adrians</vt:lpstr>
      <vt:lpstr>AGENDA</vt:lpstr>
      <vt:lpstr>Requirements Check </vt:lpstr>
      <vt:lpstr>Ziele &amp; Motivation </vt:lpstr>
      <vt:lpstr>Azure Cognitive Services</vt:lpstr>
      <vt:lpstr>DEMO: PREREQUISITES</vt:lpstr>
      <vt:lpstr>HANDS ON: PREREQUISITES</vt:lpstr>
      <vt:lpstr>DEMO: DEPENDENCIES</vt:lpstr>
      <vt:lpstr>HANDS ON: DEPENDENCIES</vt:lpstr>
      <vt:lpstr>Language API: Text Analytics</vt:lpstr>
      <vt:lpstr>HANDS ON: Text Analytics</vt:lpstr>
      <vt:lpstr>Vision API: Computer Vision</vt:lpstr>
      <vt:lpstr>HANDS ON: Computer Vision</vt:lpstr>
      <vt:lpstr>Summary</vt:lpstr>
      <vt:lpstr>Feedback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Tipps zum Gebrauch dieser PowerPoint-Vorlage</dc:title>
  <dc:creator>Dennis Adrians</dc:creator>
  <cp:lastModifiedBy>Dennis Adrians</cp:lastModifiedBy>
  <cp:revision>9</cp:revision>
  <cp:lastPrinted>2019-02-26T14:02:12Z</cp:lastPrinted>
  <dcterms:created xsi:type="dcterms:W3CDTF">2019-05-16T22:31:16Z</dcterms:created>
  <dcterms:modified xsi:type="dcterms:W3CDTF">2019-05-16T23:27:42Z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0x010100D483351892EA494D8A3116D20BCDB540</vt:lpwstr>
  </property>
</Properties>
</file>